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handoutMasterIdLst>
    <p:handoutMasterId r:id="rId15"/>
  </p:handoutMasterIdLst>
  <p:sldIdLst>
    <p:sldId id="256" r:id="rId2"/>
    <p:sldId id="304" r:id="rId3"/>
    <p:sldId id="343" r:id="rId4"/>
    <p:sldId id="342" r:id="rId5"/>
    <p:sldId id="338" r:id="rId6"/>
    <p:sldId id="311" r:id="rId7"/>
    <p:sldId id="314" r:id="rId8"/>
    <p:sldId id="317" r:id="rId9"/>
    <p:sldId id="319" r:id="rId10"/>
    <p:sldId id="327" r:id="rId11"/>
    <p:sldId id="328" r:id="rId12"/>
    <p:sldId id="341" r:id="rId13"/>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Cambria Math" panose="02040503050406030204" pitchFamily="18"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Lebeaux" initials="RL" lastIdx="1" clrIdx="0">
    <p:extLst>
      <p:ext uri="{19B8F6BF-5375-455C-9EA6-DF929625EA0E}">
        <p15:presenceInfo xmlns:p15="http://schemas.microsoft.com/office/powerpoint/2012/main" userId="Rebecca Lebeaux"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1F497D"/>
    <a:srgbClr val="0000FF"/>
    <a:srgbClr val="000000"/>
    <a:srgbClr val="2D7D9F"/>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79" autoAdjust="0"/>
    <p:restoredTop sz="94660"/>
  </p:normalViewPr>
  <p:slideViewPr>
    <p:cSldViewPr>
      <p:cViewPr varScale="1">
        <p:scale>
          <a:sx n="111" d="100"/>
          <a:sy n="111" d="100"/>
        </p:scale>
        <p:origin x="1938"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10/2/2023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286166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87EA9-0F95-4E3A-B40A-64C12DA5C34F}" type="datetimeFigureOut">
              <a:rPr lang="en-US" smtClean="0"/>
              <a:pPr/>
              <a:t>10/2/2023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C950B-8241-42E2-98BC-F99EB045F186}" type="slidenum">
              <a:rPr lang="en-US" smtClean="0"/>
              <a:pPr/>
              <a:t>‹#›</a:t>
            </a:fld>
            <a:endParaRPr lang="en-US" dirty="0"/>
          </a:p>
        </p:txBody>
      </p:sp>
    </p:spTree>
    <p:extLst>
      <p:ext uri="{BB962C8B-B14F-4D97-AF65-F5344CB8AC3E}">
        <p14:creationId xmlns:p14="http://schemas.microsoft.com/office/powerpoint/2010/main" val="246119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6" Type="http://schemas.openxmlformats.org/officeDocument/2006/relationships/tags" Target="../tags/tag954.xml"/><Relationship Id="rId117" Type="http://schemas.openxmlformats.org/officeDocument/2006/relationships/tags" Target="../tags/tag1045.xml"/><Relationship Id="rId21" Type="http://schemas.openxmlformats.org/officeDocument/2006/relationships/tags" Target="../tags/tag949.xml"/><Relationship Id="rId42" Type="http://schemas.openxmlformats.org/officeDocument/2006/relationships/tags" Target="../tags/tag970.xml"/><Relationship Id="rId47" Type="http://schemas.openxmlformats.org/officeDocument/2006/relationships/tags" Target="../tags/tag975.xml"/><Relationship Id="rId63" Type="http://schemas.openxmlformats.org/officeDocument/2006/relationships/tags" Target="../tags/tag991.xml"/><Relationship Id="rId68" Type="http://schemas.openxmlformats.org/officeDocument/2006/relationships/tags" Target="../tags/tag996.xml"/><Relationship Id="rId84" Type="http://schemas.openxmlformats.org/officeDocument/2006/relationships/tags" Target="../tags/tag1012.xml"/><Relationship Id="rId89" Type="http://schemas.openxmlformats.org/officeDocument/2006/relationships/tags" Target="../tags/tag1017.xml"/><Relationship Id="rId112" Type="http://schemas.openxmlformats.org/officeDocument/2006/relationships/tags" Target="../tags/tag1040.xml"/><Relationship Id="rId16" Type="http://schemas.openxmlformats.org/officeDocument/2006/relationships/tags" Target="../tags/tag944.xml"/><Relationship Id="rId107" Type="http://schemas.openxmlformats.org/officeDocument/2006/relationships/tags" Target="../tags/tag1035.xml"/><Relationship Id="rId11" Type="http://schemas.openxmlformats.org/officeDocument/2006/relationships/tags" Target="../tags/tag939.xml"/><Relationship Id="rId32" Type="http://schemas.openxmlformats.org/officeDocument/2006/relationships/tags" Target="../tags/tag960.xml"/><Relationship Id="rId37" Type="http://schemas.openxmlformats.org/officeDocument/2006/relationships/tags" Target="../tags/tag965.xml"/><Relationship Id="rId53" Type="http://schemas.openxmlformats.org/officeDocument/2006/relationships/tags" Target="../tags/tag981.xml"/><Relationship Id="rId58" Type="http://schemas.openxmlformats.org/officeDocument/2006/relationships/tags" Target="../tags/tag986.xml"/><Relationship Id="rId74" Type="http://schemas.openxmlformats.org/officeDocument/2006/relationships/tags" Target="../tags/tag1002.xml"/><Relationship Id="rId79" Type="http://schemas.openxmlformats.org/officeDocument/2006/relationships/tags" Target="../tags/tag1007.xml"/><Relationship Id="rId102" Type="http://schemas.openxmlformats.org/officeDocument/2006/relationships/tags" Target="../tags/tag1030.xml"/><Relationship Id="rId123" Type="http://schemas.openxmlformats.org/officeDocument/2006/relationships/tags" Target="../tags/tag1051.xml"/><Relationship Id="rId128" Type="http://schemas.openxmlformats.org/officeDocument/2006/relationships/slideLayout" Target="../slideLayouts/slideLayout2.xml"/><Relationship Id="rId5" Type="http://schemas.openxmlformats.org/officeDocument/2006/relationships/tags" Target="../tags/tag933.xml"/><Relationship Id="rId90" Type="http://schemas.openxmlformats.org/officeDocument/2006/relationships/tags" Target="../tags/tag1018.xml"/><Relationship Id="rId95" Type="http://schemas.openxmlformats.org/officeDocument/2006/relationships/tags" Target="../tags/tag1023.xml"/><Relationship Id="rId22" Type="http://schemas.openxmlformats.org/officeDocument/2006/relationships/tags" Target="../tags/tag950.xml"/><Relationship Id="rId27" Type="http://schemas.openxmlformats.org/officeDocument/2006/relationships/tags" Target="../tags/tag955.xml"/><Relationship Id="rId43" Type="http://schemas.openxmlformats.org/officeDocument/2006/relationships/tags" Target="../tags/tag971.xml"/><Relationship Id="rId48" Type="http://schemas.openxmlformats.org/officeDocument/2006/relationships/tags" Target="../tags/tag976.xml"/><Relationship Id="rId64" Type="http://schemas.openxmlformats.org/officeDocument/2006/relationships/tags" Target="../tags/tag992.xml"/><Relationship Id="rId69" Type="http://schemas.openxmlformats.org/officeDocument/2006/relationships/tags" Target="../tags/tag997.xml"/><Relationship Id="rId113" Type="http://schemas.openxmlformats.org/officeDocument/2006/relationships/tags" Target="../tags/tag1041.xml"/><Relationship Id="rId118" Type="http://schemas.openxmlformats.org/officeDocument/2006/relationships/tags" Target="../tags/tag1046.xml"/><Relationship Id="rId80" Type="http://schemas.openxmlformats.org/officeDocument/2006/relationships/tags" Target="../tags/tag1008.xml"/><Relationship Id="rId85" Type="http://schemas.openxmlformats.org/officeDocument/2006/relationships/tags" Target="../tags/tag1013.xml"/><Relationship Id="rId12" Type="http://schemas.openxmlformats.org/officeDocument/2006/relationships/tags" Target="../tags/tag940.xml"/><Relationship Id="rId17" Type="http://schemas.openxmlformats.org/officeDocument/2006/relationships/tags" Target="../tags/tag945.xml"/><Relationship Id="rId33" Type="http://schemas.openxmlformats.org/officeDocument/2006/relationships/tags" Target="../tags/tag961.xml"/><Relationship Id="rId38" Type="http://schemas.openxmlformats.org/officeDocument/2006/relationships/tags" Target="../tags/tag966.xml"/><Relationship Id="rId59" Type="http://schemas.openxmlformats.org/officeDocument/2006/relationships/tags" Target="../tags/tag987.xml"/><Relationship Id="rId103" Type="http://schemas.openxmlformats.org/officeDocument/2006/relationships/tags" Target="../tags/tag1031.xml"/><Relationship Id="rId108" Type="http://schemas.openxmlformats.org/officeDocument/2006/relationships/tags" Target="../tags/tag1036.xml"/><Relationship Id="rId124" Type="http://schemas.openxmlformats.org/officeDocument/2006/relationships/tags" Target="../tags/tag1052.xml"/><Relationship Id="rId54" Type="http://schemas.openxmlformats.org/officeDocument/2006/relationships/tags" Target="../tags/tag982.xml"/><Relationship Id="rId70" Type="http://schemas.openxmlformats.org/officeDocument/2006/relationships/tags" Target="../tags/tag998.xml"/><Relationship Id="rId75" Type="http://schemas.openxmlformats.org/officeDocument/2006/relationships/tags" Target="../tags/tag1003.xml"/><Relationship Id="rId91" Type="http://schemas.openxmlformats.org/officeDocument/2006/relationships/tags" Target="../tags/tag1019.xml"/><Relationship Id="rId96" Type="http://schemas.openxmlformats.org/officeDocument/2006/relationships/tags" Target="../tags/tag1024.xml"/><Relationship Id="rId1" Type="http://schemas.openxmlformats.org/officeDocument/2006/relationships/tags" Target="../tags/tag929.xml"/><Relationship Id="rId6" Type="http://schemas.openxmlformats.org/officeDocument/2006/relationships/tags" Target="../tags/tag934.xml"/><Relationship Id="rId23" Type="http://schemas.openxmlformats.org/officeDocument/2006/relationships/tags" Target="../tags/tag951.xml"/><Relationship Id="rId28" Type="http://schemas.openxmlformats.org/officeDocument/2006/relationships/tags" Target="../tags/tag956.xml"/><Relationship Id="rId49" Type="http://schemas.openxmlformats.org/officeDocument/2006/relationships/tags" Target="../tags/tag977.xml"/><Relationship Id="rId114" Type="http://schemas.openxmlformats.org/officeDocument/2006/relationships/tags" Target="../tags/tag1042.xml"/><Relationship Id="rId119" Type="http://schemas.openxmlformats.org/officeDocument/2006/relationships/tags" Target="../tags/tag1047.xml"/><Relationship Id="rId44" Type="http://schemas.openxmlformats.org/officeDocument/2006/relationships/tags" Target="../tags/tag972.xml"/><Relationship Id="rId60" Type="http://schemas.openxmlformats.org/officeDocument/2006/relationships/tags" Target="../tags/tag988.xml"/><Relationship Id="rId65" Type="http://schemas.openxmlformats.org/officeDocument/2006/relationships/tags" Target="../tags/tag993.xml"/><Relationship Id="rId81" Type="http://schemas.openxmlformats.org/officeDocument/2006/relationships/tags" Target="../tags/tag1009.xml"/><Relationship Id="rId86" Type="http://schemas.openxmlformats.org/officeDocument/2006/relationships/tags" Target="../tags/tag1014.xml"/><Relationship Id="rId13" Type="http://schemas.openxmlformats.org/officeDocument/2006/relationships/tags" Target="../tags/tag941.xml"/><Relationship Id="rId18" Type="http://schemas.openxmlformats.org/officeDocument/2006/relationships/tags" Target="../tags/tag946.xml"/><Relationship Id="rId39" Type="http://schemas.openxmlformats.org/officeDocument/2006/relationships/tags" Target="../tags/tag967.xml"/><Relationship Id="rId109" Type="http://schemas.openxmlformats.org/officeDocument/2006/relationships/tags" Target="../tags/tag1037.xml"/><Relationship Id="rId34" Type="http://schemas.openxmlformats.org/officeDocument/2006/relationships/tags" Target="../tags/tag962.xml"/><Relationship Id="rId50" Type="http://schemas.openxmlformats.org/officeDocument/2006/relationships/tags" Target="../tags/tag978.xml"/><Relationship Id="rId55" Type="http://schemas.openxmlformats.org/officeDocument/2006/relationships/tags" Target="../tags/tag983.xml"/><Relationship Id="rId76" Type="http://schemas.openxmlformats.org/officeDocument/2006/relationships/tags" Target="../tags/tag1004.xml"/><Relationship Id="rId97" Type="http://schemas.openxmlformats.org/officeDocument/2006/relationships/tags" Target="../tags/tag1025.xml"/><Relationship Id="rId104" Type="http://schemas.openxmlformats.org/officeDocument/2006/relationships/tags" Target="../tags/tag1032.xml"/><Relationship Id="rId120" Type="http://schemas.openxmlformats.org/officeDocument/2006/relationships/tags" Target="../tags/tag1048.xml"/><Relationship Id="rId125" Type="http://schemas.openxmlformats.org/officeDocument/2006/relationships/tags" Target="../tags/tag1053.xml"/><Relationship Id="rId7" Type="http://schemas.openxmlformats.org/officeDocument/2006/relationships/tags" Target="../tags/tag935.xml"/><Relationship Id="rId71" Type="http://schemas.openxmlformats.org/officeDocument/2006/relationships/tags" Target="../tags/tag999.xml"/><Relationship Id="rId92" Type="http://schemas.openxmlformats.org/officeDocument/2006/relationships/tags" Target="../tags/tag1020.xml"/><Relationship Id="rId2" Type="http://schemas.openxmlformats.org/officeDocument/2006/relationships/tags" Target="../tags/tag930.xml"/><Relationship Id="rId29" Type="http://schemas.openxmlformats.org/officeDocument/2006/relationships/tags" Target="../tags/tag957.xml"/><Relationship Id="rId24" Type="http://schemas.openxmlformats.org/officeDocument/2006/relationships/tags" Target="../tags/tag952.xml"/><Relationship Id="rId40" Type="http://schemas.openxmlformats.org/officeDocument/2006/relationships/tags" Target="../tags/tag968.xml"/><Relationship Id="rId45" Type="http://schemas.openxmlformats.org/officeDocument/2006/relationships/tags" Target="../tags/tag973.xml"/><Relationship Id="rId66" Type="http://schemas.openxmlformats.org/officeDocument/2006/relationships/tags" Target="../tags/tag994.xml"/><Relationship Id="rId87" Type="http://schemas.openxmlformats.org/officeDocument/2006/relationships/tags" Target="../tags/tag1015.xml"/><Relationship Id="rId110" Type="http://schemas.openxmlformats.org/officeDocument/2006/relationships/tags" Target="../tags/tag1038.xml"/><Relationship Id="rId115" Type="http://schemas.openxmlformats.org/officeDocument/2006/relationships/tags" Target="../tags/tag1043.xml"/><Relationship Id="rId61" Type="http://schemas.openxmlformats.org/officeDocument/2006/relationships/tags" Target="../tags/tag989.xml"/><Relationship Id="rId82" Type="http://schemas.openxmlformats.org/officeDocument/2006/relationships/tags" Target="../tags/tag1010.xml"/><Relationship Id="rId19" Type="http://schemas.openxmlformats.org/officeDocument/2006/relationships/tags" Target="../tags/tag947.xml"/><Relationship Id="rId14" Type="http://schemas.openxmlformats.org/officeDocument/2006/relationships/tags" Target="../tags/tag942.xml"/><Relationship Id="rId30" Type="http://schemas.openxmlformats.org/officeDocument/2006/relationships/tags" Target="../tags/tag958.xml"/><Relationship Id="rId35" Type="http://schemas.openxmlformats.org/officeDocument/2006/relationships/tags" Target="../tags/tag963.xml"/><Relationship Id="rId56" Type="http://schemas.openxmlformats.org/officeDocument/2006/relationships/tags" Target="../tags/tag984.xml"/><Relationship Id="rId77" Type="http://schemas.openxmlformats.org/officeDocument/2006/relationships/tags" Target="../tags/tag1005.xml"/><Relationship Id="rId100" Type="http://schemas.openxmlformats.org/officeDocument/2006/relationships/tags" Target="../tags/tag1028.xml"/><Relationship Id="rId105" Type="http://schemas.openxmlformats.org/officeDocument/2006/relationships/tags" Target="../tags/tag1033.xml"/><Relationship Id="rId126" Type="http://schemas.openxmlformats.org/officeDocument/2006/relationships/tags" Target="../tags/tag1054.xml"/><Relationship Id="rId8" Type="http://schemas.openxmlformats.org/officeDocument/2006/relationships/tags" Target="../tags/tag936.xml"/><Relationship Id="rId51" Type="http://schemas.openxmlformats.org/officeDocument/2006/relationships/tags" Target="../tags/tag979.xml"/><Relationship Id="rId72" Type="http://schemas.openxmlformats.org/officeDocument/2006/relationships/tags" Target="../tags/tag1000.xml"/><Relationship Id="rId93" Type="http://schemas.openxmlformats.org/officeDocument/2006/relationships/tags" Target="../tags/tag1021.xml"/><Relationship Id="rId98" Type="http://schemas.openxmlformats.org/officeDocument/2006/relationships/tags" Target="../tags/tag1026.xml"/><Relationship Id="rId121" Type="http://schemas.openxmlformats.org/officeDocument/2006/relationships/tags" Target="../tags/tag1049.xml"/><Relationship Id="rId3" Type="http://schemas.openxmlformats.org/officeDocument/2006/relationships/tags" Target="../tags/tag931.xml"/><Relationship Id="rId25" Type="http://schemas.openxmlformats.org/officeDocument/2006/relationships/tags" Target="../tags/tag953.xml"/><Relationship Id="rId46" Type="http://schemas.openxmlformats.org/officeDocument/2006/relationships/tags" Target="../tags/tag974.xml"/><Relationship Id="rId67" Type="http://schemas.openxmlformats.org/officeDocument/2006/relationships/tags" Target="../tags/tag995.xml"/><Relationship Id="rId116" Type="http://schemas.openxmlformats.org/officeDocument/2006/relationships/tags" Target="../tags/tag1044.xml"/><Relationship Id="rId20" Type="http://schemas.openxmlformats.org/officeDocument/2006/relationships/tags" Target="../tags/tag948.xml"/><Relationship Id="rId41" Type="http://schemas.openxmlformats.org/officeDocument/2006/relationships/tags" Target="../tags/tag969.xml"/><Relationship Id="rId62" Type="http://schemas.openxmlformats.org/officeDocument/2006/relationships/tags" Target="../tags/tag990.xml"/><Relationship Id="rId83" Type="http://schemas.openxmlformats.org/officeDocument/2006/relationships/tags" Target="../tags/tag1011.xml"/><Relationship Id="rId88" Type="http://schemas.openxmlformats.org/officeDocument/2006/relationships/tags" Target="../tags/tag1016.xml"/><Relationship Id="rId111" Type="http://schemas.openxmlformats.org/officeDocument/2006/relationships/tags" Target="../tags/tag1039.xml"/><Relationship Id="rId15" Type="http://schemas.openxmlformats.org/officeDocument/2006/relationships/tags" Target="../tags/tag943.xml"/><Relationship Id="rId36" Type="http://schemas.openxmlformats.org/officeDocument/2006/relationships/tags" Target="../tags/tag964.xml"/><Relationship Id="rId57" Type="http://schemas.openxmlformats.org/officeDocument/2006/relationships/tags" Target="../tags/tag985.xml"/><Relationship Id="rId106" Type="http://schemas.openxmlformats.org/officeDocument/2006/relationships/tags" Target="../tags/tag1034.xml"/><Relationship Id="rId127" Type="http://schemas.openxmlformats.org/officeDocument/2006/relationships/tags" Target="../tags/tag1055.xml"/><Relationship Id="rId10" Type="http://schemas.openxmlformats.org/officeDocument/2006/relationships/tags" Target="../tags/tag938.xml"/><Relationship Id="rId31" Type="http://schemas.openxmlformats.org/officeDocument/2006/relationships/tags" Target="../tags/tag959.xml"/><Relationship Id="rId52" Type="http://schemas.openxmlformats.org/officeDocument/2006/relationships/tags" Target="../tags/tag980.xml"/><Relationship Id="rId73" Type="http://schemas.openxmlformats.org/officeDocument/2006/relationships/tags" Target="../tags/tag1001.xml"/><Relationship Id="rId78" Type="http://schemas.openxmlformats.org/officeDocument/2006/relationships/tags" Target="../tags/tag1006.xml"/><Relationship Id="rId94" Type="http://schemas.openxmlformats.org/officeDocument/2006/relationships/tags" Target="../tags/tag1022.xml"/><Relationship Id="rId99" Type="http://schemas.openxmlformats.org/officeDocument/2006/relationships/tags" Target="../tags/tag1027.xml"/><Relationship Id="rId101" Type="http://schemas.openxmlformats.org/officeDocument/2006/relationships/tags" Target="../tags/tag1029.xml"/><Relationship Id="rId122" Type="http://schemas.openxmlformats.org/officeDocument/2006/relationships/tags" Target="../tags/tag1050.xml"/><Relationship Id="rId4" Type="http://schemas.openxmlformats.org/officeDocument/2006/relationships/tags" Target="../tags/tag932.xml"/><Relationship Id="rId9" Type="http://schemas.openxmlformats.org/officeDocument/2006/relationships/tags" Target="../tags/tag937.xml"/></Relationships>
</file>

<file path=ppt/slides/_rels/slide11.xml.rels><?xml version="1.0" encoding="UTF-8" standalone="yes"?>
<Relationships xmlns="http://schemas.openxmlformats.org/package/2006/relationships"><Relationship Id="rId13" Type="http://schemas.openxmlformats.org/officeDocument/2006/relationships/tags" Target="../tags/tag1068.xml"/><Relationship Id="rId18" Type="http://schemas.openxmlformats.org/officeDocument/2006/relationships/tags" Target="../tags/tag1073.xml"/><Relationship Id="rId26" Type="http://schemas.openxmlformats.org/officeDocument/2006/relationships/tags" Target="../tags/tag1081.xml"/><Relationship Id="rId39" Type="http://schemas.openxmlformats.org/officeDocument/2006/relationships/tags" Target="../tags/tag1094.xml"/><Relationship Id="rId21" Type="http://schemas.openxmlformats.org/officeDocument/2006/relationships/tags" Target="../tags/tag1076.xml"/><Relationship Id="rId34" Type="http://schemas.openxmlformats.org/officeDocument/2006/relationships/tags" Target="../tags/tag1089.xml"/><Relationship Id="rId42" Type="http://schemas.openxmlformats.org/officeDocument/2006/relationships/tags" Target="../tags/tag1097.xml"/><Relationship Id="rId47" Type="http://schemas.openxmlformats.org/officeDocument/2006/relationships/tags" Target="../tags/tag1102.xml"/><Relationship Id="rId50" Type="http://schemas.openxmlformats.org/officeDocument/2006/relationships/tags" Target="../tags/tag1105.xml"/><Relationship Id="rId55" Type="http://schemas.openxmlformats.org/officeDocument/2006/relationships/tags" Target="../tags/tag1110.xml"/><Relationship Id="rId7" Type="http://schemas.openxmlformats.org/officeDocument/2006/relationships/tags" Target="../tags/tag1062.xml"/><Relationship Id="rId2" Type="http://schemas.openxmlformats.org/officeDocument/2006/relationships/tags" Target="../tags/tag1057.xml"/><Relationship Id="rId16" Type="http://schemas.openxmlformats.org/officeDocument/2006/relationships/tags" Target="../tags/tag1071.xml"/><Relationship Id="rId29" Type="http://schemas.openxmlformats.org/officeDocument/2006/relationships/tags" Target="../tags/tag1084.xml"/><Relationship Id="rId11" Type="http://schemas.openxmlformats.org/officeDocument/2006/relationships/tags" Target="../tags/tag1066.xml"/><Relationship Id="rId24" Type="http://schemas.openxmlformats.org/officeDocument/2006/relationships/tags" Target="../tags/tag1079.xml"/><Relationship Id="rId32" Type="http://schemas.openxmlformats.org/officeDocument/2006/relationships/tags" Target="../tags/tag1087.xml"/><Relationship Id="rId37" Type="http://schemas.openxmlformats.org/officeDocument/2006/relationships/tags" Target="../tags/tag1092.xml"/><Relationship Id="rId40" Type="http://schemas.openxmlformats.org/officeDocument/2006/relationships/tags" Target="../tags/tag1095.xml"/><Relationship Id="rId45" Type="http://schemas.openxmlformats.org/officeDocument/2006/relationships/tags" Target="../tags/tag1100.xml"/><Relationship Id="rId53" Type="http://schemas.openxmlformats.org/officeDocument/2006/relationships/tags" Target="../tags/tag1108.xml"/><Relationship Id="rId58" Type="http://schemas.openxmlformats.org/officeDocument/2006/relationships/tags" Target="../tags/tag1113.xml"/><Relationship Id="rId5" Type="http://schemas.openxmlformats.org/officeDocument/2006/relationships/tags" Target="../tags/tag1060.xml"/><Relationship Id="rId19" Type="http://schemas.openxmlformats.org/officeDocument/2006/relationships/tags" Target="../tags/tag1074.xml"/><Relationship Id="rId4" Type="http://schemas.openxmlformats.org/officeDocument/2006/relationships/tags" Target="../tags/tag1059.xml"/><Relationship Id="rId9" Type="http://schemas.openxmlformats.org/officeDocument/2006/relationships/tags" Target="../tags/tag1064.xml"/><Relationship Id="rId14" Type="http://schemas.openxmlformats.org/officeDocument/2006/relationships/tags" Target="../tags/tag1069.xml"/><Relationship Id="rId22" Type="http://schemas.openxmlformats.org/officeDocument/2006/relationships/tags" Target="../tags/tag1077.xml"/><Relationship Id="rId27" Type="http://schemas.openxmlformats.org/officeDocument/2006/relationships/tags" Target="../tags/tag1082.xml"/><Relationship Id="rId30" Type="http://schemas.openxmlformats.org/officeDocument/2006/relationships/tags" Target="../tags/tag1085.xml"/><Relationship Id="rId35" Type="http://schemas.openxmlformats.org/officeDocument/2006/relationships/tags" Target="../tags/tag1090.xml"/><Relationship Id="rId43" Type="http://schemas.openxmlformats.org/officeDocument/2006/relationships/tags" Target="../tags/tag1098.xml"/><Relationship Id="rId48" Type="http://schemas.openxmlformats.org/officeDocument/2006/relationships/tags" Target="../tags/tag1103.xml"/><Relationship Id="rId56" Type="http://schemas.openxmlformats.org/officeDocument/2006/relationships/tags" Target="../tags/tag1111.xml"/><Relationship Id="rId8" Type="http://schemas.openxmlformats.org/officeDocument/2006/relationships/tags" Target="../tags/tag1063.xml"/><Relationship Id="rId51" Type="http://schemas.openxmlformats.org/officeDocument/2006/relationships/tags" Target="../tags/tag1106.xml"/><Relationship Id="rId3" Type="http://schemas.openxmlformats.org/officeDocument/2006/relationships/tags" Target="../tags/tag1058.xml"/><Relationship Id="rId12" Type="http://schemas.openxmlformats.org/officeDocument/2006/relationships/tags" Target="../tags/tag1067.xml"/><Relationship Id="rId17" Type="http://schemas.openxmlformats.org/officeDocument/2006/relationships/tags" Target="../tags/tag1072.xml"/><Relationship Id="rId25" Type="http://schemas.openxmlformats.org/officeDocument/2006/relationships/tags" Target="../tags/tag1080.xml"/><Relationship Id="rId33" Type="http://schemas.openxmlformats.org/officeDocument/2006/relationships/tags" Target="../tags/tag1088.xml"/><Relationship Id="rId38" Type="http://schemas.openxmlformats.org/officeDocument/2006/relationships/tags" Target="../tags/tag1093.xml"/><Relationship Id="rId46" Type="http://schemas.openxmlformats.org/officeDocument/2006/relationships/tags" Target="../tags/tag1101.xml"/><Relationship Id="rId59" Type="http://schemas.openxmlformats.org/officeDocument/2006/relationships/tags" Target="../tags/tag1114.xml"/><Relationship Id="rId20" Type="http://schemas.openxmlformats.org/officeDocument/2006/relationships/tags" Target="../tags/tag1075.xml"/><Relationship Id="rId41" Type="http://schemas.openxmlformats.org/officeDocument/2006/relationships/tags" Target="../tags/tag1096.xml"/><Relationship Id="rId54" Type="http://schemas.openxmlformats.org/officeDocument/2006/relationships/tags" Target="../tags/tag1109.xml"/><Relationship Id="rId1" Type="http://schemas.openxmlformats.org/officeDocument/2006/relationships/tags" Target="../tags/tag1056.xml"/><Relationship Id="rId6" Type="http://schemas.openxmlformats.org/officeDocument/2006/relationships/tags" Target="../tags/tag1061.xml"/><Relationship Id="rId15" Type="http://schemas.openxmlformats.org/officeDocument/2006/relationships/tags" Target="../tags/tag1070.xml"/><Relationship Id="rId23" Type="http://schemas.openxmlformats.org/officeDocument/2006/relationships/tags" Target="../tags/tag1078.xml"/><Relationship Id="rId28" Type="http://schemas.openxmlformats.org/officeDocument/2006/relationships/tags" Target="../tags/tag1083.xml"/><Relationship Id="rId36" Type="http://schemas.openxmlformats.org/officeDocument/2006/relationships/tags" Target="../tags/tag1091.xml"/><Relationship Id="rId49" Type="http://schemas.openxmlformats.org/officeDocument/2006/relationships/tags" Target="../tags/tag1104.xml"/><Relationship Id="rId57" Type="http://schemas.openxmlformats.org/officeDocument/2006/relationships/tags" Target="../tags/tag1112.xml"/><Relationship Id="rId10" Type="http://schemas.openxmlformats.org/officeDocument/2006/relationships/tags" Target="../tags/tag1065.xml"/><Relationship Id="rId31" Type="http://schemas.openxmlformats.org/officeDocument/2006/relationships/tags" Target="../tags/tag1086.xml"/><Relationship Id="rId44" Type="http://schemas.openxmlformats.org/officeDocument/2006/relationships/tags" Target="../tags/tag1099.xml"/><Relationship Id="rId52" Type="http://schemas.openxmlformats.org/officeDocument/2006/relationships/tags" Target="../tags/tag1107.xml"/><Relationship Id="rId60"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6" Type="http://schemas.openxmlformats.org/officeDocument/2006/relationships/tags" Target="../tags/tag26.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84" Type="http://schemas.openxmlformats.org/officeDocument/2006/relationships/tags" Target="../tags/tag84.xml"/><Relationship Id="rId16" Type="http://schemas.openxmlformats.org/officeDocument/2006/relationships/tags" Target="../tags/tag16.xml"/><Relationship Id="rId11" Type="http://schemas.openxmlformats.org/officeDocument/2006/relationships/tags" Target="../tags/tag11.xml"/><Relationship Id="rId32" Type="http://schemas.openxmlformats.org/officeDocument/2006/relationships/tags" Target="../tags/tag32.xml"/><Relationship Id="rId37" Type="http://schemas.openxmlformats.org/officeDocument/2006/relationships/tags" Target="../tags/tag37.xml"/><Relationship Id="rId53" Type="http://schemas.openxmlformats.org/officeDocument/2006/relationships/tags" Target="../tags/tag53.xml"/><Relationship Id="rId58" Type="http://schemas.openxmlformats.org/officeDocument/2006/relationships/tags" Target="../tags/tag58.xml"/><Relationship Id="rId74" Type="http://schemas.openxmlformats.org/officeDocument/2006/relationships/tags" Target="../tags/tag74.xml"/><Relationship Id="rId79" Type="http://schemas.openxmlformats.org/officeDocument/2006/relationships/tags" Target="../tags/tag79.xml"/><Relationship Id="rId5" Type="http://schemas.openxmlformats.org/officeDocument/2006/relationships/tags" Target="../tags/tag5.xml"/><Relationship Id="rId19" Type="http://schemas.openxmlformats.org/officeDocument/2006/relationships/tags" Target="../tags/tag1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69" Type="http://schemas.openxmlformats.org/officeDocument/2006/relationships/tags" Target="../tags/tag69.xml"/><Relationship Id="rId77" Type="http://schemas.openxmlformats.org/officeDocument/2006/relationships/tags" Target="../tags/tag77.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80" Type="http://schemas.openxmlformats.org/officeDocument/2006/relationships/tags" Target="../tags/tag80.xml"/><Relationship Id="rId85" Type="http://schemas.openxmlformats.org/officeDocument/2006/relationships/slideLayout" Target="../slideLayouts/slideLayout2.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7" Type="http://schemas.openxmlformats.org/officeDocument/2006/relationships/tags" Target="../tags/tag7.xml"/><Relationship Id="rId71" Type="http://schemas.openxmlformats.org/officeDocument/2006/relationships/tags" Target="../tags/tag71.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61" Type="http://schemas.openxmlformats.org/officeDocument/2006/relationships/tags" Target="../tags/tag61.xml"/><Relationship Id="rId82" Type="http://schemas.openxmlformats.org/officeDocument/2006/relationships/tags" Target="../tags/tag82.xml"/></Relationships>
</file>

<file path=ppt/slides/_rels/slide3.xml.rels><?xml version="1.0" encoding="UTF-8" standalone="yes"?>
<Relationships xmlns="http://schemas.openxmlformats.org/package/2006/relationships"><Relationship Id="rId26" Type="http://schemas.openxmlformats.org/officeDocument/2006/relationships/tags" Target="../tags/tag110.xml"/><Relationship Id="rId21" Type="http://schemas.openxmlformats.org/officeDocument/2006/relationships/tags" Target="../tags/tag105.xml"/><Relationship Id="rId42" Type="http://schemas.openxmlformats.org/officeDocument/2006/relationships/tags" Target="../tags/tag126.xml"/><Relationship Id="rId47" Type="http://schemas.openxmlformats.org/officeDocument/2006/relationships/tags" Target="../tags/tag131.xml"/><Relationship Id="rId63" Type="http://schemas.openxmlformats.org/officeDocument/2006/relationships/tags" Target="../tags/tag147.xml"/><Relationship Id="rId68" Type="http://schemas.openxmlformats.org/officeDocument/2006/relationships/tags" Target="../tags/tag152.xml"/><Relationship Id="rId84" Type="http://schemas.openxmlformats.org/officeDocument/2006/relationships/tags" Target="../tags/tag168.xml"/><Relationship Id="rId89" Type="http://schemas.openxmlformats.org/officeDocument/2006/relationships/tags" Target="../tags/tag173.xml"/><Relationship Id="rId16" Type="http://schemas.openxmlformats.org/officeDocument/2006/relationships/tags" Target="../tags/tag100.xml"/><Relationship Id="rId107" Type="http://schemas.openxmlformats.org/officeDocument/2006/relationships/slideLayout" Target="../slideLayouts/slideLayout2.xml"/><Relationship Id="rId11" Type="http://schemas.openxmlformats.org/officeDocument/2006/relationships/tags" Target="../tags/tag95.xml"/><Relationship Id="rId32" Type="http://schemas.openxmlformats.org/officeDocument/2006/relationships/tags" Target="../tags/tag116.xml"/><Relationship Id="rId37" Type="http://schemas.openxmlformats.org/officeDocument/2006/relationships/tags" Target="../tags/tag121.xml"/><Relationship Id="rId53" Type="http://schemas.openxmlformats.org/officeDocument/2006/relationships/tags" Target="../tags/tag137.xml"/><Relationship Id="rId58" Type="http://schemas.openxmlformats.org/officeDocument/2006/relationships/tags" Target="../tags/tag142.xml"/><Relationship Id="rId74" Type="http://schemas.openxmlformats.org/officeDocument/2006/relationships/tags" Target="../tags/tag158.xml"/><Relationship Id="rId79" Type="http://schemas.openxmlformats.org/officeDocument/2006/relationships/tags" Target="../tags/tag163.xml"/><Relationship Id="rId102" Type="http://schemas.openxmlformats.org/officeDocument/2006/relationships/tags" Target="../tags/tag186.xml"/><Relationship Id="rId5" Type="http://schemas.openxmlformats.org/officeDocument/2006/relationships/tags" Target="../tags/tag89.xml"/><Relationship Id="rId90" Type="http://schemas.openxmlformats.org/officeDocument/2006/relationships/tags" Target="../tags/tag174.xml"/><Relationship Id="rId95" Type="http://schemas.openxmlformats.org/officeDocument/2006/relationships/tags" Target="../tags/tag179.xml"/><Relationship Id="rId22" Type="http://schemas.openxmlformats.org/officeDocument/2006/relationships/tags" Target="../tags/tag106.xml"/><Relationship Id="rId27" Type="http://schemas.openxmlformats.org/officeDocument/2006/relationships/tags" Target="../tags/tag111.xml"/><Relationship Id="rId43" Type="http://schemas.openxmlformats.org/officeDocument/2006/relationships/tags" Target="../tags/tag127.xml"/><Relationship Id="rId48" Type="http://schemas.openxmlformats.org/officeDocument/2006/relationships/tags" Target="../tags/tag132.xml"/><Relationship Id="rId64" Type="http://schemas.openxmlformats.org/officeDocument/2006/relationships/tags" Target="../tags/tag148.xml"/><Relationship Id="rId69" Type="http://schemas.openxmlformats.org/officeDocument/2006/relationships/tags" Target="../tags/tag153.xml"/><Relationship Id="rId80" Type="http://schemas.openxmlformats.org/officeDocument/2006/relationships/tags" Target="../tags/tag164.xml"/><Relationship Id="rId85" Type="http://schemas.openxmlformats.org/officeDocument/2006/relationships/tags" Target="../tags/tag169.xml"/><Relationship Id="rId12" Type="http://schemas.openxmlformats.org/officeDocument/2006/relationships/tags" Target="../tags/tag96.xml"/><Relationship Id="rId17" Type="http://schemas.openxmlformats.org/officeDocument/2006/relationships/tags" Target="../tags/tag101.xml"/><Relationship Id="rId33" Type="http://schemas.openxmlformats.org/officeDocument/2006/relationships/tags" Target="../tags/tag117.xml"/><Relationship Id="rId38" Type="http://schemas.openxmlformats.org/officeDocument/2006/relationships/tags" Target="../tags/tag122.xml"/><Relationship Id="rId59" Type="http://schemas.openxmlformats.org/officeDocument/2006/relationships/tags" Target="../tags/tag143.xml"/><Relationship Id="rId103" Type="http://schemas.openxmlformats.org/officeDocument/2006/relationships/tags" Target="../tags/tag187.xml"/><Relationship Id="rId20" Type="http://schemas.openxmlformats.org/officeDocument/2006/relationships/tags" Target="../tags/tag104.xml"/><Relationship Id="rId41" Type="http://schemas.openxmlformats.org/officeDocument/2006/relationships/tags" Target="../tags/tag125.xml"/><Relationship Id="rId54" Type="http://schemas.openxmlformats.org/officeDocument/2006/relationships/tags" Target="../tags/tag138.xml"/><Relationship Id="rId62" Type="http://schemas.openxmlformats.org/officeDocument/2006/relationships/tags" Target="../tags/tag146.xml"/><Relationship Id="rId70" Type="http://schemas.openxmlformats.org/officeDocument/2006/relationships/tags" Target="../tags/tag154.xml"/><Relationship Id="rId75" Type="http://schemas.openxmlformats.org/officeDocument/2006/relationships/tags" Target="../tags/tag159.xml"/><Relationship Id="rId83" Type="http://schemas.openxmlformats.org/officeDocument/2006/relationships/tags" Target="../tags/tag167.xml"/><Relationship Id="rId88" Type="http://schemas.openxmlformats.org/officeDocument/2006/relationships/tags" Target="../tags/tag172.xml"/><Relationship Id="rId91" Type="http://schemas.openxmlformats.org/officeDocument/2006/relationships/tags" Target="../tags/tag175.xml"/><Relationship Id="rId96" Type="http://schemas.openxmlformats.org/officeDocument/2006/relationships/tags" Target="../tags/tag180.xml"/><Relationship Id="rId1" Type="http://schemas.openxmlformats.org/officeDocument/2006/relationships/tags" Target="../tags/tag85.xml"/><Relationship Id="rId6" Type="http://schemas.openxmlformats.org/officeDocument/2006/relationships/tags" Target="../tags/tag90.xml"/><Relationship Id="rId15" Type="http://schemas.openxmlformats.org/officeDocument/2006/relationships/tags" Target="../tags/tag99.xml"/><Relationship Id="rId23" Type="http://schemas.openxmlformats.org/officeDocument/2006/relationships/tags" Target="../tags/tag107.xml"/><Relationship Id="rId28" Type="http://schemas.openxmlformats.org/officeDocument/2006/relationships/tags" Target="../tags/tag112.xml"/><Relationship Id="rId36" Type="http://schemas.openxmlformats.org/officeDocument/2006/relationships/tags" Target="../tags/tag120.xml"/><Relationship Id="rId49" Type="http://schemas.openxmlformats.org/officeDocument/2006/relationships/tags" Target="../tags/tag133.xml"/><Relationship Id="rId57" Type="http://schemas.openxmlformats.org/officeDocument/2006/relationships/tags" Target="../tags/tag141.xml"/><Relationship Id="rId106" Type="http://schemas.openxmlformats.org/officeDocument/2006/relationships/tags" Target="../tags/tag190.xml"/><Relationship Id="rId10" Type="http://schemas.openxmlformats.org/officeDocument/2006/relationships/tags" Target="../tags/tag94.xml"/><Relationship Id="rId31" Type="http://schemas.openxmlformats.org/officeDocument/2006/relationships/tags" Target="../tags/tag115.xml"/><Relationship Id="rId44" Type="http://schemas.openxmlformats.org/officeDocument/2006/relationships/tags" Target="../tags/tag128.xml"/><Relationship Id="rId52" Type="http://schemas.openxmlformats.org/officeDocument/2006/relationships/tags" Target="../tags/tag136.xml"/><Relationship Id="rId60" Type="http://schemas.openxmlformats.org/officeDocument/2006/relationships/tags" Target="../tags/tag144.xml"/><Relationship Id="rId65" Type="http://schemas.openxmlformats.org/officeDocument/2006/relationships/tags" Target="../tags/tag149.xml"/><Relationship Id="rId73" Type="http://schemas.openxmlformats.org/officeDocument/2006/relationships/tags" Target="../tags/tag157.xml"/><Relationship Id="rId78" Type="http://schemas.openxmlformats.org/officeDocument/2006/relationships/tags" Target="../tags/tag162.xml"/><Relationship Id="rId81" Type="http://schemas.openxmlformats.org/officeDocument/2006/relationships/tags" Target="../tags/tag165.xml"/><Relationship Id="rId86" Type="http://schemas.openxmlformats.org/officeDocument/2006/relationships/tags" Target="../tags/tag170.xml"/><Relationship Id="rId94" Type="http://schemas.openxmlformats.org/officeDocument/2006/relationships/tags" Target="../tags/tag178.xml"/><Relationship Id="rId99" Type="http://schemas.openxmlformats.org/officeDocument/2006/relationships/tags" Target="../tags/tag183.xml"/><Relationship Id="rId101" Type="http://schemas.openxmlformats.org/officeDocument/2006/relationships/tags" Target="../tags/tag185.xml"/><Relationship Id="rId4" Type="http://schemas.openxmlformats.org/officeDocument/2006/relationships/tags" Target="../tags/tag88.xml"/><Relationship Id="rId9" Type="http://schemas.openxmlformats.org/officeDocument/2006/relationships/tags" Target="../tags/tag93.xml"/><Relationship Id="rId13" Type="http://schemas.openxmlformats.org/officeDocument/2006/relationships/tags" Target="../tags/tag97.xml"/><Relationship Id="rId18" Type="http://schemas.openxmlformats.org/officeDocument/2006/relationships/tags" Target="../tags/tag102.xml"/><Relationship Id="rId39" Type="http://schemas.openxmlformats.org/officeDocument/2006/relationships/tags" Target="../tags/tag123.xml"/><Relationship Id="rId34" Type="http://schemas.openxmlformats.org/officeDocument/2006/relationships/tags" Target="../tags/tag118.xml"/><Relationship Id="rId50" Type="http://schemas.openxmlformats.org/officeDocument/2006/relationships/tags" Target="../tags/tag134.xml"/><Relationship Id="rId55" Type="http://schemas.openxmlformats.org/officeDocument/2006/relationships/tags" Target="../tags/tag139.xml"/><Relationship Id="rId76" Type="http://schemas.openxmlformats.org/officeDocument/2006/relationships/tags" Target="../tags/tag160.xml"/><Relationship Id="rId97" Type="http://schemas.openxmlformats.org/officeDocument/2006/relationships/tags" Target="../tags/tag181.xml"/><Relationship Id="rId104" Type="http://schemas.openxmlformats.org/officeDocument/2006/relationships/tags" Target="../tags/tag188.xml"/><Relationship Id="rId7" Type="http://schemas.openxmlformats.org/officeDocument/2006/relationships/tags" Target="../tags/tag91.xml"/><Relationship Id="rId71" Type="http://schemas.openxmlformats.org/officeDocument/2006/relationships/tags" Target="../tags/tag155.xml"/><Relationship Id="rId92" Type="http://schemas.openxmlformats.org/officeDocument/2006/relationships/tags" Target="../tags/tag176.xml"/><Relationship Id="rId2" Type="http://schemas.openxmlformats.org/officeDocument/2006/relationships/tags" Target="../tags/tag86.xml"/><Relationship Id="rId29" Type="http://schemas.openxmlformats.org/officeDocument/2006/relationships/tags" Target="../tags/tag113.xml"/><Relationship Id="rId24" Type="http://schemas.openxmlformats.org/officeDocument/2006/relationships/tags" Target="../tags/tag108.xml"/><Relationship Id="rId40" Type="http://schemas.openxmlformats.org/officeDocument/2006/relationships/tags" Target="../tags/tag124.xml"/><Relationship Id="rId45" Type="http://schemas.openxmlformats.org/officeDocument/2006/relationships/tags" Target="../tags/tag129.xml"/><Relationship Id="rId66" Type="http://schemas.openxmlformats.org/officeDocument/2006/relationships/tags" Target="../tags/tag150.xml"/><Relationship Id="rId87" Type="http://schemas.openxmlformats.org/officeDocument/2006/relationships/tags" Target="../tags/tag171.xml"/><Relationship Id="rId61" Type="http://schemas.openxmlformats.org/officeDocument/2006/relationships/tags" Target="../tags/tag145.xml"/><Relationship Id="rId82" Type="http://schemas.openxmlformats.org/officeDocument/2006/relationships/tags" Target="../tags/tag166.xml"/><Relationship Id="rId19" Type="http://schemas.openxmlformats.org/officeDocument/2006/relationships/tags" Target="../tags/tag103.xml"/><Relationship Id="rId14" Type="http://schemas.openxmlformats.org/officeDocument/2006/relationships/tags" Target="../tags/tag98.xml"/><Relationship Id="rId30" Type="http://schemas.openxmlformats.org/officeDocument/2006/relationships/tags" Target="../tags/tag114.xml"/><Relationship Id="rId35" Type="http://schemas.openxmlformats.org/officeDocument/2006/relationships/tags" Target="../tags/tag119.xml"/><Relationship Id="rId56" Type="http://schemas.openxmlformats.org/officeDocument/2006/relationships/tags" Target="../tags/tag140.xml"/><Relationship Id="rId77" Type="http://schemas.openxmlformats.org/officeDocument/2006/relationships/tags" Target="../tags/tag161.xml"/><Relationship Id="rId100" Type="http://schemas.openxmlformats.org/officeDocument/2006/relationships/tags" Target="../tags/tag184.xml"/><Relationship Id="rId105" Type="http://schemas.openxmlformats.org/officeDocument/2006/relationships/tags" Target="../tags/tag189.xml"/><Relationship Id="rId8" Type="http://schemas.openxmlformats.org/officeDocument/2006/relationships/tags" Target="../tags/tag92.xml"/><Relationship Id="rId51" Type="http://schemas.openxmlformats.org/officeDocument/2006/relationships/tags" Target="../tags/tag135.xml"/><Relationship Id="rId72" Type="http://schemas.openxmlformats.org/officeDocument/2006/relationships/tags" Target="../tags/tag156.xml"/><Relationship Id="rId93" Type="http://schemas.openxmlformats.org/officeDocument/2006/relationships/tags" Target="../tags/tag177.xml"/><Relationship Id="rId98" Type="http://schemas.openxmlformats.org/officeDocument/2006/relationships/tags" Target="../tags/tag182.xml"/><Relationship Id="rId3" Type="http://schemas.openxmlformats.org/officeDocument/2006/relationships/tags" Target="../tags/tag87.xml"/><Relationship Id="rId25" Type="http://schemas.openxmlformats.org/officeDocument/2006/relationships/tags" Target="../tags/tag109.xml"/><Relationship Id="rId46" Type="http://schemas.openxmlformats.org/officeDocument/2006/relationships/tags" Target="../tags/tag130.xml"/><Relationship Id="rId67" Type="http://schemas.openxmlformats.org/officeDocument/2006/relationships/tags" Target="../tags/tag151.xml"/></Relationships>
</file>

<file path=ppt/slides/_rels/slide4.xml.rels><?xml version="1.0" encoding="UTF-8" standalone="yes"?>
<Relationships xmlns="http://schemas.openxmlformats.org/package/2006/relationships"><Relationship Id="rId26" Type="http://schemas.openxmlformats.org/officeDocument/2006/relationships/tags" Target="../tags/tag216.xml"/><Relationship Id="rId21" Type="http://schemas.openxmlformats.org/officeDocument/2006/relationships/tags" Target="../tags/tag211.xml"/><Relationship Id="rId42" Type="http://schemas.openxmlformats.org/officeDocument/2006/relationships/tags" Target="../tags/tag232.xml"/><Relationship Id="rId47" Type="http://schemas.openxmlformats.org/officeDocument/2006/relationships/tags" Target="../tags/tag237.xml"/><Relationship Id="rId63" Type="http://schemas.openxmlformats.org/officeDocument/2006/relationships/tags" Target="../tags/tag253.xml"/><Relationship Id="rId68" Type="http://schemas.openxmlformats.org/officeDocument/2006/relationships/tags" Target="../tags/tag258.xml"/><Relationship Id="rId16" Type="http://schemas.openxmlformats.org/officeDocument/2006/relationships/tags" Target="../tags/tag206.xml"/><Relationship Id="rId11" Type="http://schemas.openxmlformats.org/officeDocument/2006/relationships/tags" Target="../tags/tag201.xml"/><Relationship Id="rId24" Type="http://schemas.openxmlformats.org/officeDocument/2006/relationships/tags" Target="../tags/tag214.xml"/><Relationship Id="rId32" Type="http://schemas.openxmlformats.org/officeDocument/2006/relationships/tags" Target="../tags/tag222.xml"/><Relationship Id="rId37" Type="http://schemas.openxmlformats.org/officeDocument/2006/relationships/tags" Target="../tags/tag227.xml"/><Relationship Id="rId40" Type="http://schemas.openxmlformats.org/officeDocument/2006/relationships/tags" Target="../tags/tag230.xml"/><Relationship Id="rId45" Type="http://schemas.openxmlformats.org/officeDocument/2006/relationships/tags" Target="../tags/tag235.xml"/><Relationship Id="rId53" Type="http://schemas.openxmlformats.org/officeDocument/2006/relationships/tags" Target="../tags/tag243.xml"/><Relationship Id="rId58" Type="http://schemas.openxmlformats.org/officeDocument/2006/relationships/tags" Target="../tags/tag248.xml"/><Relationship Id="rId66" Type="http://schemas.openxmlformats.org/officeDocument/2006/relationships/tags" Target="../tags/tag256.xml"/><Relationship Id="rId74" Type="http://schemas.openxmlformats.org/officeDocument/2006/relationships/tags" Target="../tags/tag264.xml"/><Relationship Id="rId79" Type="http://schemas.openxmlformats.org/officeDocument/2006/relationships/slideLayout" Target="../slideLayouts/slideLayout2.xml"/><Relationship Id="rId5" Type="http://schemas.openxmlformats.org/officeDocument/2006/relationships/tags" Target="../tags/tag195.xml"/><Relationship Id="rId61" Type="http://schemas.openxmlformats.org/officeDocument/2006/relationships/tags" Target="../tags/tag251.xml"/><Relationship Id="rId19" Type="http://schemas.openxmlformats.org/officeDocument/2006/relationships/tags" Target="../tags/tag209.xml"/><Relationship Id="rId14" Type="http://schemas.openxmlformats.org/officeDocument/2006/relationships/tags" Target="../tags/tag204.xml"/><Relationship Id="rId22" Type="http://schemas.openxmlformats.org/officeDocument/2006/relationships/tags" Target="../tags/tag212.xml"/><Relationship Id="rId27" Type="http://schemas.openxmlformats.org/officeDocument/2006/relationships/tags" Target="../tags/tag217.xml"/><Relationship Id="rId30" Type="http://schemas.openxmlformats.org/officeDocument/2006/relationships/tags" Target="../tags/tag220.xml"/><Relationship Id="rId35" Type="http://schemas.openxmlformats.org/officeDocument/2006/relationships/tags" Target="../tags/tag225.xml"/><Relationship Id="rId43" Type="http://schemas.openxmlformats.org/officeDocument/2006/relationships/tags" Target="../tags/tag233.xml"/><Relationship Id="rId48" Type="http://schemas.openxmlformats.org/officeDocument/2006/relationships/tags" Target="../tags/tag238.xml"/><Relationship Id="rId56" Type="http://schemas.openxmlformats.org/officeDocument/2006/relationships/tags" Target="../tags/tag246.xml"/><Relationship Id="rId64" Type="http://schemas.openxmlformats.org/officeDocument/2006/relationships/tags" Target="../tags/tag254.xml"/><Relationship Id="rId69" Type="http://schemas.openxmlformats.org/officeDocument/2006/relationships/tags" Target="../tags/tag259.xml"/><Relationship Id="rId77" Type="http://schemas.openxmlformats.org/officeDocument/2006/relationships/tags" Target="../tags/tag267.xml"/><Relationship Id="rId8" Type="http://schemas.openxmlformats.org/officeDocument/2006/relationships/tags" Target="../tags/tag198.xml"/><Relationship Id="rId51" Type="http://schemas.openxmlformats.org/officeDocument/2006/relationships/tags" Target="../tags/tag241.xml"/><Relationship Id="rId72" Type="http://schemas.openxmlformats.org/officeDocument/2006/relationships/tags" Target="../tags/tag262.xml"/><Relationship Id="rId3" Type="http://schemas.openxmlformats.org/officeDocument/2006/relationships/tags" Target="../tags/tag193.xml"/><Relationship Id="rId12" Type="http://schemas.openxmlformats.org/officeDocument/2006/relationships/tags" Target="../tags/tag202.xml"/><Relationship Id="rId17" Type="http://schemas.openxmlformats.org/officeDocument/2006/relationships/tags" Target="../tags/tag207.xml"/><Relationship Id="rId25" Type="http://schemas.openxmlformats.org/officeDocument/2006/relationships/tags" Target="../tags/tag215.xml"/><Relationship Id="rId33" Type="http://schemas.openxmlformats.org/officeDocument/2006/relationships/tags" Target="../tags/tag223.xml"/><Relationship Id="rId38" Type="http://schemas.openxmlformats.org/officeDocument/2006/relationships/tags" Target="../tags/tag228.xml"/><Relationship Id="rId46" Type="http://schemas.openxmlformats.org/officeDocument/2006/relationships/tags" Target="../tags/tag236.xml"/><Relationship Id="rId59" Type="http://schemas.openxmlformats.org/officeDocument/2006/relationships/tags" Target="../tags/tag249.xml"/><Relationship Id="rId67" Type="http://schemas.openxmlformats.org/officeDocument/2006/relationships/tags" Target="../tags/tag257.xml"/><Relationship Id="rId20" Type="http://schemas.openxmlformats.org/officeDocument/2006/relationships/tags" Target="../tags/tag210.xml"/><Relationship Id="rId41" Type="http://schemas.openxmlformats.org/officeDocument/2006/relationships/tags" Target="../tags/tag231.xml"/><Relationship Id="rId54" Type="http://schemas.openxmlformats.org/officeDocument/2006/relationships/tags" Target="../tags/tag244.xml"/><Relationship Id="rId62" Type="http://schemas.openxmlformats.org/officeDocument/2006/relationships/tags" Target="../tags/tag252.xml"/><Relationship Id="rId70" Type="http://schemas.openxmlformats.org/officeDocument/2006/relationships/tags" Target="../tags/tag260.xml"/><Relationship Id="rId75" Type="http://schemas.openxmlformats.org/officeDocument/2006/relationships/tags" Target="../tags/tag265.xml"/><Relationship Id="rId1" Type="http://schemas.openxmlformats.org/officeDocument/2006/relationships/tags" Target="../tags/tag191.xml"/><Relationship Id="rId6" Type="http://schemas.openxmlformats.org/officeDocument/2006/relationships/tags" Target="../tags/tag196.xml"/><Relationship Id="rId15" Type="http://schemas.openxmlformats.org/officeDocument/2006/relationships/tags" Target="../tags/tag205.xml"/><Relationship Id="rId23" Type="http://schemas.openxmlformats.org/officeDocument/2006/relationships/tags" Target="../tags/tag213.xml"/><Relationship Id="rId28" Type="http://schemas.openxmlformats.org/officeDocument/2006/relationships/tags" Target="../tags/tag218.xml"/><Relationship Id="rId36" Type="http://schemas.openxmlformats.org/officeDocument/2006/relationships/tags" Target="../tags/tag226.xml"/><Relationship Id="rId49" Type="http://schemas.openxmlformats.org/officeDocument/2006/relationships/tags" Target="../tags/tag239.xml"/><Relationship Id="rId57" Type="http://schemas.openxmlformats.org/officeDocument/2006/relationships/tags" Target="../tags/tag247.xml"/><Relationship Id="rId10" Type="http://schemas.openxmlformats.org/officeDocument/2006/relationships/tags" Target="../tags/tag200.xml"/><Relationship Id="rId31" Type="http://schemas.openxmlformats.org/officeDocument/2006/relationships/tags" Target="../tags/tag221.xml"/><Relationship Id="rId44" Type="http://schemas.openxmlformats.org/officeDocument/2006/relationships/tags" Target="../tags/tag234.xml"/><Relationship Id="rId52" Type="http://schemas.openxmlformats.org/officeDocument/2006/relationships/tags" Target="../tags/tag242.xml"/><Relationship Id="rId60" Type="http://schemas.openxmlformats.org/officeDocument/2006/relationships/tags" Target="../tags/tag250.xml"/><Relationship Id="rId65" Type="http://schemas.openxmlformats.org/officeDocument/2006/relationships/tags" Target="../tags/tag255.xml"/><Relationship Id="rId73" Type="http://schemas.openxmlformats.org/officeDocument/2006/relationships/tags" Target="../tags/tag263.xml"/><Relationship Id="rId78" Type="http://schemas.openxmlformats.org/officeDocument/2006/relationships/tags" Target="../tags/tag268.xml"/><Relationship Id="rId4" Type="http://schemas.openxmlformats.org/officeDocument/2006/relationships/tags" Target="../tags/tag194.xml"/><Relationship Id="rId9" Type="http://schemas.openxmlformats.org/officeDocument/2006/relationships/tags" Target="../tags/tag199.xml"/><Relationship Id="rId13" Type="http://schemas.openxmlformats.org/officeDocument/2006/relationships/tags" Target="../tags/tag203.xml"/><Relationship Id="rId18" Type="http://schemas.openxmlformats.org/officeDocument/2006/relationships/tags" Target="../tags/tag208.xml"/><Relationship Id="rId39" Type="http://schemas.openxmlformats.org/officeDocument/2006/relationships/tags" Target="../tags/tag229.xml"/><Relationship Id="rId34" Type="http://schemas.openxmlformats.org/officeDocument/2006/relationships/tags" Target="../tags/tag224.xml"/><Relationship Id="rId50" Type="http://schemas.openxmlformats.org/officeDocument/2006/relationships/tags" Target="../tags/tag240.xml"/><Relationship Id="rId55" Type="http://schemas.openxmlformats.org/officeDocument/2006/relationships/tags" Target="../tags/tag245.xml"/><Relationship Id="rId76" Type="http://schemas.openxmlformats.org/officeDocument/2006/relationships/tags" Target="../tags/tag266.xml"/><Relationship Id="rId7" Type="http://schemas.openxmlformats.org/officeDocument/2006/relationships/tags" Target="../tags/tag197.xml"/><Relationship Id="rId71" Type="http://schemas.openxmlformats.org/officeDocument/2006/relationships/tags" Target="../tags/tag261.xml"/><Relationship Id="rId2" Type="http://schemas.openxmlformats.org/officeDocument/2006/relationships/tags" Target="../tags/tag192.xml"/><Relationship Id="rId29" Type="http://schemas.openxmlformats.org/officeDocument/2006/relationships/tags" Target="../tags/tag219.xml"/></Relationships>
</file>

<file path=ppt/slides/_rels/slide5.xml.rels><?xml version="1.0" encoding="UTF-8" standalone="yes"?>
<Relationships xmlns="http://schemas.openxmlformats.org/package/2006/relationships"><Relationship Id="rId117" Type="http://schemas.openxmlformats.org/officeDocument/2006/relationships/tags" Target="../tags/tag385.xml"/><Relationship Id="rId21" Type="http://schemas.openxmlformats.org/officeDocument/2006/relationships/tags" Target="../tags/tag289.xml"/><Relationship Id="rId42" Type="http://schemas.openxmlformats.org/officeDocument/2006/relationships/tags" Target="../tags/tag310.xml"/><Relationship Id="rId63" Type="http://schemas.openxmlformats.org/officeDocument/2006/relationships/tags" Target="../tags/tag331.xml"/><Relationship Id="rId84" Type="http://schemas.openxmlformats.org/officeDocument/2006/relationships/tags" Target="../tags/tag352.xml"/><Relationship Id="rId138" Type="http://schemas.openxmlformats.org/officeDocument/2006/relationships/tags" Target="../tags/tag406.xml"/><Relationship Id="rId159" Type="http://schemas.openxmlformats.org/officeDocument/2006/relationships/tags" Target="../tags/tag427.xml"/><Relationship Id="rId107" Type="http://schemas.openxmlformats.org/officeDocument/2006/relationships/tags" Target="../tags/tag375.xml"/><Relationship Id="rId11" Type="http://schemas.openxmlformats.org/officeDocument/2006/relationships/tags" Target="../tags/tag279.xml"/><Relationship Id="rId32" Type="http://schemas.openxmlformats.org/officeDocument/2006/relationships/tags" Target="../tags/tag300.xml"/><Relationship Id="rId53" Type="http://schemas.openxmlformats.org/officeDocument/2006/relationships/tags" Target="../tags/tag321.xml"/><Relationship Id="rId74" Type="http://schemas.openxmlformats.org/officeDocument/2006/relationships/tags" Target="../tags/tag342.xml"/><Relationship Id="rId128" Type="http://schemas.openxmlformats.org/officeDocument/2006/relationships/tags" Target="../tags/tag396.xml"/><Relationship Id="rId149" Type="http://schemas.openxmlformats.org/officeDocument/2006/relationships/tags" Target="../tags/tag417.xml"/><Relationship Id="rId5" Type="http://schemas.openxmlformats.org/officeDocument/2006/relationships/tags" Target="../tags/tag273.xml"/><Relationship Id="rId95" Type="http://schemas.openxmlformats.org/officeDocument/2006/relationships/tags" Target="../tags/tag363.xml"/><Relationship Id="rId160" Type="http://schemas.openxmlformats.org/officeDocument/2006/relationships/tags" Target="../tags/tag428.xml"/><Relationship Id="rId22" Type="http://schemas.openxmlformats.org/officeDocument/2006/relationships/tags" Target="../tags/tag290.xml"/><Relationship Id="rId43" Type="http://schemas.openxmlformats.org/officeDocument/2006/relationships/tags" Target="../tags/tag311.xml"/><Relationship Id="rId64" Type="http://schemas.openxmlformats.org/officeDocument/2006/relationships/tags" Target="../tags/tag332.xml"/><Relationship Id="rId118" Type="http://schemas.openxmlformats.org/officeDocument/2006/relationships/tags" Target="../tags/tag386.xml"/><Relationship Id="rId139" Type="http://schemas.openxmlformats.org/officeDocument/2006/relationships/tags" Target="../tags/tag407.xml"/><Relationship Id="rId85" Type="http://schemas.openxmlformats.org/officeDocument/2006/relationships/tags" Target="../tags/tag353.xml"/><Relationship Id="rId150" Type="http://schemas.openxmlformats.org/officeDocument/2006/relationships/tags" Target="../tags/tag418.xml"/><Relationship Id="rId12" Type="http://schemas.openxmlformats.org/officeDocument/2006/relationships/tags" Target="../tags/tag280.xml"/><Relationship Id="rId17" Type="http://schemas.openxmlformats.org/officeDocument/2006/relationships/tags" Target="../tags/tag285.xml"/><Relationship Id="rId33" Type="http://schemas.openxmlformats.org/officeDocument/2006/relationships/tags" Target="../tags/tag301.xml"/><Relationship Id="rId38" Type="http://schemas.openxmlformats.org/officeDocument/2006/relationships/tags" Target="../tags/tag306.xml"/><Relationship Id="rId59" Type="http://schemas.openxmlformats.org/officeDocument/2006/relationships/tags" Target="../tags/tag327.xml"/><Relationship Id="rId103" Type="http://schemas.openxmlformats.org/officeDocument/2006/relationships/tags" Target="../tags/tag371.xml"/><Relationship Id="rId108" Type="http://schemas.openxmlformats.org/officeDocument/2006/relationships/tags" Target="../tags/tag376.xml"/><Relationship Id="rId124" Type="http://schemas.openxmlformats.org/officeDocument/2006/relationships/tags" Target="../tags/tag392.xml"/><Relationship Id="rId129" Type="http://schemas.openxmlformats.org/officeDocument/2006/relationships/tags" Target="../tags/tag397.xml"/><Relationship Id="rId54" Type="http://schemas.openxmlformats.org/officeDocument/2006/relationships/tags" Target="../tags/tag322.xml"/><Relationship Id="rId70" Type="http://schemas.openxmlformats.org/officeDocument/2006/relationships/tags" Target="../tags/tag338.xml"/><Relationship Id="rId75" Type="http://schemas.openxmlformats.org/officeDocument/2006/relationships/tags" Target="../tags/tag343.xml"/><Relationship Id="rId91" Type="http://schemas.openxmlformats.org/officeDocument/2006/relationships/tags" Target="../tags/tag359.xml"/><Relationship Id="rId96" Type="http://schemas.openxmlformats.org/officeDocument/2006/relationships/tags" Target="../tags/tag364.xml"/><Relationship Id="rId140" Type="http://schemas.openxmlformats.org/officeDocument/2006/relationships/tags" Target="../tags/tag408.xml"/><Relationship Id="rId145" Type="http://schemas.openxmlformats.org/officeDocument/2006/relationships/tags" Target="../tags/tag413.xml"/><Relationship Id="rId161" Type="http://schemas.openxmlformats.org/officeDocument/2006/relationships/tags" Target="../tags/tag429.xml"/><Relationship Id="rId1" Type="http://schemas.openxmlformats.org/officeDocument/2006/relationships/tags" Target="../tags/tag269.xml"/><Relationship Id="rId6" Type="http://schemas.openxmlformats.org/officeDocument/2006/relationships/tags" Target="../tags/tag274.xml"/><Relationship Id="rId23" Type="http://schemas.openxmlformats.org/officeDocument/2006/relationships/tags" Target="../tags/tag291.xml"/><Relationship Id="rId28" Type="http://schemas.openxmlformats.org/officeDocument/2006/relationships/tags" Target="../tags/tag296.xml"/><Relationship Id="rId49" Type="http://schemas.openxmlformats.org/officeDocument/2006/relationships/tags" Target="../tags/tag317.xml"/><Relationship Id="rId114" Type="http://schemas.openxmlformats.org/officeDocument/2006/relationships/tags" Target="../tags/tag382.xml"/><Relationship Id="rId119" Type="http://schemas.openxmlformats.org/officeDocument/2006/relationships/tags" Target="../tags/tag387.xml"/><Relationship Id="rId44" Type="http://schemas.openxmlformats.org/officeDocument/2006/relationships/tags" Target="../tags/tag312.xml"/><Relationship Id="rId60" Type="http://schemas.openxmlformats.org/officeDocument/2006/relationships/tags" Target="../tags/tag328.xml"/><Relationship Id="rId65" Type="http://schemas.openxmlformats.org/officeDocument/2006/relationships/tags" Target="../tags/tag333.xml"/><Relationship Id="rId81" Type="http://schemas.openxmlformats.org/officeDocument/2006/relationships/tags" Target="../tags/tag349.xml"/><Relationship Id="rId86" Type="http://schemas.openxmlformats.org/officeDocument/2006/relationships/tags" Target="../tags/tag354.xml"/><Relationship Id="rId130" Type="http://schemas.openxmlformats.org/officeDocument/2006/relationships/tags" Target="../tags/tag398.xml"/><Relationship Id="rId135" Type="http://schemas.openxmlformats.org/officeDocument/2006/relationships/tags" Target="../tags/tag403.xml"/><Relationship Id="rId151" Type="http://schemas.openxmlformats.org/officeDocument/2006/relationships/tags" Target="../tags/tag419.xml"/><Relationship Id="rId156" Type="http://schemas.openxmlformats.org/officeDocument/2006/relationships/tags" Target="../tags/tag424.xml"/><Relationship Id="rId13" Type="http://schemas.openxmlformats.org/officeDocument/2006/relationships/tags" Target="../tags/tag281.xml"/><Relationship Id="rId18" Type="http://schemas.openxmlformats.org/officeDocument/2006/relationships/tags" Target="../tags/tag286.xml"/><Relationship Id="rId39" Type="http://schemas.openxmlformats.org/officeDocument/2006/relationships/tags" Target="../tags/tag307.xml"/><Relationship Id="rId109" Type="http://schemas.openxmlformats.org/officeDocument/2006/relationships/tags" Target="../tags/tag377.xml"/><Relationship Id="rId34" Type="http://schemas.openxmlformats.org/officeDocument/2006/relationships/tags" Target="../tags/tag302.xml"/><Relationship Id="rId50" Type="http://schemas.openxmlformats.org/officeDocument/2006/relationships/tags" Target="../tags/tag318.xml"/><Relationship Id="rId55" Type="http://schemas.openxmlformats.org/officeDocument/2006/relationships/tags" Target="../tags/tag323.xml"/><Relationship Id="rId76" Type="http://schemas.openxmlformats.org/officeDocument/2006/relationships/tags" Target="../tags/tag344.xml"/><Relationship Id="rId97" Type="http://schemas.openxmlformats.org/officeDocument/2006/relationships/tags" Target="../tags/tag365.xml"/><Relationship Id="rId104" Type="http://schemas.openxmlformats.org/officeDocument/2006/relationships/tags" Target="../tags/tag372.xml"/><Relationship Id="rId120" Type="http://schemas.openxmlformats.org/officeDocument/2006/relationships/tags" Target="../tags/tag388.xml"/><Relationship Id="rId125" Type="http://schemas.openxmlformats.org/officeDocument/2006/relationships/tags" Target="../tags/tag393.xml"/><Relationship Id="rId141" Type="http://schemas.openxmlformats.org/officeDocument/2006/relationships/tags" Target="../tags/tag409.xml"/><Relationship Id="rId146" Type="http://schemas.openxmlformats.org/officeDocument/2006/relationships/tags" Target="../tags/tag414.xml"/><Relationship Id="rId7" Type="http://schemas.openxmlformats.org/officeDocument/2006/relationships/tags" Target="../tags/tag275.xml"/><Relationship Id="rId71" Type="http://schemas.openxmlformats.org/officeDocument/2006/relationships/tags" Target="../tags/tag339.xml"/><Relationship Id="rId92" Type="http://schemas.openxmlformats.org/officeDocument/2006/relationships/tags" Target="../tags/tag360.xml"/><Relationship Id="rId162" Type="http://schemas.openxmlformats.org/officeDocument/2006/relationships/tags" Target="../tags/tag430.xml"/><Relationship Id="rId2" Type="http://schemas.openxmlformats.org/officeDocument/2006/relationships/tags" Target="../tags/tag270.xml"/><Relationship Id="rId29" Type="http://schemas.openxmlformats.org/officeDocument/2006/relationships/tags" Target="../tags/tag297.xml"/><Relationship Id="rId24" Type="http://schemas.openxmlformats.org/officeDocument/2006/relationships/tags" Target="../tags/tag292.xml"/><Relationship Id="rId40" Type="http://schemas.openxmlformats.org/officeDocument/2006/relationships/tags" Target="../tags/tag308.xml"/><Relationship Id="rId45" Type="http://schemas.openxmlformats.org/officeDocument/2006/relationships/tags" Target="../tags/tag313.xml"/><Relationship Id="rId66" Type="http://schemas.openxmlformats.org/officeDocument/2006/relationships/tags" Target="../tags/tag334.xml"/><Relationship Id="rId87" Type="http://schemas.openxmlformats.org/officeDocument/2006/relationships/tags" Target="../tags/tag355.xml"/><Relationship Id="rId110" Type="http://schemas.openxmlformats.org/officeDocument/2006/relationships/tags" Target="../tags/tag378.xml"/><Relationship Id="rId115" Type="http://schemas.openxmlformats.org/officeDocument/2006/relationships/tags" Target="../tags/tag383.xml"/><Relationship Id="rId131" Type="http://schemas.openxmlformats.org/officeDocument/2006/relationships/tags" Target="../tags/tag399.xml"/><Relationship Id="rId136" Type="http://schemas.openxmlformats.org/officeDocument/2006/relationships/tags" Target="../tags/tag404.xml"/><Relationship Id="rId157" Type="http://schemas.openxmlformats.org/officeDocument/2006/relationships/tags" Target="../tags/tag425.xml"/><Relationship Id="rId61" Type="http://schemas.openxmlformats.org/officeDocument/2006/relationships/tags" Target="../tags/tag329.xml"/><Relationship Id="rId82" Type="http://schemas.openxmlformats.org/officeDocument/2006/relationships/tags" Target="../tags/tag350.xml"/><Relationship Id="rId152" Type="http://schemas.openxmlformats.org/officeDocument/2006/relationships/tags" Target="../tags/tag420.xml"/><Relationship Id="rId19" Type="http://schemas.openxmlformats.org/officeDocument/2006/relationships/tags" Target="../tags/tag287.xml"/><Relationship Id="rId14" Type="http://schemas.openxmlformats.org/officeDocument/2006/relationships/tags" Target="../tags/tag282.xml"/><Relationship Id="rId30" Type="http://schemas.openxmlformats.org/officeDocument/2006/relationships/tags" Target="../tags/tag298.xml"/><Relationship Id="rId35" Type="http://schemas.openxmlformats.org/officeDocument/2006/relationships/tags" Target="../tags/tag303.xml"/><Relationship Id="rId56" Type="http://schemas.openxmlformats.org/officeDocument/2006/relationships/tags" Target="../tags/tag324.xml"/><Relationship Id="rId77" Type="http://schemas.openxmlformats.org/officeDocument/2006/relationships/tags" Target="../tags/tag345.xml"/><Relationship Id="rId100" Type="http://schemas.openxmlformats.org/officeDocument/2006/relationships/tags" Target="../tags/tag368.xml"/><Relationship Id="rId105" Type="http://schemas.openxmlformats.org/officeDocument/2006/relationships/tags" Target="../tags/tag373.xml"/><Relationship Id="rId126" Type="http://schemas.openxmlformats.org/officeDocument/2006/relationships/tags" Target="../tags/tag394.xml"/><Relationship Id="rId147" Type="http://schemas.openxmlformats.org/officeDocument/2006/relationships/tags" Target="../tags/tag415.xml"/><Relationship Id="rId8" Type="http://schemas.openxmlformats.org/officeDocument/2006/relationships/tags" Target="../tags/tag276.xml"/><Relationship Id="rId51" Type="http://schemas.openxmlformats.org/officeDocument/2006/relationships/tags" Target="../tags/tag319.xml"/><Relationship Id="rId72" Type="http://schemas.openxmlformats.org/officeDocument/2006/relationships/tags" Target="../tags/tag340.xml"/><Relationship Id="rId93" Type="http://schemas.openxmlformats.org/officeDocument/2006/relationships/tags" Target="../tags/tag361.xml"/><Relationship Id="rId98" Type="http://schemas.openxmlformats.org/officeDocument/2006/relationships/tags" Target="../tags/tag366.xml"/><Relationship Id="rId121" Type="http://schemas.openxmlformats.org/officeDocument/2006/relationships/tags" Target="../tags/tag389.xml"/><Relationship Id="rId142" Type="http://schemas.openxmlformats.org/officeDocument/2006/relationships/tags" Target="../tags/tag410.xml"/><Relationship Id="rId163" Type="http://schemas.openxmlformats.org/officeDocument/2006/relationships/tags" Target="../tags/tag431.xml"/><Relationship Id="rId3" Type="http://schemas.openxmlformats.org/officeDocument/2006/relationships/tags" Target="../tags/tag271.xml"/><Relationship Id="rId25" Type="http://schemas.openxmlformats.org/officeDocument/2006/relationships/tags" Target="../tags/tag293.xml"/><Relationship Id="rId46" Type="http://schemas.openxmlformats.org/officeDocument/2006/relationships/tags" Target="../tags/tag314.xml"/><Relationship Id="rId67" Type="http://schemas.openxmlformats.org/officeDocument/2006/relationships/tags" Target="../tags/tag335.xml"/><Relationship Id="rId116" Type="http://schemas.openxmlformats.org/officeDocument/2006/relationships/tags" Target="../tags/tag384.xml"/><Relationship Id="rId137" Type="http://schemas.openxmlformats.org/officeDocument/2006/relationships/tags" Target="../tags/tag405.xml"/><Relationship Id="rId158" Type="http://schemas.openxmlformats.org/officeDocument/2006/relationships/tags" Target="../tags/tag426.xml"/><Relationship Id="rId20" Type="http://schemas.openxmlformats.org/officeDocument/2006/relationships/tags" Target="../tags/tag288.xml"/><Relationship Id="rId41" Type="http://schemas.openxmlformats.org/officeDocument/2006/relationships/tags" Target="../tags/tag309.xml"/><Relationship Id="rId62" Type="http://schemas.openxmlformats.org/officeDocument/2006/relationships/tags" Target="../tags/tag330.xml"/><Relationship Id="rId83" Type="http://schemas.openxmlformats.org/officeDocument/2006/relationships/tags" Target="../tags/tag351.xml"/><Relationship Id="rId88" Type="http://schemas.openxmlformats.org/officeDocument/2006/relationships/tags" Target="../tags/tag356.xml"/><Relationship Id="rId111" Type="http://schemas.openxmlformats.org/officeDocument/2006/relationships/tags" Target="../tags/tag379.xml"/><Relationship Id="rId132" Type="http://schemas.openxmlformats.org/officeDocument/2006/relationships/tags" Target="../tags/tag400.xml"/><Relationship Id="rId153" Type="http://schemas.openxmlformats.org/officeDocument/2006/relationships/tags" Target="../tags/tag421.xml"/><Relationship Id="rId15" Type="http://schemas.openxmlformats.org/officeDocument/2006/relationships/tags" Target="../tags/tag283.xml"/><Relationship Id="rId36" Type="http://schemas.openxmlformats.org/officeDocument/2006/relationships/tags" Target="../tags/tag304.xml"/><Relationship Id="rId57" Type="http://schemas.openxmlformats.org/officeDocument/2006/relationships/tags" Target="../tags/tag325.xml"/><Relationship Id="rId106" Type="http://schemas.openxmlformats.org/officeDocument/2006/relationships/tags" Target="../tags/tag374.xml"/><Relationship Id="rId127" Type="http://schemas.openxmlformats.org/officeDocument/2006/relationships/tags" Target="../tags/tag395.xml"/><Relationship Id="rId10" Type="http://schemas.openxmlformats.org/officeDocument/2006/relationships/tags" Target="../tags/tag278.xml"/><Relationship Id="rId31" Type="http://schemas.openxmlformats.org/officeDocument/2006/relationships/tags" Target="../tags/tag299.xml"/><Relationship Id="rId52" Type="http://schemas.openxmlformats.org/officeDocument/2006/relationships/tags" Target="../tags/tag320.xml"/><Relationship Id="rId73" Type="http://schemas.openxmlformats.org/officeDocument/2006/relationships/tags" Target="../tags/tag341.xml"/><Relationship Id="rId78" Type="http://schemas.openxmlformats.org/officeDocument/2006/relationships/tags" Target="../tags/tag346.xml"/><Relationship Id="rId94" Type="http://schemas.openxmlformats.org/officeDocument/2006/relationships/tags" Target="../tags/tag362.xml"/><Relationship Id="rId99" Type="http://schemas.openxmlformats.org/officeDocument/2006/relationships/tags" Target="../tags/tag367.xml"/><Relationship Id="rId101" Type="http://schemas.openxmlformats.org/officeDocument/2006/relationships/tags" Target="../tags/tag369.xml"/><Relationship Id="rId122" Type="http://schemas.openxmlformats.org/officeDocument/2006/relationships/tags" Target="../tags/tag390.xml"/><Relationship Id="rId143" Type="http://schemas.openxmlformats.org/officeDocument/2006/relationships/tags" Target="../tags/tag411.xml"/><Relationship Id="rId148" Type="http://schemas.openxmlformats.org/officeDocument/2006/relationships/tags" Target="../tags/tag416.xml"/><Relationship Id="rId164" Type="http://schemas.openxmlformats.org/officeDocument/2006/relationships/slideLayout" Target="../slideLayouts/slideLayout2.xml"/><Relationship Id="rId4" Type="http://schemas.openxmlformats.org/officeDocument/2006/relationships/tags" Target="../tags/tag272.xml"/><Relationship Id="rId9" Type="http://schemas.openxmlformats.org/officeDocument/2006/relationships/tags" Target="../tags/tag277.xml"/><Relationship Id="rId26" Type="http://schemas.openxmlformats.org/officeDocument/2006/relationships/tags" Target="../tags/tag294.xml"/><Relationship Id="rId47" Type="http://schemas.openxmlformats.org/officeDocument/2006/relationships/tags" Target="../tags/tag315.xml"/><Relationship Id="rId68" Type="http://schemas.openxmlformats.org/officeDocument/2006/relationships/tags" Target="../tags/tag336.xml"/><Relationship Id="rId89" Type="http://schemas.openxmlformats.org/officeDocument/2006/relationships/tags" Target="../tags/tag357.xml"/><Relationship Id="rId112" Type="http://schemas.openxmlformats.org/officeDocument/2006/relationships/tags" Target="../tags/tag380.xml"/><Relationship Id="rId133" Type="http://schemas.openxmlformats.org/officeDocument/2006/relationships/tags" Target="../tags/tag401.xml"/><Relationship Id="rId154" Type="http://schemas.openxmlformats.org/officeDocument/2006/relationships/tags" Target="../tags/tag422.xml"/><Relationship Id="rId16" Type="http://schemas.openxmlformats.org/officeDocument/2006/relationships/tags" Target="../tags/tag284.xml"/><Relationship Id="rId37" Type="http://schemas.openxmlformats.org/officeDocument/2006/relationships/tags" Target="../tags/tag305.xml"/><Relationship Id="rId58" Type="http://schemas.openxmlformats.org/officeDocument/2006/relationships/tags" Target="../tags/tag326.xml"/><Relationship Id="rId79" Type="http://schemas.openxmlformats.org/officeDocument/2006/relationships/tags" Target="../tags/tag347.xml"/><Relationship Id="rId102" Type="http://schemas.openxmlformats.org/officeDocument/2006/relationships/tags" Target="../tags/tag370.xml"/><Relationship Id="rId123" Type="http://schemas.openxmlformats.org/officeDocument/2006/relationships/tags" Target="../tags/tag391.xml"/><Relationship Id="rId144" Type="http://schemas.openxmlformats.org/officeDocument/2006/relationships/tags" Target="../tags/tag412.xml"/><Relationship Id="rId90" Type="http://schemas.openxmlformats.org/officeDocument/2006/relationships/tags" Target="../tags/tag358.xml"/><Relationship Id="rId27" Type="http://schemas.openxmlformats.org/officeDocument/2006/relationships/tags" Target="../tags/tag295.xml"/><Relationship Id="rId48" Type="http://schemas.openxmlformats.org/officeDocument/2006/relationships/tags" Target="../tags/tag316.xml"/><Relationship Id="rId69" Type="http://schemas.openxmlformats.org/officeDocument/2006/relationships/tags" Target="../tags/tag337.xml"/><Relationship Id="rId113" Type="http://schemas.openxmlformats.org/officeDocument/2006/relationships/tags" Target="../tags/tag381.xml"/><Relationship Id="rId134" Type="http://schemas.openxmlformats.org/officeDocument/2006/relationships/tags" Target="../tags/tag402.xml"/><Relationship Id="rId80" Type="http://schemas.openxmlformats.org/officeDocument/2006/relationships/tags" Target="../tags/tag348.xml"/><Relationship Id="rId155" Type="http://schemas.openxmlformats.org/officeDocument/2006/relationships/tags" Target="../tags/tag423.xml"/></Relationships>
</file>

<file path=ppt/slides/_rels/slide6.xml.rels><?xml version="1.0" encoding="UTF-8" standalone="yes"?>
<Relationships xmlns="http://schemas.openxmlformats.org/package/2006/relationships"><Relationship Id="rId8" Type="http://schemas.openxmlformats.org/officeDocument/2006/relationships/tags" Target="../tags/tag439.xml"/><Relationship Id="rId13" Type="http://schemas.openxmlformats.org/officeDocument/2006/relationships/tags" Target="../tags/tag444.xml"/><Relationship Id="rId18" Type="http://schemas.openxmlformats.org/officeDocument/2006/relationships/tags" Target="../tags/tag449.xml"/><Relationship Id="rId3" Type="http://schemas.openxmlformats.org/officeDocument/2006/relationships/tags" Target="../tags/tag434.xml"/><Relationship Id="rId21" Type="http://schemas.openxmlformats.org/officeDocument/2006/relationships/tags" Target="../tags/tag452.xml"/><Relationship Id="rId7" Type="http://schemas.openxmlformats.org/officeDocument/2006/relationships/tags" Target="../tags/tag438.xml"/><Relationship Id="rId12" Type="http://schemas.openxmlformats.org/officeDocument/2006/relationships/tags" Target="../tags/tag443.xml"/><Relationship Id="rId17" Type="http://schemas.openxmlformats.org/officeDocument/2006/relationships/tags" Target="../tags/tag448.xml"/><Relationship Id="rId25" Type="http://schemas.openxmlformats.org/officeDocument/2006/relationships/slideLayout" Target="../slideLayouts/slideLayout2.xml"/><Relationship Id="rId2" Type="http://schemas.openxmlformats.org/officeDocument/2006/relationships/tags" Target="../tags/tag433.xml"/><Relationship Id="rId16" Type="http://schemas.openxmlformats.org/officeDocument/2006/relationships/tags" Target="../tags/tag447.xml"/><Relationship Id="rId20" Type="http://schemas.openxmlformats.org/officeDocument/2006/relationships/tags" Target="../tags/tag451.xml"/><Relationship Id="rId1" Type="http://schemas.openxmlformats.org/officeDocument/2006/relationships/tags" Target="../tags/tag432.xml"/><Relationship Id="rId6" Type="http://schemas.openxmlformats.org/officeDocument/2006/relationships/tags" Target="../tags/tag437.xml"/><Relationship Id="rId11" Type="http://schemas.openxmlformats.org/officeDocument/2006/relationships/tags" Target="../tags/tag442.xml"/><Relationship Id="rId24" Type="http://schemas.openxmlformats.org/officeDocument/2006/relationships/tags" Target="../tags/tag455.xml"/><Relationship Id="rId5" Type="http://schemas.openxmlformats.org/officeDocument/2006/relationships/tags" Target="../tags/tag436.xml"/><Relationship Id="rId15" Type="http://schemas.openxmlformats.org/officeDocument/2006/relationships/tags" Target="../tags/tag446.xml"/><Relationship Id="rId23" Type="http://schemas.openxmlformats.org/officeDocument/2006/relationships/tags" Target="../tags/tag454.xml"/><Relationship Id="rId10" Type="http://schemas.openxmlformats.org/officeDocument/2006/relationships/tags" Target="../tags/tag441.xml"/><Relationship Id="rId19" Type="http://schemas.openxmlformats.org/officeDocument/2006/relationships/tags" Target="../tags/tag450.xml"/><Relationship Id="rId4" Type="http://schemas.openxmlformats.org/officeDocument/2006/relationships/tags" Target="../tags/tag435.xml"/><Relationship Id="rId9" Type="http://schemas.openxmlformats.org/officeDocument/2006/relationships/tags" Target="../tags/tag440.xml"/><Relationship Id="rId14" Type="http://schemas.openxmlformats.org/officeDocument/2006/relationships/tags" Target="../tags/tag445.xml"/><Relationship Id="rId22" Type="http://schemas.openxmlformats.org/officeDocument/2006/relationships/tags" Target="../tags/tag453.xml"/></Relationships>
</file>

<file path=ppt/slides/_rels/slide7.xml.rels><?xml version="1.0" encoding="UTF-8" standalone="yes"?>
<Relationships xmlns="http://schemas.openxmlformats.org/package/2006/relationships"><Relationship Id="rId26" Type="http://schemas.openxmlformats.org/officeDocument/2006/relationships/tags" Target="../tags/tag481.xml"/><Relationship Id="rId21" Type="http://schemas.openxmlformats.org/officeDocument/2006/relationships/tags" Target="../tags/tag476.xml"/><Relationship Id="rId34" Type="http://schemas.openxmlformats.org/officeDocument/2006/relationships/tags" Target="../tags/tag489.xml"/><Relationship Id="rId42" Type="http://schemas.openxmlformats.org/officeDocument/2006/relationships/tags" Target="../tags/tag497.xml"/><Relationship Id="rId47" Type="http://schemas.openxmlformats.org/officeDocument/2006/relationships/tags" Target="../tags/tag502.xml"/><Relationship Id="rId50" Type="http://schemas.openxmlformats.org/officeDocument/2006/relationships/tags" Target="../tags/tag505.xml"/><Relationship Id="rId55" Type="http://schemas.openxmlformats.org/officeDocument/2006/relationships/tags" Target="../tags/tag510.xml"/><Relationship Id="rId63" Type="http://schemas.openxmlformats.org/officeDocument/2006/relationships/tags" Target="../tags/tag518.xml"/><Relationship Id="rId7" Type="http://schemas.openxmlformats.org/officeDocument/2006/relationships/tags" Target="../tags/tag462.xml"/><Relationship Id="rId2" Type="http://schemas.openxmlformats.org/officeDocument/2006/relationships/tags" Target="../tags/tag457.xml"/><Relationship Id="rId16" Type="http://schemas.openxmlformats.org/officeDocument/2006/relationships/tags" Target="../tags/tag471.xml"/><Relationship Id="rId29" Type="http://schemas.openxmlformats.org/officeDocument/2006/relationships/tags" Target="../tags/tag484.xml"/><Relationship Id="rId11" Type="http://schemas.openxmlformats.org/officeDocument/2006/relationships/tags" Target="../tags/tag466.xml"/><Relationship Id="rId24" Type="http://schemas.openxmlformats.org/officeDocument/2006/relationships/tags" Target="../tags/tag479.xml"/><Relationship Id="rId32" Type="http://schemas.openxmlformats.org/officeDocument/2006/relationships/tags" Target="../tags/tag487.xml"/><Relationship Id="rId37" Type="http://schemas.openxmlformats.org/officeDocument/2006/relationships/tags" Target="../tags/tag492.xml"/><Relationship Id="rId40" Type="http://schemas.openxmlformats.org/officeDocument/2006/relationships/tags" Target="../tags/tag495.xml"/><Relationship Id="rId45" Type="http://schemas.openxmlformats.org/officeDocument/2006/relationships/tags" Target="../tags/tag500.xml"/><Relationship Id="rId53" Type="http://schemas.openxmlformats.org/officeDocument/2006/relationships/tags" Target="../tags/tag508.xml"/><Relationship Id="rId58" Type="http://schemas.openxmlformats.org/officeDocument/2006/relationships/tags" Target="../tags/tag513.xml"/><Relationship Id="rId66" Type="http://schemas.openxmlformats.org/officeDocument/2006/relationships/slideLayout" Target="../slideLayouts/slideLayout2.xml"/><Relationship Id="rId5" Type="http://schemas.openxmlformats.org/officeDocument/2006/relationships/tags" Target="../tags/tag460.xml"/><Relationship Id="rId61" Type="http://schemas.openxmlformats.org/officeDocument/2006/relationships/tags" Target="../tags/tag516.xml"/><Relationship Id="rId19" Type="http://schemas.openxmlformats.org/officeDocument/2006/relationships/tags" Target="../tags/tag474.xml"/><Relationship Id="rId14" Type="http://schemas.openxmlformats.org/officeDocument/2006/relationships/tags" Target="../tags/tag469.xml"/><Relationship Id="rId22" Type="http://schemas.openxmlformats.org/officeDocument/2006/relationships/tags" Target="../tags/tag477.xml"/><Relationship Id="rId27" Type="http://schemas.openxmlformats.org/officeDocument/2006/relationships/tags" Target="../tags/tag482.xml"/><Relationship Id="rId30" Type="http://schemas.openxmlformats.org/officeDocument/2006/relationships/tags" Target="../tags/tag485.xml"/><Relationship Id="rId35" Type="http://schemas.openxmlformats.org/officeDocument/2006/relationships/tags" Target="../tags/tag490.xml"/><Relationship Id="rId43" Type="http://schemas.openxmlformats.org/officeDocument/2006/relationships/tags" Target="../tags/tag498.xml"/><Relationship Id="rId48" Type="http://schemas.openxmlformats.org/officeDocument/2006/relationships/tags" Target="../tags/tag503.xml"/><Relationship Id="rId56" Type="http://schemas.openxmlformats.org/officeDocument/2006/relationships/tags" Target="../tags/tag511.xml"/><Relationship Id="rId64" Type="http://schemas.openxmlformats.org/officeDocument/2006/relationships/tags" Target="../tags/tag519.xml"/><Relationship Id="rId8" Type="http://schemas.openxmlformats.org/officeDocument/2006/relationships/tags" Target="../tags/tag463.xml"/><Relationship Id="rId51" Type="http://schemas.openxmlformats.org/officeDocument/2006/relationships/tags" Target="../tags/tag506.xml"/><Relationship Id="rId3" Type="http://schemas.openxmlformats.org/officeDocument/2006/relationships/tags" Target="../tags/tag458.xml"/><Relationship Id="rId12" Type="http://schemas.openxmlformats.org/officeDocument/2006/relationships/tags" Target="../tags/tag467.xml"/><Relationship Id="rId17" Type="http://schemas.openxmlformats.org/officeDocument/2006/relationships/tags" Target="../tags/tag472.xml"/><Relationship Id="rId25" Type="http://schemas.openxmlformats.org/officeDocument/2006/relationships/tags" Target="../tags/tag480.xml"/><Relationship Id="rId33" Type="http://schemas.openxmlformats.org/officeDocument/2006/relationships/tags" Target="../tags/tag488.xml"/><Relationship Id="rId38" Type="http://schemas.openxmlformats.org/officeDocument/2006/relationships/tags" Target="../tags/tag493.xml"/><Relationship Id="rId46" Type="http://schemas.openxmlformats.org/officeDocument/2006/relationships/tags" Target="../tags/tag501.xml"/><Relationship Id="rId59" Type="http://schemas.openxmlformats.org/officeDocument/2006/relationships/tags" Target="../tags/tag514.xml"/><Relationship Id="rId20" Type="http://schemas.openxmlformats.org/officeDocument/2006/relationships/tags" Target="../tags/tag475.xml"/><Relationship Id="rId41" Type="http://schemas.openxmlformats.org/officeDocument/2006/relationships/tags" Target="../tags/tag496.xml"/><Relationship Id="rId54" Type="http://schemas.openxmlformats.org/officeDocument/2006/relationships/tags" Target="../tags/tag509.xml"/><Relationship Id="rId62" Type="http://schemas.openxmlformats.org/officeDocument/2006/relationships/tags" Target="../tags/tag517.xml"/><Relationship Id="rId1" Type="http://schemas.openxmlformats.org/officeDocument/2006/relationships/tags" Target="../tags/tag456.xml"/><Relationship Id="rId6" Type="http://schemas.openxmlformats.org/officeDocument/2006/relationships/tags" Target="../tags/tag461.xml"/><Relationship Id="rId15" Type="http://schemas.openxmlformats.org/officeDocument/2006/relationships/tags" Target="../tags/tag470.xml"/><Relationship Id="rId23" Type="http://schemas.openxmlformats.org/officeDocument/2006/relationships/tags" Target="../tags/tag478.xml"/><Relationship Id="rId28" Type="http://schemas.openxmlformats.org/officeDocument/2006/relationships/tags" Target="../tags/tag483.xml"/><Relationship Id="rId36" Type="http://schemas.openxmlformats.org/officeDocument/2006/relationships/tags" Target="../tags/tag491.xml"/><Relationship Id="rId49" Type="http://schemas.openxmlformats.org/officeDocument/2006/relationships/tags" Target="../tags/tag504.xml"/><Relationship Id="rId57" Type="http://schemas.openxmlformats.org/officeDocument/2006/relationships/tags" Target="../tags/tag512.xml"/><Relationship Id="rId10" Type="http://schemas.openxmlformats.org/officeDocument/2006/relationships/tags" Target="../tags/tag465.xml"/><Relationship Id="rId31" Type="http://schemas.openxmlformats.org/officeDocument/2006/relationships/tags" Target="../tags/tag486.xml"/><Relationship Id="rId44" Type="http://schemas.openxmlformats.org/officeDocument/2006/relationships/tags" Target="../tags/tag499.xml"/><Relationship Id="rId52" Type="http://schemas.openxmlformats.org/officeDocument/2006/relationships/tags" Target="../tags/tag507.xml"/><Relationship Id="rId60" Type="http://schemas.openxmlformats.org/officeDocument/2006/relationships/tags" Target="../tags/tag515.xml"/><Relationship Id="rId65" Type="http://schemas.openxmlformats.org/officeDocument/2006/relationships/tags" Target="../tags/tag520.xml"/><Relationship Id="rId4" Type="http://schemas.openxmlformats.org/officeDocument/2006/relationships/tags" Target="../tags/tag459.xml"/><Relationship Id="rId9" Type="http://schemas.openxmlformats.org/officeDocument/2006/relationships/tags" Target="../tags/tag464.xml"/><Relationship Id="rId13" Type="http://schemas.openxmlformats.org/officeDocument/2006/relationships/tags" Target="../tags/tag468.xml"/><Relationship Id="rId18" Type="http://schemas.openxmlformats.org/officeDocument/2006/relationships/tags" Target="../tags/tag473.xml"/><Relationship Id="rId39" Type="http://schemas.openxmlformats.org/officeDocument/2006/relationships/tags" Target="../tags/tag494.xml"/></Relationships>
</file>

<file path=ppt/slides/_rels/slide8.xml.rels><?xml version="1.0" encoding="UTF-8" standalone="yes"?>
<Relationships xmlns="http://schemas.openxmlformats.org/package/2006/relationships"><Relationship Id="rId117" Type="http://schemas.openxmlformats.org/officeDocument/2006/relationships/tags" Target="../tags/tag637.xml"/><Relationship Id="rId21" Type="http://schemas.openxmlformats.org/officeDocument/2006/relationships/tags" Target="../tags/tag541.xml"/><Relationship Id="rId42" Type="http://schemas.openxmlformats.org/officeDocument/2006/relationships/tags" Target="../tags/tag562.xml"/><Relationship Id="rId63" Type="http://schemas.openxmlformats.org/officeDocument/2006/relationships/tags" Target="../tags/tag583.xml"/><Relationship Id="rId84" Type="http://schemas.openxmlformats.org/officeDocument/2006/relationships/tags" Target="../tags/tag604.xml"/><Relationship Id="rId138" Type="http://schemas.openxmlformats.org/officeDocument/2006/relationships/tags" Target="../tags/tag658.xml"/><Relationship Id="rId159" Type="http://schemas.openxmlformats.org/officeDocument/2006/relationships/tags" Target="../tags/tag679.xml"/><Relationship Id="rId170" Type="http://schemas.openxmlformats.org/officeDocument/2006/relationships/tags" Target="../tags/tag690.xml"/><Relationship Id="rId107" Type="http://schemas.openxmlformats.org/officeDocument/2006/relationships/tags" Target="../tags/tag627.xml"/><Relationship Id="rId11" Type="http://schemas.openxmlformats.org/officeDocument/2006/relationships/tags" Target="../tags/tag531.xml"/><Relationship Id="rId32" Type="http://schemas.openxmlformats.org/officeDocument/2006/relationships/tags" Target="../tags/tag552.xml"/><Relationship Id="rId53" Type="http://schemas.openxmlformats.org/officeDocument/2006/relationships/tags" Target="../tags/tag573.xml"/><Relationship Id="rId74" Type="http://schemas.openxmlformats.org/officeDocument/2006/relationships/tags" Target="../tags/tag594.xml"/><Relationship Id="rId128" Type="http://schemas.openxmlformats.org/officeDocument/2006/relationships/tags" Target="../tags/tag648.xml"/><Relationship Id="rId149" Type="http://schemas.openxmlformats.org/officeDocument/2006/relationships/tags" Target="../tags/tag669.xml"/><Relationship Id="rId5" Type="http://schemas.openxmlformats.org/officeDocument/2006/relationships/tags" Target="../tags/tag525.xml"/><Relationship Id="rId95" Type="http://schemas.openxmlformats.org/officeDocument/2006/relationships/tags" Target="../tags/tag615.xml"/><Relationship Id="rId160" Type="http://schemas.openxmlformats.org/officeDocument/2006/relationships/tags" Target="../tags/tag680.xml"/><Relationship Id="rId181" Type="http://schemas.openxmlformats.org/officeDocument/2006/relationships/tags" Target="../tags/tag701.xml"/><Relationship Id="rId22" Type="http://schemas.openxmlformats.org/officeDocument/2006/relationships/tags" Target="../tags/tag542.xml"/><Relationship Id="rId43" Type="http://schemas.openxmlformats.org/officeDocument/2006/relationships/tags" Target="../tags/tag563.xml"/><Relationship Id="rId64" Type="http://schemas.openxmlformats.org/officeDocument/2006/relationships/tags" Target="../tags/tag584.xml"/><Relationship Id="rId118" Type="http://schemas.openxmlformats.org/officeDocument/2006/relationships/tags" Target="../tags/tag638.xml"/><Relationship Id="rId139" Type="http://schemas.openxmlformats.org/officeDocument/2006/relationships/tags" Target="../tags/tag659.xml"/><Relationship Id="rId85" Type="http://schemas.openxmlformats.org/officeDocument/2006/relationships/tags" Target="../tags/tag605.xml"/><Relationship Id="rId150" Type="http://schemas.openxmlformats.org/officeDocument/2006/relationships/tags" Target="../tags/tag670.xml"/><Relationship Id="rId171" Type="http://schemas.openxmlformats.org/officeDocument/2006/relationships/tags" Target="../tags/tag691.xml"/><Relationship Id="rId12" Type="http://schemas.openxmlformats.org/officeDocument/2006/relationships/tags" Target="../tags/tag532.xml"/><Relationship Id="rId33" Type="http://schemas.openxmlformats.org/officeDocument/2006/relationships/tags" Target="../tags/tag553.xml"/><Relationship Id="rId108" Type="http://schemas.openxmlformats.org/officeDocument/2006/relationships/tags" Target="../tags/tag628.xml"/><Relationship Id="rId129" Type="http://schemas.openxmlformats.org/officeDocument/2006/relationships/tags" Target="../tags/tag649.xml"/><Relationship Id="rId54" Type="http://schemas.openxmlformats.org/officeDocument/2006/relationships/tags" Target="../tags/tag574.xml"/><Relationship Id="rId75" Type="http://schemas.openxmlformats.org/officeDocument/2006/relationships/tags" Target="../tags/tag595.xml"/><Relationship Id="rId96" Type="http://schemas.openxmlformats.org/officeDocument/2006/relationships/tags" Target="../tags/tag616.xml"/><Relationship Id="rId140" Type="http://schemas.openxmlformats.org/officeDocument/2006/relationships/tags" Target="../tags/tag660.xml"/><Relationship Id="rId161" Type="http://schemas.openxmlformats.org/officeDocument/2006/relationships/tags" Target="../tags/tag681.xml"/><Relationship Id="rId182" Type="http://schemas.openxmlformats.org/officeDocument/2006/relationships/slideLayout" Target="../slideLayouts/slideLayout2.xml"/><Relationship Id="rId6" Type="http://schemas.openxmlformats.org/officeDocument/2006/relationships/tags" Target="../tags/tag526.xml"/><Relationship Id="rId23" Type="http://schemas.openxmlformats.org/officeDocument/2006/relationships/tags" Target="../tags/tag543.xml"/><Relationship Id="rId119" Type="http://schemas.openxmlformats.org/officeDocument/2006/relationships/tags" Target="../tags/tag639.xml"/><Relationship Id="rId44" Type="http://schemas.openxmlformats.org/officeDocument/2006/relationships/tags" Target="../tags/tag564.xml"/><Relationship Id="rId60" Type="http://schemas.openxmlformats.org/officeDocument/2006/relationships/tags" Target="../tags/tag580.xml"/><Relationship Id="rId65" Type="http://schemas.openxmlformats.org/officeDocument/2006/relationships/tags" Target="../tags/tag585.xml"/><Relationship Id="rId81" Type="http://schemas.openxmlformats.org/officeDocument/2006/relationships/tags" Target="../tags/tag601.xml"/><Relationship Id="rId86" Type="http://schemas.openxmlformats.org/officeDocument/2006/relationships/tags" Target="../tags/tag606.xml"/><Relationship Id="rId130" Type="http://schemas.openxmlformats.org/officeDocument/2006/relationships/tags" Target="../tags/tag650.xml"/><Relationship Id="rId135" Type="http://schemas.openxmlformats.org/officeDocument/2006/relationships/tags" Target="../tags/tag655.xml"/><Relationship Id="rId151" Type="http://schemas.openxmlformats.org/officeDocument/2006/relationships/tags" Target="../tags/tag671.xml"/><Relationship Id="rId156" Type="http://schemas.openxmlformats.org/officeDocument/2006/relationships/tags" Target="../tags/tag676.xml"/><Relationship Id="rId177" Type="http://schemas.openxmlformats.org/officeDocument/2006/relationships/tags" Target="../tags/tag697.xml"/><Relationship Id="rId172" Type="http://schemas.openxmlformats.org/officeDocument/2006/relationships/tags" Target="../tags/tag692.xml"/><Relationship Id="rId13" Type="http://schemas.openxmlformats.org/officeDocument/2006/relationships/tags" Target="../tags/tag533.xml"/><Relationship Id="rId18" Type="http://schemas.openxmlformats.org/officeDocument/2006/relationships/tags" Target="../tags/tag538.xml"/><Relationship Id="rId39" Type="http://schemas.openxmlformats.org/officeDocument/2006/relationships/tags" Target="../tags/tag559.xml"/><Relationship Id="rId109" Type="http://schemas.openxmlformats.org/officeDocument/2006/relationships/tags" Target="../tags/tag629.xml"/><Relationship Id="rId34" Type="http://schemas.openxmlformats.org/officeDocument/2006/relationships/tags" Target="../tags/tag554.xml"/><Relationship Id="rId50" Type="http://schemas.openxmlformats.org/officeDocument/2006/relationships/tags" Target="../tags/tag570.xml"/><Relationship Id="rId55" Type="http://schemas.openxmlformats.org/officeDocument/2006/relationships/tags" Target="../tags/tag575.xml"/><Relationship Id="rId76" Type="http://schemas.openxmlformats.org/officeDocument/2006/relationships/tags" Target="../tags/tag596.xml"/><Relationship Id="rId97" Type="http://schemas.openxmlformats.org/officeDocument/2006/relationships/tags" Target="../tags/tag617.xml"/><Relationship Id="rId104" Type="http://schemas.openxmlformats.org/officeDocument/2006/relationships/tags" Target="../tags/tag624.xml"/><Relationship Id="rId120" Type="http://schemas.openxmlformats.org/officeDocument/2006/relationships/tags" Target="../tags/tag640.xml"/><Relationship Id="rId125" Type="http://schemas.openxmlformats.org/officeDocument/2006/relationships/tags" Target="../tags/tag645.xml"/><Relationship Id="rId141" Type="http://schemas.openxmlformats.org/officeDocument/2006/relationships/tags" Target="../tags/tag661.xml"/><Relationship Id="rId146" Type="http://schemas.openxmlformats.org/officeDocument/2006/relationships/tags" Target="../tags/tag666.xml"/><Relationship Id="rId167" Type="http://schemas.openxmlformats.org/officeDocument/2006/relationships/tags" Target="../tags/tag687.xml"/><Relationship Id="rId7" Type="http://schemas.openxmlformats.org/officeDocument/2006/relationships/tags" Target="../tags/tag527.xml"/><Relationship Id="rId71" Type="http://schemas.openxmlformats.org/officeDocument/2006/relationships/tags" Target="../tags/tag591.xml"/><Relationship Id="rId92" Type="http://schemas.openxmlformats.org/officeDocument/2006/relationships/tags" Target="../tags/tag612.xml"/><Relationship Id="rId162" Type="http://schemas.openxmlformats.org/officeDocument/2006/relationships/tags" Target="../tags/tag682.xml"/><Relationship Id="rId2" Type="http://schemas.openxmlformats.org/officeDocument/2006/relationships/tags" Target="../tags/tag522.xml"/><Relationship Id="rId29" Type="http://schemas.openxmlformats.org/officeDocument/2006/relationships/tags" Target="../tags/tag549.xml"/><Relationship Id="rId24" Type="http://schemas.openxmlformats.org/officeDocument/2006/relationships/tags" Target="../tags/tag544.xml"/><Relationship Id="rId40" Type="http://schemas.openxmlformats.org/officeDocument/2006/relationships/tags" Target="../tags/tag560.xml"/><Relationship Id="rId45" Type="http://schemas.openxmlformats.org/officeDocument/2006/relationships/tags" Target="../tags/tag565.xml"/><Relationship Id="rId66" Type="http://schemas.openxmlformats.org/officeDocument/2006/relationships/tags" Target="../tags/tag586.xml"/><Relationship Id="rId87" Type="http://schemas.openxmlformats.org/officeDocument/2006/relationships/tags" Target="../tags/tag607.xml"/><Relationship Id="rId110" Type="http://schemas.openxmlformats.org/officeDocument/2006/relationships/tags" Target="../tags/tag630.xml"/><Relationship Id="rId115" Type="http://schemas.openxmlformats.org/officeDocument/2006/relationships/tags" Target="../tags/tag635.xml"/><Relationship Id="rId131" Type="http://schemas.openxmlformats.org/officeDocument/2006/relationships/tags" Target="../tags/tag651.xml"/><Relationship Id="rId136" Type="http://schemas.openxmlformats.org/officeDocument/2006/relationships/tags" Target="../tags/tag656.xml"/><Relationship Id="rId157" Type="http://schemas.openxmlformats.org/officeDocument/2006/relationships/tags" Target="../tags/tag677.xml"/><Relationship Id="rId178" Type="http://schemas.openxmlformats.org/officeDocument/2006/relationships/tags" Target="../tags/tag698.xml"/><Relationship Id="rId61" Type="http://schemas.openxmlformats.org/officeDocument/2006/relationships/tags" Target="../tags/tag581.xml"/><Relationship Id="rId82" Type="http://schemas.openxmlformats.org/officeDocument/2006/relationships/tags" Target="../tags/tag602.xml"/><Relationship Id="rId152" Type="http://schemas.openxmlformats.org/officeDocument/2006/relationships/tags" Target="../tags/tag672.xml"/><Relationship Id="rId173" Type="http://schemas.openxmlformats.org/officeDocument/2006/relationships/tags" Target="../tags/tag693.xml"/><Relationship Id="rId19" Type="http://schemas.openxmlformats.org/officeDocument/2006/relationships/tags" Target="../tags/tag539.xml"/><Relationship Id="rId14" Type="http://schemas.openxmlformats.org/officeDocument/2006/relationships/tags" Target="../tags/tag534.xml"/><Relationship Id="rId30" Type="http://schemas.openxmlformats.org/officeDocument/2006/relationships/tags" Target="../tags/tag550.xml"/><Relationship Id="rId35" Type="http://schemas.openxmlformats.org/officeDocument/2006/relationships/tags" Target="../tags/tag555.xml"/><Relationship Id="rId56" Type="http://schemas.openxmlformats.org/officeDocument/2006/relationships/tags" Target="../tags/tag576.xml"/><Relationship Id="rId77" Type="http://schemas.openxmlformats.org/officeDocument/2006/relationships/tags" Target="../tags/tag597.xml"/><Relationship Id="rId100" Type="http://schemas.openxmlformats.org/officeDocument/2006/relationships/tags" Target="../tags/tag620.xml"/><Relationship Id="rId105" Type="http://schemas.openxmlformats.org/officeDocument/2006/relationships/tags" Target="../tags/tag625.xml"/><Relationship Id="rId126" Type="http://schemas.openxmlformats.org/officeDocument/2006/relationships/tags" Target="../tags/tag646.xml"/><Relationship Id="rId147" Type="http://schemas.openxmlformats.org/officeDocument/2006/relationships/tags" Target="../tags/tag667.xml"/><Relationship Id="rId168" Type="http://schemas.openxmlformats.org/officeDocument/2006/relationships/tags" Target="../tags/tag688.xml"/><Relationship Id="rId8" Type="http://schemas.openxmlformats.org/officeDocument/2006/relationships/tags" Target="../tags/tag528.xml"/><Relationship Id="rId51" Type="http://schemas.openxmlformats.org/officeDocument/2006/relationships/tags" Target="../tags/tag571.xml"/><Relationship Id="rId72" Type="http://schemas.openxmlformats.org/officeDocument/2006/relationships/tags" Target="../tags/tag592.xml"/><Relationship Id="rId93" Type="http://schemas.openxmlformats.org/officeDocument/2006/relationships/tags" Target="../tags/tag613.xml"/><Relationship Id="rId98" Type="http://schemas.openxmlformats.org/officeDocument/2006/relationships/tags" Target="../tags/tag618.xml"/><Relationship Id="rId121" Type="http://schemas.openxmlformats.org/officeDocument/2006/relationships/tags" Target="../tags/tag641.xml"/><Relationship Id="rId142" Type="http://schemas.openxmlformats.org/officeDocument/2006/relationships/tags" Target="../tags/tag662.xml"/><Relationship Id="rId163" Type="http://schemas.openxmlformats.org/officeDocument/2006/relationships/tags" Target="../tags/tag683.xml"/><Relationship Id="rId3" Type="http://schemas.openxmlformats.org/officeDocument/2006/relationships/tags" Target="../tags/tag523.xml"/><Relationship Id="rId25" Type="http://schemas.openxmlformats.org/officeDocument/2006/relationships/tags" Target="../tags/tag545.xml"/><Relationship Id="rId46" Type="http://schemas.openxmlformats.org/officeDocument/2006/relationships/tags" Target="../tags/tag566.xml"/><Relationship Id="rId67" Type="http://schemas.openxmlformats.org/officeDocument/2006/relationships/tags" Target="../tags/tag587.xml"/><Relationship Id="rId116" Type="http://schemas.openxmlformats.org/officeDocument/2006/relationships/tags" Target="../tags/tag636.xml"/><Relationship Id="rId137" Type="http://schemas.openxmlformats.org/officeDocument/2006/relationships/tags" Target="../tags/tag657.xml"/><Relationship Id="rId158" Type="http://schemas.openxmlformats.org/officeDocument/2006/relationships/tags" Target="../tags/tag678.xml"/><Relationship Id="rId20" Type="http://schemas.openxmlformats.org/officeDocument/2006/relationships/tags" Target="../tags/tag540.xml"/><Relationship Id="rId41" Type="http://schemas.openxmlformats.org/officeDocument/2006/relationships/tags" Target="../tags/tag561.xml"/><Relationship Id="rId62" Type="http://schemas.openxmlformats.org/officeDocument/2006/relationships/tags" Target="../tags/tag582.xml"/><Relationship Id="rId83" Type="http://schemas.openxmlformats.org/officeDocument/2006/relationships/tags" Target="../tags/tag603.xml"/><Relationship Id="rId88" Type="http://schemas.openxmlformats.org/officeDocument/2006/relationships/tags" Target="../tags/tag608.xml"/><Relationship Id="rId111" Type="http://schemas.openxmlformats.org/officeDocument/2006/relationships/tags" Target="../tags/tag631.xml"/><Relationship Id="rId132" Type="http://schemas.openxmlformats.org/officeDocument/2006/relationships/tags" Target="../tags/tag652.xml"/><Relationship Id="rId153" Type="http://schemas.openxmlformats.org/officeDocument/2006/relationships/tags" Target="../tags/tag673.xml"/><Relationship Id="rId174" Type="http://schemas.openxmlformats.org/officeDocument/2006/relationships/tags" Target="../tags/tag694.xml"/><Relationship Id="rId179" Type="http://schemas.openxmlformats.org/officeDocument/2006/relationships/tags" Target="../tags/tag699.xml"/><Relationship Id="rId15" Type="http://schemas.openxmlformats.org/officeDocument/2006/relationships/tags" Target="../tags/tag535.xml"/><Relationship Id="rId36" Type="http://schemas.openxmlformats.org/officeDocument/2006/relationships/tags" Target="../tags/tag556.xml"/><Relationship Id="rId57" Type="http://schemas.openxmlformats.org/officeDocument/2006/relationships/tags" Target="../tags/tag577.xml"/><Relationship Id="rId106" Type="http://schemas.openxmlformats.org/officeDocument/2006/relationships/tags" Target="../tags/tag626.xml"/><Relationship Id="rId127" Type="http://schemas.openxmlformats.org/officeDocument/2006/relationships/tags" Target="../tags/tag647.xml"/><Relationship Id="rId10" Type="http://schemas.openxmlformats.org/officeDocument/2006/relationships/tags" Target="../tags/tag530.xml"/><Relationship Id="rId31" Type="http://schemas.openxmlformats.org/officeDocument/2006/relationships/tags" Target="../tags/tag551.xml"/><Relationship Id="rId52" Type="http://schemas.openxmlformats.org/officeDocument/2006/relationships/tags" Target="../tags/tag572.xml"/><Relationship Id="rId73" Type="http://schemas.openxmlformats.org/officeDocument/2006/relationships/tags" Target="../tags/tag593.xml"/><Relationship Id="rId78" Type="http://schemas.openxmlformats.org/officeDocument/2006/relationships/tags" Target="../tags/tag598.xml"/><Relationship Id="rId94" Type="http://schemas.openxmlformats.org/officeDocument/2006/relationships/tags" Target="../tags/tag614.xml"/><Relationship Id="rId99" Type="http://schemas.openxmlformats.org/officeDocument/2006/relationships/tags" Target="../tags/tag619.xml"/><Relationship Id="rId101" Type="http://schemas.openxmlformats.org/officeDocument/2006/relationships/tags" Target="../tags/tag621.xml"/><Relationship Id="rId122" Type="http://schemas.openxmlformats.org/officeDocument/2006/relationships/tags" Target="../tags/tag642.xml"/><Relationship Id="rId143" Type="http://schemas.openxmlformats.org/officeDocument/2006/relationships/tags" Target="../tags/tag663.xml"/><Relationship Id="rId148" Type="http://schemas.openxmlformats.org/officeDocument/2006/relationships/tags" Target="../tags/tag668.xml"/><Relationship Id="rId164" Type="http://schemas.openxmlformats.org/officeDocument/2006/relationships/tags" Target="../tags/tag684.xml"/><Relationship Id="rId169" Type="http://schemas.openxmlformats.org/officeDocument/2006/relationships/tags" Target="../tags/tag689.xml"/><Relationship Id="rId4" Type="http://schemas.openxmlformats.org/officeDocument/2006/relationships/tags" Target="../tags/tag524.xml"/><Relationship Id="rId9" Type="http://schemas.openxmlformats.org/officeDocument/2006/relationships/tags" Target="../tags/tag529.xml"/><Relationship Id="rId180" Type="http://schemas.openxmlformats.org/officeDocument/2006/relationships/tags" Target="../tags/tag700.xml"/><Relationship Id="rId26" Type="http://schemas.openxmlformats.org/officeDocument/2006/relationships/tags" Target="../tags/tag546.xml"/><Relationship Id="rId47" Type="http://schemas.openxmlformats.org/officeDocument/2006/relationships/tags" Target="../tags/tag567.xml"/><Relationship Id="rId68" Type="http://schemas.openxmlformats.org/officeDocument/2006/relationships/tags" Target="../tags/tag588.xml"/><Relationship Id="rId89" Type="http://schemas.openxmlformats.org/officeDocument/2006/relationships/tags" Target="../tags/tag609.xml"/><Relationship Id="rId112" Type="http://schemas.openxmlformats.org/officeDocument/2006/relationships/tags" Target="../tags/tag632.xml"/><Relationship Id="rId133" Type="http://schemas.openxmlformats.org/officeDocument/2006/relationships/tags" Target="../tags/tag653.xml"/><Relationship Id="rId154" Type="http://schemas.openxmlformats.org/officeDocument/2006/relationships/tags" Target="../tags/tag674.xml"/><Relationship Id="rId175" Type="http://schemas.openxmlformats.org/officeDocument/2006/relationships/tags" Target="../tags/tag695.xml"/><Relationship Id="rId16" Type="http://schemas.openxmlformats.org/officeDocument/2006/relationships/tags" Target="../tags/tag536.xml"/><Relationship Id="rId37" Type="http://schemas.openxmlformats.org/officeDocument/2006/relationships/tags" Target="../tags/tag557.xml"/><Relationship Id="rId58" Type="http://schemas.openxmlformats.org/officeDocument/2006/relationships/tags" Target="../tags/tag578.xml"/><Relationship Id="rId79" Type="http://schemas.openxmlformats.org/officeDocument/2006/relationships/tags" Target="../tags/tag599.xml"/><Relationship Id="rId102" Type="http://schemas.openxmlformats.org/officeDocument/2006/relationships/tags" Target="../tags/tag622.xml"/><Relationship Id="rId123" Type="http://schemas.openxmlformats.org/officeDocument/2006/relationships/tags" Target="../tags/tag643.xml"/><Relationship Id="rId144" Type="http://schemas.openxmlformats.org/officeDocument/2006/relationships/tags" Target="../tags/tag664.xml"/><Relationship Id="rId90" Type="http://schemas.openxmlformats.org/officeDocument/2006/relationships/tags" Target="../tags/tag610.xml"/><Relationship Id="rId165" Type="http://schemas.openxmlformats.org/officeDocument/2006/relationships/tags" Target="../tags/tag685.xml"/><Relationship Id="rId27" Type="http://schemas.openxmlformats.org/officeDocument/2006/relationships/tags" Target="../tags/tag547.xml"/><Relationship Id="rId48" Type="http://schemas.openxmlformats.org/officeDocument/2006/relationships/tags" Target="../tags/tag568.xml"/><Relationship Id="rId69" Type="http://schemas.openxmlformats.org/officeDocument/2006/relationships/tags" Target="../tags/tag589.xml"/><Relationship Id="rId113" Type="http://schemas.openxmlformats.org/officeDocument/2006/relationships/tags" Target="../tags/tag633.xml"/><Relationship Id="rId134" Type="http://schemas.openxmlformats.org/officeDocument/2006/relationships/tags" Target="../tags/tag654.xml"/><Relationship Id="rId80" Type="http://schemas.openxmlformats.org/officeDocument/2006/relationships/tags" Target="../tags/tag600.xml"/><Relationship Id="rId155" Type="http://schemas.openxmlformats.org/officeDocument/2006/relationships/tags" Target="../tags/tag675.xml"/><Relationship Id="rId176" Type="http://schemas.openxmlformats.org/officeDocument/2006/relationships/tags" Target="../tags/tag696.xml"/><Relationship Id="rId17" Type="http://schemas.openxmlformats.org/officeDocument/2006/relationships/tags" Target="../tags/tag537.xml"/><Relationship Id="rId38" Type="http://schemas.openxmlformats.org/officeDocument/2006/relationships/tags" Target="../tags/tag558.xml"/><Relationship Id="rId59" Type="http://schemas.openxmlformats.org/officeDocument/2006/relationships/tags" Target="../tags/tag579.xml"/><Relationship Id="rId103" Type="http://schemas.openxmlformats.org/officeDocument/2006/relationships/tags" Target="../tags/tag623.xml"/><Relationship Id="rId124" Type="http://schemas.openxmlformats.org/officeDocument/2006/relationships/tags" Target="../tags/tag644.xml"/><Relationship Id="rId70" Type="http://schemas.openxmlformats.org/officeDocument/2006/relationships/tags" Target="../tags/tag590.xml"/><Relationship Id="rId91" Type="http://schemas.openxmlformats.org/officeDocument/2006/relationships/tags" Target="../tags/tag611.xml"/><Relationship Id="rId145" Type="http://schemas.openxmlformats.org/officeDocument/2006/relationships/tags" Target="../tags/tag665.xml"/><Relationship Id="rId166" Type="http://schemas.openxmlformats.org/officeDocument/2006/relationships/tags" Target="../tags/tag686.xml"/><Relationship Id="rId1" Type="http://schemas.openxmlformats.org/officeDocument/2006/relationships/tags" Target="../tags/tag521.xml"/><Relationship Id="rId28" Type="http://schemas.openxmlformats.org/officeDocument/2006/relationships/tags" Target="../tags/tag548.xml"/><Relationship Id="rId49" Type="http://schemas.openxmlformats.org/officeDocument/2006/relationships/tags" Target="../tags/tag569.xml"/><Relationship Id="rId114" Type="http://schemas.openxmlformats.org/officeDocument/2006/relationships/tags" Target="../tags/tag634.xml"/></Relationships>
</file>

<file path=ppt/slides/_rels/slide9.xml.rels><?xml version="1.0" encoding="UTF-8" standalone="yes"?>
<Relationships xmlns="http://schemas.openxmlformats.org/package/2006/relationships"><Relationship Id="rId117" Type="http://schemas.openxmlformats.org/officeDocument/2006/relationships/tags" Target="../tags/tag818.xml"/><Relationship Id="rId21" Type="http://schemas.openxmlformats.org/officeDocument/2006/relationships/tags" Target="../tags/tag722.xml"/><Relationship Id="rId42" Type="http://schemas.openxmlformats.org/officeDocument/2006/relationships/tags" Target="../tags/tag743.xml"/><Relationship Id="rId63" Type="http://schemas.openxmlformats.org/officeDocument/2006/relationships/tags" Target="../tags/tag764.xml"/><Relationship Id="rId84" Type="http://schemas.openxmlformats.org/officeDocument/2006/relationships/tags" Target="../tags/tag785.xml"/><Relationship Id="rId138" Type="http://schemas.openxmlformats.org/officeDocument/2006/relationships/tags" Target="../tags/tag839.xml"/><Relationship Id="rId159" Type="http://schemas.openxmlformats.org/officeDocument/2006/relationships/tags" Target="../tags/tag860.xml"/><Relationship Id="rId170" Type="http://schemas.openxmlformats.org/officeDocument/2006/relationships/tags" Target="../tags/tag871.xml"/><Relationship Id="rId191" Type="http://schemas.openxmlformats.org/officeDocument/2006/relationships/tags" Target="../tags/tag892.xml"/><Relationship Id="rId205" Type="http://schemas.openxmlformats.org/officeDocument/2006/relationships/tags" Target="../tags/tag906.xml"/><Relationship Id="rId226" Type="http://schemas.openxmlformats.org/officeDocument/2006/relationships/tags" Target="../tags/tag927.xml"/><Relationship Id="rId107" Type="http://schemas.openxmlformats.org/officeDocument/2006/relationships/tags" Target="../tags/tag808.xml"/><Relationship Id="rId11" Type="http://schemas.openxmlformats.org/officeDocument/2006/relationships/tags" Target="../tags/tag712.xml"/><Relationship Id="rId32" Type="http://schemas.openxmlformats.org/officeDocument/2006/relationships/tags" Target="../tags/tag733.xml"/><Relationship Id="rId53" Type="http://schemas.openxmlformats.org/officeDocument/2006/relationships/tags" Target="../tags/tag754.xml"/><Relationship Id="rId74" Type="http://schemas.openxmlformats.org/officeDocument/2006/relationships/tags" Target="../tags/tag775.xml"/><Relationship Id="rId128" Type="http://schemas.openxmlformats.org/officeDocument/2006/relationships/tags" Target="../tags/tag829.xml"/><Relationship Id="rId149" Type="http://schemas.openxmlformats.org/officeDocument/2006/relationships/tags" Target="../tags/tag850.xml"/><Relationship Id="rId5" Type="http://schemas.openxmlformats.org/officeDocument/2006/relationships/tags" Target="../tags/tag706.xml"/><Relationship Id="rId95" Type="http://schemas.openxmlformats.org/officeDocument/2006/relationships/tags" Target="../tags/tag796.xml"/><Relationship Id="rId160" Type="http://schemas.openxmlformats.org/officeDocument/2006/relationships/tags" Target="../tags/tag861.xml"/><Relationship Id="rId181" Type="http://schemas.openxmlformats.org/officeDocument/2006/relationships/tags" Target="../tags/tag882.xml"/><Relationship Id="rId216" Type="http://schemas.openxmlformats.org/officeDocument/2006/relationships/tags" Target="../tags/tag917.xml"/><Relationship Id="rId22" Type="http://schemas.openxmlformats.org/officeDocument/2006/relationships/tags" Target="../tags/tag723.xml"/><Relationship Id="rId43" Type="http://schemas.openxmlformats.org/officeDocument/2006/relationships/tags" Target="../tags/tag744.xml"/><Relationship Id="rId64" Type="http://schemas.openxmlformats.org/officeDocument/2006/relationships/tags" Target="../tags/tag765.xml"/><Relationship Id="rId118" Type="http://schemas.openxmlformats.org/officeDocument/2006/relationships/tags" Target="../tags/tag819.xml"/><Relationship Id="rId139" Type="http://schemas.openxmlformats.org/officeDocument/2006/relationships/tags" Target="../tags/tag840.xml"/><Relationship Id="rId85" Type="http://schemas.openxmlformats.org/officeDocument/2006/relationships/tags" Target="../tags/tag786.xml"/><Relationship Id="rId150" Type="http://schemas.openxmlformats.org/officeDocument/2006/relationships/tags" Target="../tags/tag851.xml"/><Relationship Id="rId171" Type="http://schemas.openxmlformats.org/officeDocument/2006/relationships/tags" Target="../tags/tag872.xml"/><Relationship Id="rId192" Type="http://schemas.openxmlformats.org/officeDocument/2006/relationships/tags" Target="../tags/tag893.xml"/><Relationship Id="rId206" Type="http://schemas.openxmlformats.org/officeDocument/2006/relationships/tags" Target="../tags/tag907.xml"/><Relationship Id="rId227" Type="http://schemas.openxmlformats.org/officeDocument/2006/relationships/tags" Target="../tags/tag928.xml"/><Relationship Id="rId12" Type="http://schemas.openxmlformats.org/officeDocument/2006/relationships/tags" Target="../tags/tag713.xml"/><Relationship Id="rId33" Type="http://schemas.openxmlformats.org/officeDocument/2006/relationships/tags" Target="../tags/tag734.xml"/><Relationship Id="rId108" Type="http://schemas.openxmlformats.org/officeDocument/2006/relationships/tags" Target="../tags/tag809.xml"/><Relationship Id="rId129" Type="http://schemas.openxmlformats.org/officeDocument/2006/relationships/tags" Target="../tags/tag830.xml"/><Relationship Id="rId54" Type="http://schemas.openxmlformats.org/officeDocument/2006/relationships/tags" Target="../tags/tag755.xml"/><Relationship Id="rId75" Type="http://schemas.openxmlformats.org/officeDocument/2006/relationships/tags" Target="../tags/tag776.xml"/><Relationship Id="rId96" Type="http://schemas.openxmlformats.org/officeDocument/2006/relationships/tags" Target="../tags/tag797.xml"/><Relationship Id="rId140" Type="http://schemas.openxmlformats.org/officeDocument/2006/relationships/tags" Target="../tags/tag841.xml"/><Relationship Id="rId161" Type="http://schemas.openxmlformats.org/officeDocument/2006/relationships/tags" Target="../tags/tag862.xml"/><Relationship Id="rId182" Type="http://schemas.openxmlformats.org/officeDocument/2006/relationships/tags" Target="../tags/tag883.xml"/><Relationship Id="rId217" Type="http://schemas.openxmlformats.org/officeDocument/2006/relationships/tags" Target="../tags/tag918.xml"/><Relationship Id="rId6" Type="http://schemas.openxmlformats.org/officeDocument/2006/relationships/tags" Target="../tags/tag707.xml"/><Relationship Id="rId23" Type="http://schemas.openxmlformats.org/officeDocument/2006/relationships/tags" Target="../tags/tag724.xml"/><Relationship Id="rId119" Type="http://schemas.openxmlformats.org/officeDocument/2006/relationships/tags" Target="../tags/tag820.xml"/><Relationship Id="rId44" Type="http://schemas.openxmlformats.org/officeDocument/2006/relationships/tags" Target="../tags/tag745.xml"/><Relationship Id="rId65" Type="http://schemas.openxmlformats.org/officeDocument/2006/relationships/tags" Target="../tags/tag766.xml"/><Relationship Id="rId86" Type="http://schemas.openxmlformats.org/officeDocument/2006/relationships/tags" Target="../tags/tag787.xml"/><Relationship Id="rId130" Type="http://schemas.openxmlformats.org/officeDocument/2006/relationships/tags" Target="../tags/tag831.xml"/><Relationship Id="rId151" Type="http://schemas.openxmlformats.org/officeDocument/2006/relationships/tags" Target="../tags/tag852.xml"/><Relationship Id="rId172" Type="http://schemas.openxmlformats.org/officeDocument/2006/relationships/tags" Target="../tags/tag873.xml"/><Relationship Id="rId193" Type="http://schemas.openxmlformats.org/officeDocument/2006/relationships/tags" Target="../tags/tag894.xml"/><Relationship Id="rId207" Type="http://schemas.openxmlformats.org/officeDocument/2006/relationships/tags" Target="../tags/tag908.xml"/><Relationship Id="rId228" Type="http://schemas.openxmlformats.org/officeDocument/2006/relationships/slideLayout" Target="../slideLayouts/slideLayout2.xml"/><Relationship Id="rId13" Type="http://schemas.openxmlformats.org/officeDocument/2006/relationships/tags" Target="../tags/tag714.xml"/><Relationship Id="rId109" Type="http://schemas.openxmlformats.org/officeDocument/2006/relationships/tags" Target="../tags/tag810.xml"/><Relationship Id="rId34" Type="http://schemas.openxmlformats.org/officeDocument/2006/relationships/tags" Target="../tags/tag735.xml"/><Relationship Id="rId55" Type="http://schemas.openxmlformats.org/officeDocument/2006/relationships/tags" Target="../tags/tag756.xml"/><Relationship Id="rId76" Type="http://schemas.openxmlformats.org/officeDocument/2006/relationships/tags" Target="../tags/tag777.xml"/><Relationship Id="rId97" Type="http://schemas.openxmlformats.org/officeDocument/2006/relationships/tags" Target="../tags/tag798.xml"/><Relationship Id="rId120" Type="http://schemas.openxmlformats.org/officeDocument/2006/relationships/tags" Target="../tags/tag821.xml"/><Relationship Id="rId141" Type="http://schemas.openxmlformats.org/officeDocument/2006/relationships/tags" Target="../tags/tag842.xml"/><Relationship Id="rId7" Type="http://schemas.openxmlformats.org/officeDocument/2006/relationships/tags" Target="../tags/tag708.xml"/><Relationship Id="rId162" Type="http://schemas.openxmlformats.org/officeDocument/2006/relationships/tags" Target="../tags/tag863.xml"/><Relationship Id="rId183" Type="http://schemas.openxmlformats.org/officeDocument/2006/relationships/tags" Target="../tags/tag884.xml"/><Relationship Id="rId218" Type="http://schemas.openxmlformats.org/officeDocument/2006/relationships/tags" Target="../tags/tag919.xml"/><Relationship Id="rId24" Type="http://schemas.openxmlformats.org/officeDocument/2006/relationships/tags" Target="../tags/tag725.xml"/><Relationship Id="rId45" Type="http://schemas.openxmlformats.org/officeDocument/2006/relationships/tags" Target="../tags/tag746.xml"/><Relationship Id="rId66" Type="http://schemas.openxmlformats.org/officeDocument/2006/relationships/tags" Target="../tags/tag767.xml"/><Relationship Id="rId87" Type="http://schemas.openxmlformats.org/officeDocument/2006/relationships/tags" Target="../tags/tag788.xml"/><Relationship Id="rId110" Type="http://schemas.openxmlformats.org/officeDocument/2006/relationships/tags" Target="../tags/tag811.xml"/><Relationship Id="rId131" Type="http://schemas.openxmlformats.org/officeDocument/2006/relationships/tags" Target="../tags/tag832.xml"/><Relationship Id="rId152" Type="http://schemas.openxmlformats.org/officeDocument/2006/relationships/tags" Target="../tags/tag853.xml"/><Relationship Id="rId173" Type="http://schemas.openxmlformats.org/officeDocument/2006/relationships/tags" Target="../tags/tag874.xml"/><Relationship Id="rId194" Type="http://schemas.openxmlformats.org/officeDocument/2006/relationships/tags" Target="../tags/tag895.xml"/><Relationship Id="rId208" Type="http://schemas.openxmlformats.org/officeDocument/2006/relationships/tags" Target="../tags/tag909.xml"/><Relationship Id="rId14" Type="http://schemas.openxmlformats.org/officeDocument/2006/relationships/tags" Target="../tags/tag715.xml"/><Relationship Id="rId35" Type="http://schemas.openxmlformats.org/officeDocument/2006/relationships/tags" Target="../tags/tag736.xml"/><Relationship Id="rId56" Type="http://schemas.openxmlformats.org/officeDocument/2006/relationships/tags" Target="../tags/tag757.xml"/><Relationship Id="rId77" Type="http://schemas.openxmlformats.org/officeDocument/2006/relationships/tags" Target="../tags/tag778.xml"/><Relationship Id="rId100" Type="http://schemas.openxmlformats.org/officeDocument/2006/relationships/tags" Target="../tags/tag801.xml"/><Relationship Id="rId8" Type="http://schemas.openxmlformats.org/officeDocument/2006/relationships/tags" Target="../tags/tag709.xml"/><Relationship Id="rId98" Type="http://schemas.openxmlformats.org/officeDocument/2006/relationships/tags" Target="../tags/tag799.xml"/><Relationship Id="rId121" Type="http://schemas.openxmlformats.org/officeDocument/2006/relationships/tags" Target="../tags/tag822.xml"/><Relationship Id="rId142" Type="http://schemas.openxmlformats.org/officeDocument/2006/relationships/tags" Target="../tags/tag843.xml"/><Relationship Id="rId163" Type="http://schemas.openxmlformats.org/officeDocument/2006/relationships/tags" Target="../tags/tag864.xml"/><Relationship Id="rId184" Type="http://schemas.openxmlformats.org/officeDocument/2006/relationships/tags" Target="../tags/tag885.xml"/><Relationship Id="rId219" Type="http://schemas.openxmlformats.org/officeDocument/2006/relationships/tags" Target="../tags/tag920.xml"/><Relationship Id="rId3" Type="http://schemas.openxmlformats.org/officeDocument/2006/relationships/tags" Target="../tags/tag704.xml"/><Relationship Id="rId214" Type="http://schemas.openxmlformats.org/officeDocument/2006/relationships/tags" Target="../tags/tag915.xml"/><Relationship Id="rId25" Type="http://schemas.openxmlformats.org/officeDocument/2006/relationships/tags" Target="../tags/tag726.xml"/><Relationship Id="rId46" Type="http://schemas.openxmlformats.org/officeDocument/2006/relationships/tags" Target="../tags/tag747.xml"/><Relationship Id="rId67" Type="http://schemas.openxmlformats.org/officeDocument/2006/relationships/tags" Target="../tags/tag768.xml"/><Relationship Id="rId116" Type="http://schemas.openxmlformats.org/officeDocument/2006/relationships/tags" Target="../tags/tag817.xml"/><Relationship Id="rId137" Type="http://schemas.openxmlformats.org/officeDocument/2006/relationships/tags" Target="../tags/tag838.xml"/><Relationship Id="rId158" Type="http://schemas.openxmlformats.org/officeDocument/2006/relationships/tags" Target="../tags/tag859.xml"/><Relationship Id="rId20" Type="http://schemas.openxmlformats.org/officeDocument/2006/relationships/tags" Target="../tags/tag721.xml"/><Relationship Id="rId41" Type="http://schemas.openxmlformats.org/officeDocument/2006/relationships/tags" Target="../tags/tag742.xml"/><Relationship Id="rId62" Type="http://schemas.openxmlformats.org/officeDocument/2006/relationships/tags" Target="../tags/tag763.xml"/><Relationship Id="rId83" Type="http://schemas.openxmlformats.org/officeDocument/2006/relationships/tags" Target="../tags/tag784.xml"/><Relationship Id="rId88" Type="http://schemas.openxmlformats.org/officeDocument/2006/relationships/tags" Target="../tags/tag789.xml"/><Relationship Id="rId111" Type="http://schemas.openxmlformats.org/officeDocument/2006/relationships/tags" Target="../tags/tag812.xml"/><Relationship Id="rId132" Type="http://schemas.openxmlformats.org/officeDocument/2006/relationships/tags" Target="../tags/tag833.xml"/><Relationship Id="rId153" Type="http://schemas.openxmlformats.org/officeDocument/2006/relationships/tags" Target="../tags/tag854.xml"/><Relationship Id="rId174" Type="http://schemas.openxmlformats.org/officeDocument/2006/relationships/tags" Target="../tags/tag875.xml"/><Relationship Id="rId179" Type="http://schemas.openxmlformats.org/officeDocument/2006/relationships/tags" Target="../tags/tag880.xml"/><Relationship Id="rId195" Type="http://schemas.openxmlformats.org/officeDocument/2006/relationships/tags" Target="../tags/tag896.xml"/><Relationship Id="rId209" Type="http://schemas.openxmlformats.org/officeDocument/2006/relationships/tags" Target="../tags/tag910.xml"/><Relationship Id="rId190" Type="http://schemas.openxmlformats.org/officeDocument/2006/relationships/tags" Target="../tags/tag891.xml"/><Relationship Id="rId204" Type="http://schemas.openxmlformats.org/officeDocument/2006/relationships/tags" Target="../tags/tag905.xml"/><Relationship Id="rId220" Type="http://schemas.openxmlformats.org/officeDocument/2006/relationships/tags" Target="../tags/tag921.xml"/><Relationship Id="rId225" Type="http://schemas.openxmlformats.org/officeDocument/2006/relationships/tags" Target="../tags/tag926.xml"/><Relationship Id="rId15" Type="http://schemas.openxmlformats.org/officeDocument/2006/relationships/tags" Target="../tags/tag716.xml"/><Relationship Id="rId36" Type="http://schemas.openxmlformats.org/officeDocument/2006/relationships/tags" Target="../tags/tag737.xml"/><Relationship Id="rId57" Type="http://schemas.openxmlformats.org/officeDocument/2006/relationships/tags" Target="../tags/tag758.xml"/><Relationship Id="rId106" Type="http://schemas.openxmlformats.org/officeDocument/2006/relationships/tags" Target="../tags/tag807.xml"/><Relationship Id="rId127" Type="http://schemas.openxmlformats.org/officeDocument/2006/relationships/tags" Target="../tags/tag828.xml"/><Relationship Id="rId10" Type="http://schemas.openxmlformats.org/officeDocument/2006/relationships/tags" Target="../tags/tag711.xml"/><Relationship Id="rId31" Type="http://schemas.openxmlformats.org/officeDocument/2006/relationships/tags" Target="../tags/tag732.xml"/><Relationship Id="rId52" Type="http://schemas.openxmlformats.org/officeDocument/2006/relationships/tags" Target="../tags/tag753.xml"/><Relationship Id="rId73" Type="http://schemas.openxmlformats.org/officeDocument/2006/relationships/tags" Target="../tags/tag774.xml"/><Relationship Id="rId78" Type="http://schemas.openxmlformats.org/officeDocument/2006/relationships/tags" Target="../tags/tag779.xml"/><Relationship Id="rId94" Type="http://schemas.openxmlformats.org/officeDocument/2006/relationships/tags" Target="../tags/tag795.xml"/><Relationship Id="rId99" Type="http://schemas.openxmlformats.org/officeDocument/2006/relationships/tags" Target="../tags/tag800.xml"/><Relationship Id="rId101" Type="http://schemas.openxmlformats.org/officeDocument/2006/relationships/tags" Target="../tags/tag802.xml"/><Relationship Id="rId122" Type="http://schemas.openxmlformats.org/officeDocument/2006/relationships/tags" Target="../tags/tag823.xml"/><Relationship Id="rId143" Type="http://schemas.openxmlformats.org/officeDocument/2006/relationships/tags" Target="../tags/tag844.xml"/><Relationship Id="rId148" Type="http://schemas.openxmlformats.org/officeDocument/2006/relationships/tags" Target="../tags/tag849.xml"/><Relationship Id="rId164" Type="http://schemas.openxmlformats.org/officeDocument/2006/relationships/tags" Target="../tags/tag865.xml"/><Relationship Id="rId169" Type="http://schemas.openxmlformats.org/officeDocument/2006/relationships/tags" Target="../tags/tag870.xml"/><Relationship Id="rId185" Type="http://schemas.openxmlformats.org/officeDocument/2006/relationships/tags" Target="../tags/tag886.xml"/><Relationship Id="rId4" Type="http://schemas.openxmlformats.org/officeDocument/2006/relationships/tags" Target="../tags/tag705.xml"/><Relationship Id="rId9" Type="http://schemas.openxmlformats.org/officeDocument/2006/relationships/tags" Target="../tags/tag710.xml"/><Relationship Id="rId180" Type="http://schemas.openxmlformats.org/officeDocument/2006/relationships/tags" Target="../tags/tag881.xml"/><Relationship Id="rId210" Type="http://schemas.openxmlformats.org/officeDocument/2006/relationships/tags" Target="../tags/tag911.xml"/><Relationship Id="rId215" Type="http://schemas.openxmlformats.org/officeDocument/2006/relationships/tags" Target="../tags/tag916.xml"/><Relationship Id="rId26" Type="http://schemas.openxmlformats.org/officeDocument/2006/relationships/tags" Target="../tags/tag727.xml"/><Relationship Id="rId47" Type="http://schemas.openxmlformats.org/officeDocument/2006/relationships/tags" Target="../tags/tag748.xml"/><Relationship Id="rId68" Type="http://schemas.openxmlformats.org/officeDocument/2006/relationships/tags" Target="../tags/tag769.xml"/><Relationship Id="rId89" Type="http://schemas.openxmlformats.org/officeDocument/2006/relationships/tags" Target="../tags/tag790.xml"/><Relationship Id="rId112" Type="http://schemas.openxmlformats.org/officeDocument/2006/relationships/tags" Target="../tags/tag813.xml"/><Relationship Id="rId133" Type="http://schemas.openxmlformats.org/officeDocument/2006/relationships/tags" Target="../tags/tag834.xml"/><Relationship Id="rId154" Type="http://schemas.openxmlformats.org/officeDocument/2006/relationships/tags" Target="../tags/tag855.xml"/><Relationship Id="rId175" Type="http://schemas.openxmlformats.org/officeDocument/2006/relationships/tags" Target="../tags/tag876.xml"/><Relationship Id="rId196" Type="http://schemas.openxmlformats.org/officeDocument/2006/relationships/tags" Target="../tags/tag897.xml"/><Relationship Id="rId200" Type="http://schemas.openxmlformats.org/officeDocument/2006/relationships/tags" Target="../tags/tag901.xml"/><Relationship Id="rId16" Type="http://schemas.openxmlformats.org/officeDocument/2006/relationships/tags" Target="../tags/tag717.xml"/><Relationship Id="rId221" Type="http://schemas.openxmlformats.org/officeDocument/2006/relationships/tags" Target="../tags/tag922.xml"/><Relationship Id="rId37" Type="http://schemas.openxmlformats.org/officeDocument/2006/relationships/tags" Target="../tags/tag738.xml"/><Relationship Id="rId58" Type="http://schemas.openxmlformats.org/officeDocument/2006/relationships/tags" Target="../tags/tag759.xml"/><Relationship Id="rId79" Type="http://schemas.openxmlformats.org/officeDocument/2006/relationships/tags" Target="../tags/tag780.xml"/><Relationship Id="rId102" Type="http://schemas.openxmlformats.org/officeDocument/2006/relationships/tags" Target="../tags/tag803.xml"/><Relationship Id="rId123" Type="http://schemas.openxmlformats.org/officeDocument/2006/relationships/tags" Target="../tags/tag824.xml"/><Relationship Id="rId144" Type="http://schemas.openxmlformats.org/officeDocument/2006/relationships/tags" Target="../tags/tag845.xml"/><Relationship Id="rId90" Type="http://schemas.openxmlformats.org/officeDocument/2006/relationships/tags" Target="../tags/tag791.xml"/><Relationship Id="rId165" Type="http://schemas.openxmlformats.org/officeDocument/2006/relationships/tags" Target="../tags/tag866.xml"/><Relationship Id="rId186" Type="http://schemas.openxmlformats.org/officeDocument/2006/relationships/tags" Target="../tags/tag887.xml"/><Relationship Id="rId211" Type="http://schemas.openxmlformats.org/officeDocument/2006/relationships/tags" Target="../tags/tag912.xml"/><Relationship Id="rId27" Type="http://schemas.openxmlformats.org/officeDocument/2006/relationships/tags" Target="../tags/tag728.xml"/><Relationship Id="rId48" Type="http://schemas.openxmlformats.org/officeDocument/2006/relationships/tags" Target="../tags/tag749.xml"/><Relationship Id="rId69" Type="http://schemas.openxmlformats.org/officeDocument/2006/relationships/tags" Target="../tags/tag770.xml"/><Relationship Id="rId113" Type="http://schemas.openxmlformats.org/officeDocument/2006/relationships/tags" Target="../tags/tag814.xml"/><Relationship Id="rId134" Type="http://schemas.openxmlformats.org/officeDocument/2006/relationships/tags" Target="../tags/tag835.xml"/><Relationship Id="rId80" Type="http://schemas.openxmlformats.org/officeDocument/2006/relationships/tags" Target="../tags/tag781.xml"/><Relationship Id="rId155" Type="http://schemas.openxmlformats.org/officeDocument/2006/relationships/tags" Target="../tags/tag856.xml"/><Relationship Id="rId176" Type="http://schemas.openxmlformats.org/officeDocument/2006/relationships/tags" Target="../tags/tag877.xml"/><Relationship Id="rId197" Type="http://schemas.openxmlformats.org/officeDocument/2006/relationships/tags" Target="../tags/tag898.xml"/><Relationship Id="rId201" Type="http://schemas.openxmlformats.org/officeDocument/2006/relationships/tags" Target="../tags/tag902.xml"/><Relationship Id="rId222" Type="http://schemas.openxmlformats.org/officeDocument/2006/relationships/tags" Target="../tags/tag923.xml"/><Relationship Id="rId17" Type="http://schemas.openxmlformats.org/officeDocument/2006/relationships/tags" Target="../tags/tag718.xml"/><Relationship Id="rId38" Type="http://schemas.openxmlformats.org/officeDocument/2006/relationships/tags" Target="../tags/tag739.xml"/><Relationship Id="rId59" Type="http://schemas.openxmlformats.org/officeDocument/2006/relationships/tags" Target="../tags/tag760.xml"/><Relationship Id="rId103" Type="http://schemas.openxmlformats.org/officeDocument/2006/relationships/tags" Target="../tags/tag804.xml"/><Relationship Id="rId124" Type="http://schemas.openxmlformats.org/officeDocument/2006/relationships/tags" Target="../tags/tag825.xml"/><Relationship Id="rId70" Type="http://schemas.openxmlformats.org/officeDocument/2006/relationships/tags" Target="../tags/tag771.xml"/><Relationship Id="rId91" Type="http://schemas.openxmlformats.org/officeDocument/2006/relationships/tags" Target="../tags/tag792.xml"/><Relationship Id="rId145" Type="http://schemas.openxmlformats.org/officeDocument/2006/relationships/tags" Target="../tags/tag846.xml"/><Relationship Id="rId166" Type="http://schemas.openxmlformats.org/officeDocument/2006/relationships/tags" Target="../tags/tag867.xml"/><Relationship Id="rId187" Type="http://schemas.openxmlformats.org/officeDocument/2006/relationships/tags" Target="../tags/tag888.xml"/><Relationship Id="rId1" Type="http://schemas.openxmlformats.org/officeDocument/2006/relationships/tags" Target="../tags/tag702.xml"/><Relationship Id="rId212" Type="http://schemas.openxmlformats.org/officeDocument/2006/relationships/tags" Target="../tags/tag913.xml"/><Relationship Id="rId28" Type="http://schemas.openxmlformats.org/officeDocument/2006/relationships/tags" Target="../tags/tag729.xml"/><Relationship Id="rId49" Type="http://schemas.openxmlformats.org/officeDocument/2006/relationships/tags" Target="../tags/tag750.xml"/><Relationship Id="rId114" Type="http://schemas.openxmlformats.org/officeDocument/2006/relationships/tags" Target="../tags/tag815.xml"/><Relationship Id="rId60" Type="http://schemas.openxmlformats.org/officeDocument/2006/relationships/tags" Target="../tags/tag761.xml"/><Relationship Id="rId81" Type="http://schemas.openxmlformats.org/officeDocument/2006/relationships/tags" Target="../tags/tag782.xml"/><Relationship Id="rId135" Type="http://schemas.openxmlformats.org/officeDocument/2006/relationships/tags" Target="../tags/tag836.xml"/><Relationship Id="rId156" Type="http://schemas.openxmlformats.org/officeDocument/2006/relationships/tags" Target="../tags/tag857.xml"/><Relationship Id="rId177" Type="http://schemas.openxmlformats.org/officeDocument/2006/relationships/tags" Target="../tags/tag878.xml"/><Relationship Id="rId198" Type="http://schemas.openxmlformats.org/officeDocument/2006/relationships/tags" Target="../tags/tag899.xml"/><Relationship Id="rId202" Type="http://schemas.openxmlformats.org/officeDocument/2006/relationships/tags" Target="../tags/tag903.xml"/><Relationship Id="rId223" Type="http://schemas.openxmlformats.org/officeDocument/2006/relationships/tags" Target="../tags/tag924.xml"/><Relationship Id="rId18" Type="http://schemas.openxmlformats.org/officeDocument/2006/relationships/tags" Target="../tags/tag719.xml"/><Relationship Id="rId39" Type="http://schemas.openxmlformats.org/officeDocument/2006/relationships/tags" Target="../tags/tag740.xml"/><Relationship Id="rId50" Type="http://schemas.openxmlformats.org/officeDocument/2006/relationships/tags" Target="../tags/tag751.xml"/><Relationship Id="rId104" Type="http://schemas.openxmlformats.org/officeDocument/2006/relationships/tags" Target="../tags/tag805.xml"/><Relationship Id="rId125" Type="http://schemas.openxmlformats.org/officeDocument/2006/relationships/tags" Target="../tags/tag826.xml"/><Relationship Id="rId146" Type="http://schemas.openxmlformats.org/officeDocument/2006/relationships/tags" Target="../tags/tag847.xml"/><Relationship Id="rId167" Type="http://schemas.openxmlformats.org/officeDocument/2006/relationships/tags" Target="../tags/tag868.xml"/><Relationship Id="rId188" Type="http://schemas.openxmlformats.org/officeDocument/2006/relationships/tags" Target="../tags/tag889.xml"/><Relationship Id="rId71" Type="http://schemas.openxmlformats.org/officeDocument/2006/relationships/tags" Target="../tags/tag772.xml"/><Relationship Id="rId92" Type="http://schemas.openxmlformats.org/officeDocument/2006/relationships/tags" Target="../tags/tag793.xml"/><Relationship Id="rId213" Type="http://schemas.openxmlformats.org/officeDocument/2006/relationships/tags" Target="../tags/tag914.xml"/><Relationship Id="rId2" Type="http://schemas.openxmlformats.org/officeDocument/2006/relationships/tags" Target="../tags/tag703.xml"/><Relationship Id="rId29" Type="http://schemas.openxmlformats.org/officeDocument/2006/relationships/tags" Target="../tags/tag730.xml"/><Relationship Id="rId40" Type="http://schemas.openxmlformats.org/officeDocument/2006/relationships/tags" Target="../tags/tag741.xml"/><Relationship Id="rId115" Type="http://schemas.openxmlformats.org/officeDocument/2006/relationships/tags" Target="../tags/tag816.xml"/><Relationship Id="rId136" Type="http://schemas.openxmlformats.org/officeDocument/2006/relationships/tags" Target="../tags/tag837.xml"/><Relationship Id="rId157" Type="http://schemas.openxmlformats.org/officeDocument/2006/relationships/tags" Target="../tags/tag858.xml"/><Relationship Id="rId178" Type="http://schemas.openxmlformats.org/officeDocument/2006/relationships/tags" Target="../tags/tag879.xml"/><Relationship Id="rId61" Type="http://schemas.openxmlformats.org/officeDocument/2006/relationships/tags" Target="../tags/tag762.xml"/><Relationship Id="rId82" Type="http://schemas.openxmlformats.org/officeDocument/2006/relationships/tags" Target="../tags/tag783.xml"/><Relationship Id="rId199" Type="http://schemas.openxmlformats.org/officeDocument/2006/relationships/tags" Target="../tags/tag900.xml"/><Relationship Id="rId203" Type="http://schemas.openxmlformats.org/officeDocument/2006/relationships/tags" Target="../tags/tag904.xml"/><Relationship Id="rId19" Type="http://schemas.openxmlformats.org/officeDocument/2006/relationships/tags" Target="../tags/tag720.xml"/><Relationship Id="rId224" Type="http://schemas.openxmlformats.org/officeDocument/2006/relationships/tags" Target="../tags/tag925.xml"/><Relationship Id="rId30" Type="http://schemas.openxmlformats.org/officeDocument/2006/relationships/tags" Target="../tags/tag731.xml"/><Relationship Id="rId105" Type="http://schemas.openxmlformats.org/officeDocument/2006/relationships/tags" Target="../tags/tag806.xml"/><Relationship Id="rId126" Type="http://schemas.openxmlformats.org/officeDocument/2006/relationships/tags" Target="../tags/tag827.xml"/><Relationship Id="rId147" Type="http://schemas.openxmlformats.org/officeDocument/2006/relationships/tags" Target="../tags/tag848.xml"/><Relationship Id="rId168" Type="http://schemas.openxmlformats.org/officeDocument/2006/relationships/tags" Target="../tags/tag869.xml"/><Relationship Id="rId51" Type="http://schemas.openxmlformats.org/officeDocument/2006/relationships/tags" Target="../tags/tag752.xml"/><Relationship Id="rId72" Type="http://schemas.openxmlformats.org/officeDocument/2006/relationships/tags" Target="../tags/tag773.xml"/><Relationship Id="rId93" Type="http://schemas.openxmlformats.org/officeDocument/2006/relationships/tags" Target="../tags/tag794.xml"/><Relationship Id="rId189" Type="http://schemas.openxmlformats.org/officeDocument/2006/relationships/tags" Target="../tags/tag8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11.1</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Introduction to Hypothesis Testing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i="1" dirty="0"/>
              <a:t>α</a:t>
            </a:r>
            <a:r>
              <a:rPr lang="el-GR" dirty="0"/>
              <a:t>, </a:t>
            </a:r>
            <a:r>
              <a:rPr lang="en-US" dirty="0"/>
              <a:t>Type I Error </a:t>
            </a:r>
          </a:p>
        </p:txBody>
      </p:sp>
      <p:grpSp>
        <p:nvGrpSpPr>
          <p:cNvPr id="472" name="SMARTInkShape-Group375">
            <a:extLst>
              <a:ext uri="{FF2B5EF4-FFF2-40B4-BE49-F238E27FC236}">
                <a16:creationId xmlns:a16="http://schemas.microsoft.com/office/drawing/2014/main" id="{3173AAAA-4F0C-06DA-FE39-61A626E6231E}"/>
              </a:ext>
            </a:extLst>
          </p:cNvPr>
          <p:cNvGrpSpPr/>
          <p:nvPr/>
        </p:nvGrpSpPr>
        <p:grpSpPr>
          <a:xfrm>
            <a:off x="7359182" y="4998856"/>
            <a:ext cx="463341" cy="218741"/>
            <a:chOff x="7359182" y="4998856"/>
            <a:chExt cx="463341" cy="218741"/>
          </a:xfrm>
        </p:grpSpPr>
        <p:sp>
          <p:nvSpPr>
            <p:cNvPr id="468" name="SMARTInkShape-1686">
              <a:extLst>
                <a:ext uri="{FF2B5EF4-FFF2-40B4-BE49-F238E27FC236}">
                  <a16:creationId xmlns:a16="http://schemas.microsoft.com/office/drawing/2014/main" id="{71E1442B-8C5B-0E57-45D8-94FA37871DDA}"/>
                </a:ext>
              </a:extLst>
            </p:cNvPr>
            <p:cNvSpPr/>
            <p:nvPr>
              <p:custDataLst>
                <p:tags r:id="rId124"/>
              </p:custDataLst>
            </p:nvPr>
          </p:nvSpPr>
          <p:spPr>
            <a:xfrm>
              <a:off x="7785209" y="4998856"/>
              <a:ext cx="37314" cy="218741"/>
            </a:xfrm>
            <a:custGeom>
              <a:avLst/>
              <a:gdLst/>
              <a:ahLst/>
              <a:cxnLst/>
              <a:rect l="0" t="0" r="0" b="0"/>
              <a:pathLst>
                <a:path w="37314" h="218741">
                  <a:moveTo>
                    <a:pt x="12591" y="17644"/>
                  </a:moveTo>
                  <a:lnTo>
                    <a:pt x="12591" y="17644"/>
                  </a:lnTo>
                  <a:lnTo>
                    <a:pt x="26406" y="5711"/>
                  </a:lnTo>
                  <a:lnTo>
                    <a:pt x="35702" y="0"/>
                  </a:lnTo>
                  <a:lnTo>
                    <a:pt x="36465" y="942"/>
                  </a:lnTo>
                  <a:lnTo>
                    <a:pt x="37313" y="5752"/>
                  </a:lnTo>
                  <a:lnTo>
                    <a:pt x="32787" y="34136"/>
                  </a:lnTo>
                  <a:lnTo>
                    <a:pt x="25099" y="61589"/>
                  </a:lnTo>
                  <a:lnTo>
                    <a:pt x="20157" y="87395"/>
                  </a:lnTo>
                  <a:lnTo>
                    <a:pt x="14112" y="117238"/>
                  </a:lnTo>
                  <a:lnTo>
                    <a:pt x="6123" y="144248"/>
                  </a:lnTo>
                  <a:lnTo>
                    <a:pt x="1122" y="169965"/>
                  </a:lnTo>
                  <a:lnTo>
                    <a:pt x="0" y="200574"/>
                  </a:lnTo>
                  <a:lnTo>
                    <a:pt x="1821" y="210189"/>
                  </a:lnTo>
                  <a:lnTo>
                    <a:pt x="3294" y="213741"/>
                  </a:lnTo>
                  <a:lnTo>
                    <a:pt x="4982" y="216109"/>
                  </a:lnTo>
                  <a:lnTo>
                    <a:pt x="8739" y="218740"/>
                  </a:lnTo>
                  <a:lnTo>
                    <a:pt x="10728" y="218736"/>
                  </a:lnTo>
                  <a:lnTo>
                    <a:pt x="18941" y="21449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9" name="SMARTInkShape-1687">
              <a:extLst>
                <a:ext uri="{FF2B5EF4-FFF2-40B4-BE49-F238E27FC236}">
                  <a16:creationId xmlns:a16="http://schemas.microsoft.com/office/drawing/2014/main" id="{8964EDAE-7605-312A-BC04-D61E53CBB27C}"/>
                </a:ext>
              </a:extLst>
            </p:cNvPr>
            <p:cNvSpPr/>
            <p:nvPr>
              <p:custDataLst>
                <p:tags r:id="rId125"/>
              </p:custDataLst>
            </p:nvPr>
          </p:nvSpPr>
          <p:spPr>
            <a:xfrm>
              <a:off x="7604740" y="5035864"/>
              <a:ext cx="106110" cy="131293"/>
            </a:xfrm>
            <a:custGeom>
              <a:avLst/>
              <a:gdLst/>
              <a:ahLst/>
              <a:cxnLst/>
              <a:rect l="0" t="0" r="0" b="0"/>
              <a:pathLst>
                <a:path w="106110" h="131293">
                  <a:moveTo>
                    <a:pt x="72410" y="25086"/>
                  </a:moveTo>
                  <a:lnTo>
                    <a:pt x="72410" y="25086"/>
                  </a:lnTo>
                  <a:lnTo>
                    <a:pt x="75782" y="21715"/>
                  </a:lnTo>
                  <a:lnTo>
                    <a:pt x="77436" y="16297"/>
                  </a:lnTo>
                  <a:lnTo>
                    <a:pt x="77878" y="12877"/>
                  </a:lnTo>
                  <a:lnTo>
                    <a:pt x="78878" y="10597"/>
                  </a:lnTo>
                  <a:lnTo>
                    <a:pt x="80250" y="9076"/>
                  </a:lnTo>
                  <a:lnTo>
                    <a:pt x="81870" y="8062"/>
                  </a:lnTo>
                  <a:lnTo>
                    <a:pt x="82950" y="6682"/>
                  </a:lnTo>
                  <a:lnTo>
                    <a:pt x="84149" y="3265"/>
                  </a:lnTo>
                  <a:lnTo>
                    <a:pt x="83764" y="2072"/>
                  </a:lnTo>
                  <a:lnTo>
                    <a:pt x="82801" y="1278"/>
                  </a:lnTo>
                  <a:lnTo>
                    <a:pt x="79144" y="393"/>
                  </a:lnTo>
                  <a:lnTo>
                    <a:pt x="72816" y="0"/>
                  </a:lnTo>
                  <a:lnTo>
                    <a:pt x="65300" y="3588"/>
                  </a:lnTo>
                  <a:lnTo>
                    <a:pt x="35567" y="23547"/>
                  </a:lnTo>
                  <a:lnTo>
                    <a:pt x="26402" y="30046"/>
                  </a:lnTo>
                  <a:lnTo>
                    <a:pt x="17625" y="39992"/>
                  </a:lnTo>
                  <a:lnTo>
                    <a:pt x="5562" y="67986"/>
                  </a:lnTo>
                  <a:lnTo>
                    <a:pt x="0" y="88832"/>
                  </a:lnTo>
                  <a:lnTo>
                    <a:pt x="2084" y="119001"/>
                  </a:lnTo>
                  <a:lnTo>
                    <a:pt x="3654" y="122268"/>
                  </a:lnTo>
                  <a:lnTo>
                    <a:pt x="9161" y="127780"/>
                  </a:lnTo>
                  <a:lnTo>
                    <a:pt x="18193" y="130700"/>
                  </a:lnTo>
                  <a:lnTo>
                    <a:pt x="29263" y="131292"/>
                  </a:lnTo>
                  <a:lnTo>
                    <a:pt x="55499" y="125923"/>
                  </a:lnTo>
                  <a:lnTo>
                    <a:pt x="63252" y="124061"/>
                  </a:lnTo>
                  <a:lnTo>
                    <a:pt x="75631" y="116347"/>
                  </a:lnTo>
                  <a:lnTo>
                    <a:pt x="95075" y="97519"/>
                  </a:lnTo>
                  <a:lnTo>
                    <a:pt x="104840" y="74378"/>
                  </a:lnTo>
                  <a:lnTo>
                    <a:pt x="106109" y="58988"/>
                  </a:lnTo>
                  <a:lnTo>
                    <a:pt x="104545" y="38603"/>
                  </a:lnTo>
                  <a:lnTo>
                    <a:pt x="100569" y="30859"/>
                  </a:lnTo>
                  <a:lnTo>
                    <a:pt x="89888" y="17759"/>
                  </a:lnTo>
                  <a:lnTo>
                    <a:pt x="73042" y="10608"/>
                  </a:lnTo>
                  <a:lnTo>
                    <a:pt x="60289" y="7391"/>
                  </a:lnTo>
                  <a:lnTo>
                    <a:pt x="50795" y="10400"/>
                  </a:lnTo>
                  <a:lnTo>
                    <a:pt x="15260" y="3778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0" name="SMARTInkShape-1688">
              <a:extLst>
                <a:ext uri="{FF2B5EF4-FFF2-40B4-BE49-F238E27FC236}">
                  <a16:creationId xmlns:a16="http://schemas.microsoft.com/office/drawing/2014/main" id="{BBF76C17-925C-EA53-E6A0-8BDF31F116EC}"/>
                </a:ext>
              </a:extLst>
            </p:cNvPr>
            <p:cNvSpPr/>
            <p:nvPr>
              <p:custDataLst>
                <p:tags r:id="rId126"/>
              </p:custDataLst>
            </p:nvPr>
          </p:nvSpPr>
          <p:spPr>
            <a:xfrm>
              <a:off x="7499350" y="5156200"/>
              <a:ext cx="12701" cy="19051"/>
            </a:xfrm>
            <a:custGeom>
              <a:avLst/>
              <a:gdLst/>
              <a:ahLst/>
              <a:cxnLst/>
              <a:rect l="0" t="0" r="0" b="0"/>
              <a:pathLst>
                <a:path w="12701" h="19051">
                  <a:moveTo>
                    <a:pt x="0" y="19050"/>
                  </a:moveTo>
                  <a:lnTo>
                    <a:pt x="0" y="19050"/>
                  </a:lnTo>
                  <a:lnTo>
                    <a:pt x="0" y="12308"/>
                  </a:lnTo>
                  <a:lnTo>
                    <a:pt x="1882" y="7117"/>
                  </a:lnTo>
                  <a:lnTo>
                    <a:pt x="3372" y="4744"/>
                  </a:lnTo>
                  <a:lnTo>
                    <a:pt x="5070" y="3163"/>
                  </a:lnTo>
                  <a:lnTo>
                    <a:pt x="127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1" name="SMARTInkShape-1689">
              <a:extLst>
                <a:ext uri="{FF2B5EF4-FFF2-40B4-BE49-F238E27FC236}">
                  <a16:creationId xmlns:a16="http://schemas.microsoft.com/office/drawing/2014/main" id="{5C8EF1F9-1E0F-A23A-4329-CA0B199FD322}"/>
                </a:ext>
              </a:extLst>
            </p:cNvPr>
            <p:cNvSpPr/>
            <p:nvPr>
              <p:custDataLst>
                <p:tags r:id="rId127"/>
              </p:custDataLst>
            </p:nvPr>
          </p:nvSpPr>
          <p:spPr>
            <a:xfrm>
              <a:off x="7359182" y="5017644"/>
              <a:ext cx="102069" cy="143681"/>
            </a:xfrm>
            <a:custGeom>
              <a:avLst/>
              <a:gdLst/>
              <a:ahLst/>
              <a:cxnLst/>
              <a:rect l="0" t="0" r="0" b="0"/>
              <a:pathLst>
                <a:path w="102069" h="143681">
                  <a:moveTo>
                    <a:pt x="102068" y="11556"/>
                  </a:moveTo>
                  <a:lnTo>
                    <a:pt x="102068" y="11556"/>
                  </a:lnTo>
                  <a:lnTo>
                    <a:pt x="98696" y="8185"/>
                  </a:lnTo>
                  <a:lnTo>
                    <a:pt x="97042" y="4649"/>
                  </a:lnTo>
                  <a:lnTo>
                    <a:pt x="96600" y="2718"/>
                  </a:lnTo>
                  <a:lnTo>
                    <a:pt x="95600" y="1431"/>
                  </a:lnTo>
                  <a:lnTo>
                    <a:pt x="92608" y="0"/>
                  </a:lnTo>
                  <a:lnTo>
                    <a:pt x="87046" y="1246"/>
                  </a:lnTo>
                  <a:lnTo>
                    <a:pt x="58738" y="13647"/>
                  </a:lnTo>
                  <a:lnTo>
                    <a:pt x="28050" y="35844"/>
                  </a:lnTo>
                  <a:lnTo>
                    <a:pt x="11065" y="66474"/>
                  </a:lnTo>
                  <a:lnTo>
                    <a:pt x="472" y="91955"/>
                  </a:lnTo>
                  <a:lnTo>
                    <a:pt x="0" y="108908"/>
                  </a:lnTo>
                  <a:lnTo>
                    <a:pt x="5904" y="123968"/>
                  </a:lnTo>
                  <a:lnTo>
                    <a:pt x="17365" y="138702"/>
                  </a:lnTo>
                  <a:lnTo>
                    <a:pt x="20199" y="140770"/>
                  </a:lnTo>
                  <a:lnTo>
                    <a:pt x="37672" y="143680"/>
                  </a:lnTo>
                  <a:lnTo>
                    <a:pt x="57352" y="141172"/>
                  </a:lnTo>
                  <a:lnTo>
                    <a:pt x="76589" y="129219"/>
                  </a:lnTo>
                  <a:lnTo>
                    <a:pt x="88953" y="115642"/>
                  </a:lnTo>
                  <a:lnTo>
                    <a:pt x="93713" y="89198"/>
                  </a:lnTo>
                  <a:lnTo>
                    <a:pt x="95124" y="57923"/>
                  </a:lnTo>
                  <a:lnTo>
                    <a:pt x="90531" y="26594"/>
                  </a:lnTo>
                  <a:lnTo>
                    <a:pt x="86828" y="15652"/>
                  </a:lnTo>
                  <a:lnTo>
                    <a:pt x="84147" y="12170"/>
                  </a:lnTo>
                  <a:lnTo>
                    <a:pt x="77405" y="8302"/>
                  </a:lnTo>
                  <a:lnTo>
                    <a:pt x="74337" y="7975"/>
                  </a:lnTo>
                  <a:lnTo>
                    <a:pt x="63968" y="1155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75" name="SMARTInkShape-Group376">
            <a:extLst>
              <a:ext uri="{FF2B5EF4-FFF2-40B4-BE49-F238E27FC236}">
                <a16:creationId xmlns:a16="http://schemas.microsoft.com/office/drawing/2014/main" id="{32EE997F-B97E-DBB5-C6B1-1D4D705456B8}"/>
              </a:ext>
            </a:extLst>
          </p:cNvPr>
          <p:cNvGrpSpPr/>
          <p:nvPr/>
        </p:nvGrpSpPr>
        <p:grpSpPr>
          <a:xfrm>
            <a:off x="6630074" y="4978400"/>
            <a:ext cx="437477" cy="215901"/>
            <a:chOff x="6630074" y="4978400"/>
            <a:chExt cx="437477" cy="215901"/>
          </a:xfrm>
        </p:grpSpPr>
        <p:sp>
          <p:nvSpPr>
            <p:cNvPr id="473" name="SMARTInkShape-1690">
              <a:extLst>
                <a:ext uri="{FF2B5EF4-FFF2-40B4-BE49-F238E27FC236}">
                  <a16:creationId xmlns:a16="http://schemas.microsoft.com/office/drawing/2014/main" id="{085E2942-BCFD-5073-E715-D0CBA7B5C613}"/>
                </a:ext>
              </a:extLst>
            </p:cNvPr>
            <p:cNvSpPr/>
            <p:nvPr>
              <p:custDataLst>
                <p:tags r:id="rId122"/>
              </p:custDataLst>
            </p:nvPr>
          </p:nvSpPr>
          <p:spPr>
            <a:xfrm>
              <a:off x="6951213" y="4978400"/>
              <a:ext cx="116338" cy="214266"/>
            </a:xfrm>
            <a:custGeom>
              <a:avLst/>
              <a:gdLst/>
              <a:ahLst/>
              <a:cxnLst/>
              <a:rect l="0" t="0" r="0" b="0"/>
              <a:pathLst>
                <a:path w="116338" h="214266">
                  <a:moveTo>
                    <a:pt x="59187" y="177800"/>
                  </a:moveTo>
                  <a:lnTo>
                    <a:pt x="59187" y="177800"/>
                  </a:lnTo>
                  <a:lnTo>
                    <a:pt x="62559" y="177800"/>
                  </a:lnTo>
                  <a:lnTo>
                    <a:pt x="71396" y="171058"/>
                  </a:lnTo>
                  <a:lnTo>
                    <a:pt x="75197" y="165867"/>
                  </a:lnTo>
                  <a:lnTo>
                    <a:pt x="82996" y="145560"/>
                  </a:lnTo>
                  <a:lnTo>
                    <a:pt x="83527" y="141491"/>
                  </a:lnTo>
                  <a:lnTo>
                    <a:pt x="82234" y="135085"/>
                  </a:lnTo>
                  <a:lnTo>
                    <a:pt x="80901" y="132391"/>
                  </a:lnTo>
                  <a:lnTo>
                    <a:pt x="78602" y="130594"/>
                  </a:lnTo>
                  <a:lnTo>
                    <a:pt x="72284" y="128598"/>
                  </a:lnTo>
                  <a:lnTo>
                    <a:pt x="57423" y="130845"/>
                  </a:lnTo>
                  <a:lnTo>
                    <a:pt x="46357" y="135978"/>
                  </a:lnTo>
                  <a:lnTo>
                    <a:pt x="23007" y="157049"/>
                  </a:lnTo>
                  <a:lnTo>
                    <a:pt x="6937" y="183082"/>
                  </a:lnTo>
                  <a:lnTo>
                    <a:pt x="1157" y="196376"/>
                  </a:lnTo>
                  <a:lnTo>
                    <a:pt x="0" y="207458"/>
                  </a:lnTo>
                  <a:lnTo>
                    <a:pt x="679" y="212389"/>
                  </a:lnTo>
                  <a:lnTo>
                    <a:pt x="3249" y="214265"/>
                  </a:lnTo>
                  <a:lnTo>
                    <a:pt x="7078" y="214105"/>
                  </a:lnTo>
                  <a:lnTo>
                    <a:pt x="16272" y="210163"/>
                  </a:lnTo>
                  <a:lnTo>
                    <a:pt x="37943" y="192140"/>
                  </a:lnTo>
                  <a:lnTo>
                    <a:pt x="54938" y="166156"/>
                  </a:lnTo>
                  <a:lnTo>
                    <a:pt x="70003" y="138027"/>
                  </a:lnTo>
                  <a:lnTo>
                    <a:pt x="79560" y="111923"/>
                  </a:lnTo>
                  <a:lnTo>
                    <a:pt x="89447" y="83727"/>
                  </a:lnTo>
                  <a:lnTo>
                    <a:pt x="96846" y="57499"/>
                  </a:lnTo>
                  <a:lnTo>
                    <a:pt x="105666" y="26723"/>
                  </a:lnTo>
                  <a:lnTo>
                    <a:pt x="116337"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4" name="SMARTInkShape-1691">
              <a:extLst>
                <a:ext uri="{FF2B5EF4-FFF2-40B4-BE49-F238E27FC236}">
                  <a16:creationId xmlns:a16="http://schemas.microsoft.com/office/drawing/2014/main" id="{1CDBB34C-6020-92EE-7FA1-8C1FE73D9D9F}"/>
                </a:ext>
              </a:extLst>
            </p:cNvPr>
            <p:cNvSpPr/>
            <p:nvPr>
              <p:custDataLst>
                <p:tags r:id="rId123"/>
              </p:custDataLst>
            </p:nvPr>
          </p:nvSpPr>
          <p:spPr>
            <a:xfrm>
              <a:off x="6630074" y="5080110"/>
              <a:ext cx="291427" cy="114191"/>
            </a:xfrm>
            <a:custGeom>
              <a:avLst/>
              <a:gdLst/>
              <a:ahLst/>
              <a:cxnLst/>
              <a:rect l="0" t="0" r="0" b="0"/>
              <a:pathLst>
                <a:path w="291427" h="114191">
                  <a:moveTo>
                    <a:pt x="88226" y="50690"/>
                  </a:moveTo>
                  <a:lnTo>
                    <a:pt x="88226" y="50690"/>
                  </a:lnTo>
                  <a:lnTo>
                    <a:pt x="94967" y="47320"/>
                  </a:lnTo>
                  <a:lnTo>
                    <a:pt x="100159" y="41901"/>
                  </a:lnTo>
                  <a:lnTo>
                    <a:pt x="111677" y="25634"/>
                  </a:lnTo>
                  <a:lnTo>
                    <a:pt x="113241" y="16891"/>
                  </a:lnTo>
                  <a:lnTo>
                    <a:pt x="111573" y="12621"/>
                  </a:lnTo>
                  <a:lnTo>
                    <a:pt x="110140" y="10494"/>
                  </a:lnTo>
                  <a:lnTo>
                    <a:pt x="98012" y="4129"/>
                  </a:lnTo>
                  <a:lnTo>
                    <a:pt x="84384" y="727"/>
                  </a:lnTo>
                  <a:lnTo>
                    <a:pt x="61345" y="0"/>
                  </a:lnTo>
                  <a:lnTo>
                    <a:pt x="43336" y="6664"/>
                  </a:lnTo>
                  <a:lnTo>
                    <a:pt x="17847" y="31843"/>
                  </a:lnTo>
                  <a:lnTo>
                    <a:pt x="7008" y="46282"/>
                  </a:lnTo>
                  <a:lnTo>
                    <a:pt x="2740" y="57903"/>
                  </a:lnTo>
                  <a:lnTo>
                    <a:pt x="0" y="82611"/>
                  </a:lnTo>
                  <a:lnTo>
                    <a:pt x="481" y="86787"/>
                  </a:lnTo>
                  <a:lnTo>
                    <a:pt x="1507" y="89571"/>
                  </a:lnTo>
                  <a:lnTo>
                    <a:pt x="2897" y="91427"/>
                  </a:lnTo>
                  <a:lnTo>
                    <a:pt x="8204" y="93490"/>
                  </a:lnTo>
                  <a:lnTo>
                    <a:pt x="11594" y="94040"/>
                  </a:lnTo>
                  <a:lnTo>
                    <a:pt x="37553" y="89576"/>
                  </a:lnTo>
                  <a:lnTo>
                    <a:pt x="42892" y="87258"/>
                  </a:lnTo>
                  <a:lnTo>
                    <a:pt x="64928" y="67596"/>
                  </a:lnTo>
                  <a:lnTo>
                    <a:pt x="86109" y="35917"/>
                  </a:lnTo>
                  <a:lnTo>
                    <a:pt x="93321" y="26829"/>
                  </a:lnTo>
                  <a:lnTo>
                    <a:pt x="90834" y="29117"/>
                  </a:lnTo>
                  <a:lnTo>
                    <a:pt x="85628" y="37635"/>
                  </a:lnTo>
                  <a:lnTo>
                    <a:pt x="85425" y="48885"/>
                  </a:lnTo>
                  <a:lnTo>
                    <a:pt x="88823" y="79758"/>
                  </a:lnTo>
                  <a:lnTo>
                    <a:pt x="93230" y="88678"/>
                  </a:lnTo>
                  <a:lnTo>
                    <a:pt x="93679" y="90832"/>
                  </a:lnTo>
                  <a:lnTo>
                    <a:pt x="94684" y="92268"/>
                  </a:lnTo>
                  <a:lnTo>
                    <a:pt x="96059" y="93225"/>
                  </a:lnTo>
                  <a:lnTo>
                    <a:pt x="99965" y="94763"/>
                  </a:lnTo>
                  <a:lnTo>
                    <a:pt x="106309" y="95107"/>
                  </a:lnTo>
                  <a:lnTo>
                    <a:pt x="134643" y="74182"/>
                  </a:lnTo>
                  <a:lnTo>
                    <a:pt x="163469" y="52162"/>
                  </a:lnTo>
                  <a:lnTo>
                    <a:pt x="180778" y="41207"/>
                  </a:lnTo>
                  <a:lnTo>
                    <a:pt x="183794" y="40134"/>
                  </a:lnTo>
                  <a:lnTo>
                    <a:pt x="185805" y="38714"/>
                  </a:lnTo>
                  <a:lnTo>
                    <a:pt x="188634" y="34755"/>
                  </a:lnTo>
                  <a:lnTo>
                    <a:pt x="189031" y="35128"/>
                  </a:lnTo>
                  <a:lnTo>
                    <a:pt x="189591" y="39024"/>
                  </a:lnTo>
                  <a:lnTo>
                    <a:pt x="190428" y="44094"/>
                  </a:lnTo>
                  <a:lnTo>
                    <a:pt x="198651" y="73915"/>
                  </a:lnTo>
                  <a:lnTo>
                    <a:pt x="203005" y="103806"/>
                  </a:lnTo>
                  <a:lnTo>
                    <a:pt x="204256" y="105151"/>
                  </a:lnTo>
                  <a:lnTo>
                    <a:pt x="205796" y="106047"/>
                  </a:lnTo>
                  <a:lnTo>
                    <a:pt x="207529" y="105938"/>
                  </a:lnTo>
                  <a:lnTo>
                    <a:pt x="211335" y="103938"/>
                  </a:lnTo>
                  <a:lnTo>
                    <a:pt x="242435" y="79971"/>
                  </a:lnTo>
                  <a:lnTo>
                    <a:pt x="271247" y="65852"/>
                  </a:lnTo>
                  <a:lnTo>
                    <a:pt x="289004" y="58139"/>
                  </a:lnTo>
                  <a:lnTo>
                    <a:pt x="289811" y="59184"/>
                  </a:lnTo>
                  <a:lnTo>
                    <a:pt x="290708" y="64107"/>
                  </a:lnTo>
                  <a:lnTo>
                    <a:pt x="285319" y="90608"/>
                  </a:lnTo>
                  <a:lnTo>
                    <a:pt x="287065" y="95008"/>
                  </a:lnTo>
                  <a:lnTo>
                    <a:pt x="288519" y="97169"/>
                  </a:lnTo>
                  <a:lnTo>
                    <a:pt x="291426" y="1141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2" name="SMARTInkShape-Group377">
            <a:extLst>
              <a:ext uri="{FF2B5EF4-FFF2-40B4-BE49-F238E27FC236}">
                <a16:creationId xmlns:a16="http://schemas.microsoft.com/office/drawing/2014/main" id="{E9F48059-64C8-40DB-5056-511B41F8ABD7}"/>
              </a:ext>
            </a:extLst>
          </p:cNvPr>
          <p:cNvGrpSpPr/>
          <p:nvPr/>
        </p:nvGrpSpPr>
        <p:grpSpPr>
          <a:xfrm>
            <a:off x="5535316" y="4953000"/>
            <a:ext cx="768473" cy="330201"/>
            <a:chOff x="5535316" y="4953000"/>
            <a:chExt cx="768473" cy="330201"/>
          </a:xfrm>
        </p:grpSpPr>
        <p:sp>
          <p:nvSpPr>
            <p:cNvPr id="476" name="SMARTInkShape-1692">
              <a:extLst>
                <a:ext uri="{FF2B5EF4-FFF2-40B4-BE49-F238E27FC236}">
                  <a16:creationId xmlns:a16="http://schemas.microsoft.com/office/drawing/2014/main" id="{CEDAA18B-81D7-BE44-1C58-8D82388DF31B}"/>
                </a:ext>
              </a:extLst>
            </p:cNvPr>
            <p:cNvSpPr/>
            <p:nvPr>
              <p:custDataLst>
                <p:tags r:id="rId116"/>
              </p:custDataLst>
            </p:nvPr>
          </p:nvSpPr>
          <p:spPr>
            <a:xfrm>
              <a:off x="6248400" y="5181600"/>
              <a:ext cx="55389" cy="101601"/>
            </a:xfrm>
            <a:custGeom>
              <a:avLst/>
              <a:gdLst/>
              <a:ahLst/>
              <a:cxnLst/>
              <a:rect l="0" t="0" r="0" b="0"/>
              <a:pathLst>
                <a:path w="55389" h="101601">
                  <a:moveTo>
                    <a:pt x="0" y="0"/>
                  </a:moveTo>
                  <a:lnTo>
                    <a:pt x="0" y="0"/>
                  </a:lnTo>
                  <a:lnTo>
                    <a:pt x="24419" y="0"/>
                  </a:lnTo>
                  <a:lnTo>
                    <a:pt x="35782" y="3763"/>
                  </a:lnTo>
                  <a:lnTo>
                    <a:pt x="51204" y="14306"/>
                  </a:lnTo>
                  <a:lnTo>
                    <a:pt x="54508" y="22586"/>
                  </a:lnTo>
                  <a:lnTo>
                    <a:pt x="55388" y="27757"/>
                  </a:lnTo>
                  <a:lnTo>
                    <a:pt x="49886" y="48520"/>
                  </a:lnTo>
                  <a:lnTo>
                    <a:pt x="31021" y="79408"/>
                  </a:lnTo>
                  <a:lnTo>
                    <a:pt x="12700" y="1016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7" name="SMARTInkShape-1693">
              <a:extLst>
                <a:ext uri="{FF2B5EF4-FFF2-40B4-BE49-F238E27FC236}">
                  <a16:creationId xmlns:a16="http://schemas.microsoft.com/office/drawing/2014/main" id="{C5990F7D-3DBD-07CB-8DE8-34DE0174149D}"/>
                </a:ext>
              </a:extLst>
            </p:cNvPr>
            <p:cNvSpPr/>
            <p:nvPr>
              <p:custDataLst>
                <p:tags r:id="rId117"/>
              </p:custDataLst>
            </p:nvPr>
          </p:nvSpPr>
          <p:spPr>
            <a:xfrm>
              <a:off x="6045200" y="4953000"/>
              <a:ext cx="114301" cy="25401"/>
            </a:xfrm>
            <a:custGeom>
              <a:avLst/>
              <a:gdLst/>
              <a:ahLst/>
              <a:cxnLst/>
              <a:rect l="0" t="0" r="0" b="0"/>
              <a:pathLst>
                <a:path w="114301" h="25401">
                  <a:moveTo>
                    <a:pt x="0" y="25400"/>
                  </a:moveTo>
                  <a:lnTo>
                    <a:pt x="0" y="25400"/>
                  </a:lnTo>
                  <a:lnTo>
                    <a:pt x="3371" y="22030"/>
                  </a:lnTo>
                  <a:lnTo>
                    <a:pt x="34851" y="12535"/>
                  </a:lnTo>
                  <a:lnTo>
                    <a:pt x="63908" y="2800"/>
                  </a:lnTo>
                  <a:lnTo>
                    <a:pt x="95304" y="369"/>
                  </a:lnTo>
                  <a:lnTo>
                    <a:pt x="114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8" name="SMARTInkShape-1694">
              <a:extLst>
                <a:ext uri="{FF2B5EF4-FFF2-40B4-BE49-F238E27FC236}">
                  <a16:creationId xmlns:a16="http://schemas.microsoft.com/office/drawing/2014/main" id="{FDA9A25E-3C58-14D7-7907-B621AABB3499}"/>
                </a:ext>
              </a:extLst>
            </p:cNvPr>
            <p:cNvSpPr/>
            <p:nvPr>
              <p:custDataLst>
                <p:tags r:id="rId118"/>
              </p:custDataLst>
            </p:nvPr>
          </p:nvSpPr>
          <p:spPr>
            <a:xfrm>
              <a:off x="5989725" y="4972104"/>
              <a:ext cx="91584" cy="157350"/>
            </a:xfrm>
            <a:custGeom>
              <a:avLst/>
              <a:gdLst/>
              <a:ahLst/>
              <a:cxnLst/>
              <a:rect l="0" t="0" r="0" b="0"/>
              <a:pathLst>
                <a:path w="91584" h="157350">
                  <a:moveTo>
                    <a:pt x="36425" y="18996"/>
                  </a:moveTo>
                  <a:lnTo>
                    <a:pt x="36425" y="18996"/>
                  </a:lnTo>
                  <a:lnTo>
                    <a:pt x="41496" y="13221"/>
                  </a:lnTo>
                  <a:lnTo>
                    <a:pt x="47257" y="4507"/>
                  </a:lnTo>
                  <a:lnTo>
                    <a:pt x="55368" y="0"/>
                  </a:lnTo>
                  <a:lnTo>
                    <a:pt x="32885" y="28492"/>
                  </a:lnTo>
                  <a:lnTo>
                    <a:pt x="9984" y="53146"/>
                  </a:lnTo>
                  <a:lnTo>
                    <a:pt x="0" y="72699"/>
                  </a:lnTo>
                  <a:lnTo>
                    <a:pt x="951" y="78377"/>
                  </a:lnTo>
                  <a:lnTo>
                    <a:pt x="2193" y="81867"/>
                  </a:lnTo>
                  <a:lnTo>
                    <a:pt x="3725" y="84193"/>
                  </a:lnTo>
                  <a:lnTo>
                    <a:pt x="7310" y="86778"/>
                  </a:lnTo>
                  <a:lnTo>
                    <a:pt x="37214" y="88665"/>
                  </a:lnTo>
                  <a:lnTo>
                    <a:pt x="68279" y="90703"/>
                  </a:lnTo>
                  <a:lnTo>
                    <a:pt x="86853" y="94308"/>
                  </a:lnTo>
                  <a:lnTo>
                    <a:pt x="89093" y="96015"/>
                  </a:lnTo>
                  <a:lnTo>
                    <a:pt x="91583" y="101675"/>
                  </a:lnTo>
                  <a:lnTo>
                    <a:pt x="87932" y="127123"/>
                  </a:lnTo>
                  <a:lnTo>
                    <a:pt x="83776" y="134315"/>
                  </a:lnTo>
                  <a:lnTo>
                    <a:pt x="77226" y="141510"/>
                  </a:lnTo>
                  <a:lnTo>
                    <a:pt x="57390" y="154151"/>
                  </a:lnTo>
                  <a:lnTo>
                    <a:pt x="48203" y="157349"/>
                  </a:lnTo>
                  <a:lnTo>
                    <a:pt x="30075" y="15234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9" name="SMARTInkShape-1695">
              <a:extLst>
                <a:ext uri="{FF2B5EF4-FFF2-40B4-BE49-F238E27FC236}">
                  <a16:creationId xmlns:a16="http://schemas.microsoft.com/office/drawing/2014/main" id="{D8889CF0-12CC-C3E1-CBE0-02ACD3FE9ADA}"/>
                </a:ext>
              </a:extLst>
            </p:cNvPr>
            <p:cNvSpPr/>
            <p:nvPr>
              <p:custDataLst>
                <p:tags r:id="rId119"/>
              </p:custDataLst>
            </p:nvPr>
          </p:nvSpPr>
          <p:spPr>
            <a:xfrm>
              <a:off x="5824677" y="4978400"/>
              <a:ext cx="99085" cy="127115"/>
            </a:xfrm>
            <a:custGeom>
              <a:avLst/>
              <a:gdLst/>
              <a:ahLst/>
              <a:cxnLst/>
              <a:rect l="0" t="0" r="0" b="0"/>
              <a:pathLst>
                <a:path w="99085" h="127115">
                  <a:moveTo>
                    <a:pt x="49073" y="31750"/>
                  </a:moveTo>
                  <a:lnTo>
                    <a:pt x="49073" y="31750"/>
                  </a:lnTo>
                  <a:lnTo>
                    <a:pt x="52444" y="25008"/>
                  </a:lnTo>
                  <a:lnTo>
                    <a:pt x="57862" y="19816"/>
                  </a:lnTo>
                  <a:lnTo>
                    <a:pt x="69467" y="10735"/>
                  </a:lnTo>
                  <a:lnTo>
                    <a:pt x="72249" y="6417"/>
                  </a:lnTo>
                  <a:lnTo>
                    <a:pt x="74343" y="376"/>
                  </a:lnTo>
                  <a:lnTo>
                    <a:pt x="59238" y="5849"/>
                  </a:lnTo>
                  <a:lnTo>
                    <a:pt x="41971" y="17334"/>
                  </a:lnTo>
                  <a:lnTo>
                    <a:pt x="19056" y="45783"/>
                  </a:lnTo>
                  <a:lnTo>
                    <a:pt x="2160" y="77526"/>
                  </a:lnTo>
                  <a:lnTo>
                    <a:pt x="0" y="89489"/>
                  </a:lnTo>
                  <a:lnTo>
                    <a:pt x="2803" y="101862"/>
                  </a:lnTo>
                  <a:lnTo>
                    <a:pt x="9460" y="113711"/>
                  </a:lnTo>
                  <a:lnTo>
                    <a:pt x="19473" y="123681"/>
                  </a:lnTo>
                  <a:lnTo>
                    <a:pt x="26517" y="126198"/>
                  </a:lnTo>
                  <a:lnTo>
                    <a:pt x="43751" y="127114"/>
                  </a:lnTo>
                  <a:lnTo>
                    <a:pt x="66546" y="120292"/>
                  </a:lnTo>
                  <a:lnTo>
                    <a:pt x="83334" y="105963"/>
                  </a:lnTo>
                  <a:lnTo>
                    <a:pt x="93875" y="91682"/>
                  </a:lnTo>
                  <a:lnTo>
                    <a:pt x="98096" y="68400"/>
                  </a:lnTo>
                  <a:lnTo>
                    <a:pt x="99084" y="47334"/>
                  </a:lnTo>
                  <a:lnTo>
                    <a:pt x="98111" y="25976"/>
                  </a:lnTo>
                  <a:lnTo>
                    <a:pt x="92976" y="9428"/>
                  </a:lnTo>
                  <a:lnTo>
                    <a:pt x="89630" y="4874"/>
                  </a:lnTo>
                  <a:lnTo>
                    <a:pt x="85989" y="2544"/>
                  </a:lnTo>
                  <a:lnTo>
                    <a:pt x="68123"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0" name="SMARTInkShape-1696">
              <a:extLst>
                <a:ext uri="{FF2B5EF4-FFF2-40B4-BE49-F238E27FC236}">
                  <a16:creationId xmlns:a16="http://schemas.microsoft.com/office/drawing/2014/main" id="{008B2F0C-69CE-40E3-40F8-C5E704ADBDAC}"/>
                </a:ext>
              </a:extLst>
            </p:cNvPr>
            <p:cNvSpPr/>
            <p:nvPr>
              <p:custDataLst>
                <p:tags r:id="rId120"/>
              </p:custDataLst>
            </p:nvPr>
          </p:nvSpPr>
          <p:spPr>
            <a:xfrm>
              <a:off x="5708650" y="5099941"/>
              <a:ext cx="25401" cy="18160"/>
            </a:xfrm>
            <a:custGeom>
              <a:avLst/>
              <a:gdLst/>
              <a:ahLst/>
              <a:cxnLst/>
              <a:rect l="0" t="0" r="0" b="0"/>
              <a:pathLst>
                <a:path w="25401" h="18160">
                  <a:moveTo>
                    <a:pt x="0" y="18159"/>
                  </a:moveTo>
                  <a:lnTo>
                    <a:pt x="0" y="18159"/>
                  </a:lnTo>
                  <a:lnTo>
                    <a:pt x="8838" y="9321"/>
                  </a:lnTo>
                  <a:lnTo>
                    <a:pt x="14746" y="7176"/>
                  </a:lnTo>
                  <a:lnTo>
                    <a:pt x="24776" y="5559"/>
                  </a:lnTo>
                  <a:lnTo>
                    <a:pt x="25214" y="2118"/>
                  </a:lnTo>
                  <a:lnTo>
                    <a:pt x="24571" y="1115"/>
                  </a:lnTo>
                  <a:lnTo>
                    <a:pt x="23437" y="447"/>
                  </a:lnTo>
                  <a:lnTo>
                    <a:pt x="21974" y="0"/>
                  </a:lnTo>
                  <a:lnTo>
                    <a:pt x="21705" y="409"/>
                  </a:lnTo>
                  <a:lnTo>
                    <a:pt x="25400" y="54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1" name="SMARTInkShape-1697">
              <a:extLst>
                <a:ext uri="{FF2B5EF4-FFF2-40B4-BE49-F238E27FC236}">
                  <a16:creationId xmlns:a16="http://schemas.microsoft.com/office/drawing/2014/main" id="{E0C0D466-3A4D-B8EB-F22C-CB33A8D089E7}"/>
                </a:ext>
              </a:extLst>
            </p:cNvPr>
            <p:cNvSpPr/>
            <p:nvPr>
              <p:custDataLst>
                <p:tags r:id="rId121"/>
              </p:custDataLst>
            </p:nvPr>
          </p:nvSpPr>
          <p:spPr>
            <a:xfrm>
              <a:off x="5535316" y="4960271"/>
              <a:ext cx="112083" cy="153280"/>
            </a:xfrm>
            <a:custGeom>
              <a:avLst/>
              <a:gdLst/>
              <a:ahLst/>
              <a:cxnLst/>
              <a:rect l="0" t="0" r="0" b="0"/>
              <a:pathLst>
                <a:path w="112083" h="153280">
                  <a:moveTo>
                    <a:pt x="59034" y="30829"/>
                  </a:moveTo>
                  <a:lnTo>
                    <a:pt x="59034" y="30829"/>
                  </a:lnTo>
                  <a:lnTo>
                    <a:pt x="62405" y="30829"/>
                  </a:lnTo>
                  <a:lnTo>
                    <a:pt x="65942" y="27066"/>
                  </a:lnTo>
                  <a:lnTo>
                    <a:pt x="74765" y="15281"/>
                  </a:lnTo>
                  <a:lnTo>
                    <a:pt x="75166" y="14114"/>
                  </a:lnTo>
                  <a:lnTo>
                    <a:pt x="74728" y="13334"/>
                  </a:lnTo>
                  <a:lnTo>
                    <a:pt x="73730" y="12817"/>
                  </a:lnTo>
                  <a:lnTo>
                    <a:pt x="73064" y="11765"/>
                  </a:lnTo>
                  <a:lnTo>
                    <a:pt x="72325" y="8717"/>
                  </a:lnTo>
                  <a:lnTo>
                    <a:pt x="71423" y="7620"/>
                  </a:lnTo>
                  <a:lnTo>
                    <a:pt x="68538" y="6403"/>
                  </a:lnTo>
                  <a:lnTo>
                    <a:pt x="59578" y="5716"/>
                  </a:lnTo>
                  <a:lnTo>
                    <a:pt x="44614" y="12257"/>
                  </a:lnTo>
                  <a:lnTo>
                    <a:pt x="26774" y="29873"/>
                  </a:lnTo>
                  <a:lnTo>
                    <a:pt x="11454" y="56338"/>
                  </a:lnTo>
                  <a:lnTo>
                    <a:pt x="1349" y="76409"/>
                  </a:lnTo>
                  <a:lnTo>
                    <a:pt x="0" y="92244"/>
                  </a:lnTo>
                  <a:lnTo>
                    <a:pt x="3207" y="117230"/>
                  </a:lnTo>
                  <a:lnTo>
                    <a:pt x="7411" y="130612"/>
                  </a:lnTo>
                  <a:lnTo>
                    <a:pt x="13983" y="141264"/>
                  </a:lnTo>
                  <a:lnTo>
                    <a:pt x="23489" y="148820"/>
                  </a:lnTo>
                  <a:lnTo>
                    <a:pt x="28987" y="151823"/>
                  </a:lnTo>
                  <a:lnTo>
                    <a:pt x="42623" y="153279"/>
                  </a:lnTo>
                  <a:lnTo>
                    <a:pt x="57384" y="150868"/>
                  </a:lnTo>
                  <a:lnTo>
                    <a:pt x="77595" y="140871"/>
                  </a:lnTo>
                  <a:lnTo>
                    <a:pt x="99624" y="120769"/>
                  </a:lnTo>
                  <a:lnTo>
                    <a:pt x="108691" y="105455"/>
                  </a:lnTo>
                  <a:lnTo>
                    <a:pt x="111189" y="99630"/>
                  </a:lnTo>
                  <a:lnTo>
                    <a:pt x="112082" y="87513"/>
                  </a:lnTo>
                  <a:lnTo>
                    <a:pt x="108619" y="63145"/>
                  </a:lnTo>
                  <a:lnTo>
                    <a:pt x="103649" y="43076"/>
                  </a:lnTo>
                  <a:lnTo>
                    <a:pt x="88857" y="14825"/>
                  </a:lnTo>
                  <a:lnTo>
                    <a:pt x="87383" y="9576"/>
                  </a:lnTo>
                  <a:lnTo>
                    <a:pt x="84284" y="6077"/>
                  </a:lnTo>
                  <a:lnTo>
                    <a:pt x="75195" y="2189"/>
                  </a:lnTo>
                  <a:lnTo>
                    <a:pt x="64919" y="0"/>
                  </a:lnTo>
                  <a:lnTo>
                    <a:pt x="62958" y="1105"/>
                  </a:lnTo>
                  <a:lnTo>
                    <a:pt x="59034" y="1177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7" name="SMARTInkShape-Group378">
            <a:extLst>
              <a:ext uri="{FF2B5EF4-FFF2-40B4-BE49-F238E27FC236}">
                <a16:creationId xmlns:a16="http://schemas.microsoft.com/office/drawing/2014/main" id="{32F0FAA2-7BD1-19E4-507A-FBB04477C6DA}"/>
              </a:ext>
            </a:extLst>
          </p:cNvPr>
          <p:cNvGrpSpPr/>
          <p:nvPr/>
        </p:nvGrpSpPr>
        <p:grpSpPr>
          <a:xfrm>
            <a:off x="4737387" y="4973782"/>
            <a:ext cx="531786" cy="277669"/>
            <a:chOff x="4737387" y="4973782"/>
            <a:chExt cx="531786" cy="277669"/>
          </a:xfrm>
        </p:grpSpPr>
        <p:sp>
          <p:nvSpPr>
            <p:cNvPr id="483" name="SMARTInkShape-1698">
              <a:extLst>
                <a:ext uri="{FF2B5EF4-FFF2-40B4-BE49-F238E27FC236}">
                  <a16:creationId xmlns:a16="http://schemas.microsoft.com/office/drawing/2014/main" id="{4A1A1AB7-877B-5B95-7325-C821C4563C66}"/>
                </a:ext>
              </a:extLst>
            </p:cNvPr>
            <p:cNvSpPr/>
            <p:nvPr>
              <p:custDataLst>
                <p:tags r:id="rId112"/>
              </p:custDataLst>
            </p:nvPr>
          </p:nvSpPr>
          <p:spPr>
            <a:xfrm>
              <a:off x="5226050" y="5152890"/>
              <a:ext cx="43123" cy="98561"/>
            </a:xfrm>
            <a:custGeom>
              <a:avLst/>
              <a:gdLst/>
              <a:ahLst/>
              <a:cxnLst/>
              <a:rect l="0" t="0" r="0" b="0"/>
              <a:pathLst>
                <a:path w="43123" h="98561">
                  <a:moveTo>
                    <a:pt x="25400" y="9660"/>
                  </a:moveTo>
                  <a:lnTo>
                    <a:pt x="25400" y="9660"/>
                  </a:lnTo>
                  <a:lnTo>
                    <a:pt x="28771" y="13031"/>
                  </a:lnTo>
                  <a:lnTo>
                    <a:pt x="29060" y="14024"/>
                  </a:lnTo>
                  <a:lnTo>
                    <a:pt x="28545" y="14686"/>
                  </a:lnTo>
                  <a:lnTo>
                    <a:pt x="26093" y="15421"/>
                  </a:lnTo>
                  <a:lnTo>
                    <a:pt x="10528" y="15987"/>
                  </a:lnTo>
                  <a:lnTo>
                    <a:pt x="9135" y="14584"/>
                  </a:lnTo>
                  <a:lnTo>
                    <a:pt x="7588" y="9261"/>
                  </a:lnTo>
                  <a:lnTo>
                    <a:pt x="7881" y="7278"/>
                  </a:lnTo>
                  <a:lnTo>
                    <a:pt x="8782" y="5956"/>
                  </a:lnTo>
                  <a:lnTo>
                    <a:pt x="15297" y="462"/>
                  </a:lnTo>
                  <a:lnTo>
                    <a:pt x="17959" y="0"/>
                  </a:lnTo>
                  <a:lnTo>
                    <a:pt x="24680" y="1369"/>
                  </a:lnTo>
                  <a:lnTo>
                    <a:pt x="33026" y="6106"/>
                  </a:lnTo>
                  <a:lnTo>
                    <a:pt x="39968" y="18720"/>
                  </a:lnTo>
                  <a:lnTo>
                    <a:pt x="43122" y="42605"/>
                  </a:lnTo>
                  <a:lnTo>
                    <a:pt x="40097" y="56288"/>
                  </a:lnTo>
                  <a:lnTo>
                    <a:pt x="26369" y="81077"/>
                  </a:lnTo>
                  <a:lnTo>
                    <a:pt x="12516" y="92753"/>
                  </a:lnTo>
                  <a:lnTo>
                    <a:pt x="0" y="9856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4" name="SMARTInkShape-1699">
              <a:extLst>
                <a:ext uri="{FF2B5EF4-FFF2-40B4-BE49-F238E27FC236}">
                  <a16:creationId xmlns:a16="http://schemas.microsoft.com/office/drawing/2014/main" id="{47F55A74-3894-4922-AE21-4C5D25B3A2A4}"/>
                </a:ext>
              </a:extLst>
            </p:cNvPr>
            <p:cNvSpPr/>
            <p:nvPr>
              <p:custDataLst>
                <p:tags r:id="rId113"/>
              </p:custDataLst>
            </p:nvPr>
          </p:nvSpPr>
          <p:spPr>
            <a:xfrm>
              <a:off x="5106372" y="4992245"/>
              <a:ext cx="37051" cy="176656"/>
            </a:xfrm>
            <a:custGeom>
              <a:avLst/>
              <a:gdLst/>
              <a:ahLst/>
              <a:cxnLst/>
              <a:rect l="0" t="0" r="0" b="0"/>
              <a:pathLst>
                <a:path w="37051" h="176656">
                  <a:moveTo>
                    <a:pt x="30778" y="11555"/>
                  </a:moveTo>
                  <a:lnTo>
                    <a:pt x="30778" y="11555"/>
                  </a:lnTo>
                  <a:lnTo>
                    <a:pt x="30778" y="8184"/>
                  </a:lnTo>
                  <a:lnTo>
                    <a:pt x="32660" y="4648"/>
                  </a:lnTo>
                  <a:lnTo>
                    <a:pt x="36246" y="0"/>
                  </a:lnTo>
                  <a:lnTo>
                    <a:pt x="36540" y="324"/>
                  </a:lnTo>
                  <a:lnTo>
                    <a:pt x="37050" y="14536"/>
                  </a:lnTo>
                  <a:lnTo>
                    <a:pt x="30364" y="38231"/>
                  </a:lnTo>
                  <a:lnTo>
                    <a:pt x="19445" y="64223"/>
                  </a:lnTo>
                  <a:lnTo>
                    <a:pt x="8183" y="93925"/>
                  </a:lnTo>
                  <a:lnTo>
                    <a:pt x="1046" y="124356"/>
                  </a:lnTo>
                  <a:lnTo>
                    <a:pt x="0" y="155997"/>
                  </a:lnTo>
                  <a:lnTo>
                    <a:pt x="2517" y="163476"/>
                  </a:lnTo>
                  <a:lnTo>
                    <a:pt x="11728" y="17665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5" name="SMARTInkShape-1700">
              <a:extLst>
                <a:ext uri="{FF2B5EF4-FFF2-40B4-BE49-F238E27FC236}">
                  <a16:creationId xmlns:a16="http://schemas.microsoft.com/office/drawing/2014/main" id="{111C7F89-2321-79A2-A03A-F551285594D7}"/>
                </a:ext>
              </a:extLst>
            </p:cNvPr>
            <p:cNvSpPr/>
            <p:nvPr>
              <p:custDataLst>
                <p:tags r:id="rId114"/>
              </p:custDataLst>
            </p:nvPr>
          </p:nvSpPr>
          <p:spPr>
            <a:xfrm>
              <a:off x="4978400" y="5124450"/>
              <a:ext cx="24179" cy="15771"/>
            </a:xfrm>
            <a:custGeom>
              <a:avLst/>
              <a:gdLst/>
              <a:ahLst/>
              <a:cxnLst/>
              <a:rect l="0" t="0" r="0" b="0"/>
              <a:pathLst>
                <a:path w="24179" h="15771">
                  <a:moveTo>
                    <a:pt x="6350" y="6350"/>
                  </a:moveTo>
                  <a:lnTo>
                    <a:pt x="6350" y="6350"/>
                  </a:lnTo>
                  <a:lnTo>
                    <a:pt x="21276" y="6350"/>
                  </a:lnTo>
                  <a:lnTo>
                    <a:pt x="22651" y="7055"/>
                  </a:lnTo>
                  <a:lnTo>
                    <a:pt x="23568" y="8232"/>
                  </a:lnTo>
                  <a:lnTo>
                    <a:pt x="24178" y="9721"/>
                  </a:lnTo>
                  <a:lnTo>
                    <a:pt x="23880" y="11419"/>
                  </a:lnTo>
                  <a:lnTo>
                    <a:pt x="21667" y="15188"/>
                  </a:lnTo>
                  <a:lnTo>
                    <a:pt x="19383" y="15770"/>
                  </a:lnTo>
                  <a:lnTo>
                    <a:pt x="13083" y="14534"/>
                  </a:lnTo>
                  <a:lnTo>
                    <a:pt x="1473" y="7394"/>
                  </a:lnTo>
                  <a:lnTo>
                    <a:pt x="655" y="4932"/>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6" name="SMARTInkShape-1701">
              <a:extLst>
                <a:ext uri="{FF2B5EF4-FFF2-40B4-BE49-F238E27FC236}">
                  <a16:creationId xmlns:a16="http://schemas.microsoft.com/office/drawing/2014/main" id="{406D2080-126C-1B75-5494-CCD597CCAA41}"/>
                </a:ext>
              </a:extLst>
            </p:cNvPr>
            <p:cNvSpPr/>
            <p:nvPr>
              <p:custDataLst>
                <p:tags r:id="rId115"/>
              </p:custDataLst>
            </p:nvPr>
          </p:nvSpPr>
          <p:spPr>
            <a:xfrm>
              <a:off x="4737387" y="4973782"/>
              <a:ext cx="144705" cy="133016"/>
            </a:xfrm>
            <a:custGeom>
              <a:avLst/>
              <a:gdLst/>
              <a:ahLst/>
              <a:cxnLst/>
              <a:rect l="0" t="0" r="0" b="0"/>
              <a:pathLst>
                <a:path w="144705" h="133016">
                  <a:moveTo>
                    <a:pt x="114013" y="17318"/>
                  </a:moveTo>
                  <a:lnTo>
                    <a:pt x="114013" y="17318"/>
                  </a:lnTo>
                  <a:lnTo>
                    <a:pt x="120361" y="17318"/>
                  </a:lnTo>
                  <a:lnTo>
                    <a:pt x="95944" y="8480"/>
                  </a:lnTo>
                  <a:lnTo>
                    <a:pt x="82699" y="10098"/>
                  </a:lnTo>
                  <a:lnTo>
                    <a:pt x="59579" y="18941"/>
                  </a:lnTo>
                  <a:lnTo>
                    <a:pt x="42548" y="27212"/>
                  </a:lnTo>
                  <a:lnTo>
                    <a:pt x="18234" y="51649"/>
                  </a:lnTo>
                  <a:lnTo>
                    <a:pt x="7239" y="67148"/>
                  </a:lnTo>
                  <a:lnTo>
                    <a:pt x="0" y="83445"/>
                  </a:lnTo>
                  <a:lnTo>
                    <a:pt x="76" y="100096"/>
                  </a:lnTo>
                  <a:lnTo>
                    <a:pt x="2071" y="108486"/>
                  </a:lnTo>
                  <a:lnTo>
                    <a:pt x="6225" y="114785"/>
                  </a:lnTo>
                  <a:lnTo>
                    <a:pt x="18364" y="123666"/>
                  </a:lnTo>
                  <a:lnTo>
                    <a:pt x="41066" y="132632"/>
                  </a:lnTo>
                  <a:lnTo>
                    <a:pt x="72408" y="133015"/>
                  </a:lnTo>
                  <a:lnTo>
                    <a:pt x="98393" y="128662"/>
                  </a:lnTo>
                  <a:lnTo>
                    <a:pt x="116126" y="122902"/>
                  </a:lnTo>
                  <a:lnTo>
                    <a:pt x="133690" y="109986"/>
                  </a:lnTo>
                  <a:lnTo>
                    <a:pt x="140397" y="94958"/>
                  </a:lnTo>
                  <a:lnTo>
                    <a:pt x="144704" y="66677"/>
                  </a:lnTo>
                  <a:lnTo>
                    <a:pt x="141529" y="54778"/>
                  </a:lnTo>
                  <a:lnTo>
                    <a:pt x="124039" y="24289"/>
                  </a:lnTo>
                  <a:lnTo>
                    <a:pt x="111026" y="10368"/>
                  </a:lnTo>
                  <a:lnTo>
                    <a:pt x="94783" y="2167"/>
                  </a:lnTo>
                  <a:lnTo>
                    <a:pt x="85241" y="0"/>
                  </a:lnTo>
                  <a:lnTo>
                    <a:pt x="65193" y="2152"/>
                  </a:lnTo>
                  <a:lnTo>
                    <a:pt x="60300" y="4385"/>
                  </a:lnTo>
                  <a:lnTo>
                    <a:pt x="50513" y="1731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90" name="SMARTInkShape-Group379">
            <a:extLst>
              <a:ext uri="{FF2B5EF4-FFF2-40B4-BE49-F238E27FC236}">
                <a16:creationId xmlns:a16="http://schemas.microsoft.com/office/drawing/2014/main" id="{43D22EDB-B016-7C2C-E921-75E31D679490}"/>
              </a:ext>
            </a:extLst>
          </p:cNvPr>
          <p:cNvGrpSpPr/>
          <p:nvPr/>
        </p:nvGrpSpPr>
        <p:grpSpPr>
          <a:xfrm>
            <a:off x="4260850" y="4991362"/>
            <a:ext cx="69851" cy="126739"/>
            <a:chOff x="4260850" y="4991362"/>
            <a:chExt cx="69851" cy="126739"/>
          </a:xfrm>
        </p:grpSpPr>
        <p:sp>
          <p:nvSpPr>
            <p:cNvPr id="488" name="SMARTInkShape-1702">
              <a:extLst>
                <a:ext uri="{FF2B5EF4-FFF2-40B4-BE49-F238E27FC236}">
                  <a16:creationId xmlns:a16="http://schemas.microsoft.com/office/drawing/2014/main" id="{B766BE01-7353-1A8C-6782-F55380A7AC52}"/>
                </a:ext>
              </a:extLst>
            </p:cNvPr>
            <p:cNvSpPr/>
            <p:nvPr>
              <p:custDataLst>
                <p:tags r:id="rId110"/>
              </p:custDataLst>
            </p:nvPr>
          </p:nvSpPr>
          <p:spPr>
            <a:xfrm>
              <a:off x="4260850" y="5118100"/>
              <a:ext cx="6351" cy="1"/>
            </a:xfrm>
            <a:custGeom>
              <a:avLst/>
              <a:gdLst/>
              <a:ahLst/>
              <a:cxnLst/>
              <a:rect l="0" t="0" r="0" b="0"/>
              <a:pathLst>
                <a:path w="6351" h="1">
                  <a:moveTo>
                    <a:pt x="0" y="0"/>
                  </a:moveTo>
                  <a:lnTo>
                    <a:pt x="0" y="0"/>
                  </a:lnTo>
                  <a:lnTo>
                    <a:pt x="6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9" name="SMARTInkShape-1703">
              <a:extLst>
                <a:ext uri="{FF2B5EF4-FFF2-40B4-BE49-F238E27FC236}">
                  <a16:creationId xmlns:a16="http://schemas.microsoft.com/office/drawing/2014/main" id="{42552162-6A8F-BB41-40E8-F0096F1B3F38}"/>
                </a:ext>
              </a:extLst>
            </p:cNvPr>
            <p:cNvSpPr/>
            <p:nvPr>
              <p:custDataLst>
                <p:tags r:id="rId111"/>
              </p:custDataLst>
            </p:nvPr>
          </p:nvSpPr>
          <p:spPr>
            <a:xfrm>
              <a:off x="4318000" y="4991362"/>
              <a:ext cx="12701" cy="12439"/>
            </a:xfrm>
            <a:custGeom>
              <a:avLst/>
              <a:gdLst/>
              <a:ahLst/>
              <a:cxnLst/>
              <a:rect l="0" t="0" r="0" b="0"/>
              <a:pathLst>
                <a:path w="12701" h="12439">
                  <a:moveTo>
                    <a:pt x="0" y="6088"/>
                  </a:moveTo>
                  <a:lnTo>
                    <a:pt x="0" y="6088"/>
                  </a:lnTo>
                  <a:lnTo>
                    <a:pt x="0" y="621"/>
                  </a:lnTo>
                  <a:lnTo>
                    <a:pt x="705" y="327"/>
                  </a:lnTo>
                  <a:lnTo>
                    <a:pt x="3371" y="0"/>
                  </a:lnTo>
                  <a:lnTo>
                    <a:pt x="6907" y="1736"/>
                  </a:lnTo>
                  <a:lnTo>
                    <a:pt x="8838" y="3187"/>
                  </a:lnTo>
                  <a:lnTo>
                    <a:pt x="12700" y="124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91" name="SMARTInkShape-1704">
            <a:extLst>
              <a:ext uri="{FF2B5EF4-FFF2-40B4-BE49-F238E27FC236}">
                <a16:creationId xmlns:a16="http://schemas.microsoft.com/office/drawing/2014/main" id="{5AF4A6F7-2FAC-4641-A911-BCB4D84DCFCD}"/>
              </a:ext>
            </a:extLst>
          </p:cNvPr>
          <p:cNvSpPr/>
          <p:nvPr>
            <p:custDataLst>
              <p:tags r:id="rId1"/>
            </p:custDataLst>
          </p:nvPr>
        </p:nvSpPr>
        <p:spPr>
          <a:xfrm>
            <a:off x="3849820" y="4965725"/>
            <a:ext cx="233219" cy="222226"/>
          </a:xfrm>
          <a:custGeom>
            <a:avLst/>
            <a:gdLst/>
            <a:ahLst/>
            <a:cxnLst/>
            <a:rect l="0" t="0" r="0" b="0"/>
            <a:pathLst>
              <a:path w="233219" h="222226">
                <a:moveTo>
                  <a:pt x="207830" y="12675"/>
                </a:moveTo>
                <a:lnTo>
                  <a:pt x="207830" y="12675"/>
                </a:lnTo>
                <a:lnTo>
                  <a:pt x="211201" y="9305"/>
                </a:lnTo>
                <a:lnTo>
                  <a:pt x="216619" y="7649"/>
                </a:lnTo>
                <a:lnTo>
                  <a:pt x="223025" y="6208"/>
                </a:lnTo>
                <a:lnTo>
                  <a:pt x="233191" y="0"/>
                </a:lnTo>
                <a:lnTo>
                  <a:pt x="233218" y="3353"/>
                </a:lnTo>
                <a:lnTo>
                  <a:pt x="221295" y="17867"/>
                </a:lnTo>
                <a:lnTo>
                  <a:pt x="196919" y="45983"/>
                </a:lnTo>
                <a:lnTo>
                  <a:pt x="179543" y="74496"/>
                </a:lnTo>
                <a:lnTo>
                  <a:pt x="156459" y="101244"/>
                </a:lnTo>
                <a:lnTo>
                  <a:pt x="131517" y="130281"/>
                </a:lnTo>
                <a:lnTo>
                  <a:pt x="106208" y="158122"/>
                </a:lnTo>
                <a:lnTo>
                  <a:pt x="74477" y="187025"/>
                </a:lnTo>
                <a:lnTo>
                  <a:pt x="45218" y="210270"/>
                </a:lnTo>
                <a:lnTo>
                  <a:pt x="25515" y="217586"/>
                </a:lnTo>
                <a:lnTo>
                  <a:pt x="15558" y="218281"/>
                </a:lnTo>
                <a:lnTo>
                  <a:pt x="8781" y="216239"/>
                </a:lnTo>
                <a:lnTo>
                  <a:pt x="3417" y="212979"/>
                </a:lnTo>
                <a:lnTo>
                  <a:pt x="564" y="205416"/>
                </a:lnTo>
                <a:lnTo>
                  <a:pt x="0" y="193588"/>
                </a:lnTo>
                <a:lnTo>
                  <a:pt x="4356" y="167095"/>
                </a:lnTo>
                <a:lnTo>
                  <a:pt x="13564" y="139019"/>
                </a:lnTo>
                <a:lnTo>
                  <a:pt x="28951" y="107699"/>
                </a:lnTo>
                <a:lnTo>
                  <a:pt x="44292" y="92179"/>
                </a:lnTo>
                <a:lnTo>
                  <a:pt x="56124" y="86815"/>
                </a:lnTo>
                <a:lnTo>
                  <a:pt x="62243" y="85385"/>
                </a:lnTo>
                <a:lnTo>
                  <a:pt x="67733" y="85844"/>
                </a:lnTo>
                <a:lnTo>
                  <a:pt x="77596" y="90115"/>
                </a:lnTo>
                <a:lnTo>
                  <a:pt x="86684" y="102361"/>
                </a:lnTo>
                <a:lnTo>
                  <a:pt x="101615" y="127209"/>
                </a:lnTo>
                <a:lnTo>
                  <a:pt x="113800" y="148681"/>
                </a:lnTo>
                <a:lnTo>
                  <a:pt x="126983" y="176713"/>
                </a:lnTo>
                <a:lnTo>
                  <a:pt x="132370" y="188201"/>
                </a:lnTo>
                <a:lnTo>
                  <a:pt x="146436" y="206567"/>
                </a:lnTo>
                <a:lnTo>
                  <a:pt x="151304" y="214999"/>
                </a:lnTo>
                <a:lnTo>
                  <a:pt x="153213" y="217408"/>
                </a:lnTo>
                <a:lnTo>
                  <a:pt x="176080" y="2222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95" name="SMARTInkShape-Group381">
            <a:extLst>
              <a:ext uri="{FF2B5EF4-FFF2-40B4-BE49-F238E27FC236}">
                <a16:creationId xmlns:a16="http://schemas.microsoft.com/office/drawing/2014/main" id="{CE69258D-5CBC-F41F-86F0-57C828BA2151}"/>
              </a:ext>
            </a:extLst>
          </p:cNvPr>
          <p:cNvGrpSpPr/>
          <p:nvPr/>
        </p:nvGrpSpPr>
        <p:grpSpPr>
          <a:xfrm>
            <a:off x="3498405" y="4954710"/>
            <a:ext cx="186689" cy="370677"/>
            <a:chOff x="3498405" y="4954710"/>
            <a:chExt cx="186689" cy="370677"/>
          </a:xfrm>
        </p:grpSpPr>
        <p:sp>
          <p:nvSpPr>
            <p:cNvPr id="492" name="SMARTInkShape-1705">
              <a:extLst>
                <a:ext uri="{FF2B5EF4-FFF2-40B4-BE49-F238E27FC236}">
                  <a16:creationId xmlns:a16="http://schemas.microsoft.com/office/drawing/2014/main" id="{17030231-56FB-7C9C-BD89-7B6E484C572D}"/>
                </a:ext>
              </a:extLst>
            </p:cNvPr>
            <p:cNvSpPr/>
            <p:nvPr>
              <p:custDataLst>
                <p:tags r:id="rId107"/>
              </p:custDataLst>
            </p:nvPr>
          </p:nvSpPr>
          <p:spPr>
            <a:xfrm>
              <a:off x="3498405" y="5061933"/>
              <a:ext cx="75763" cy="84267"/>
            </a:xfrm>
            <a:custGeom>
              <a:avLst/>
              <a:gdLst/>
              <a:ahLst/>
              <a:cxnLst/>
              <a:rect l="0" t="0" r="0" b="0"/>
              <a:pathLst>
                <a:path w="75763" h="84267">
                  <a:moveTo>
                    <a:pt x="70295" y="18067"/>
                  </a:moveTo>
                  <a:lnTo>
                    <a:pt x="70295" y="18067"/>
                  </a:lnTo>
                  <a:lnTo>
                    <a:pt x="70295" y="14696"/>
                  </a:lnTo>
                  <a:lnTo>
                    <a:pt x="72176" y="11160"/>
                  </a:lnTo>
                  <a:lnTo>
                    <a:pt x="75762" y="6512"/>
                  </a:lnTo>
                  <a:lnTo>
                    <a:pt x="75351" y="5424"/>
                  </a:lnTo>
                  <a:lnTo>
                    <a:pt x="73013" y="2335"/>
                  </a:lnTo>
                  <a:lnTo>
                    <a:pt x="65858" y="492"/>
                  </a:lnTo>
                  <a:lnTo>
                    <a:pt x="60987" y="0"/>
                  </a:lnTo>
                  <a:lnTo>
                    <a:pt x="49930" y="3217"/>
                  </a:lnTo>
                  <a:lnTo>
                    <a:pt x="33687" y="12961"/>
                  </a:lnTo>
                  <a:lnTo>
                    <a:pt x="2649" y="41424"/>
                  </a:lnTo>
                  <a:lnTo>
                    <a:pt x="503" y="46338"/>
                  </a:lnTo>
                  <a:lnTo>
                    <a:pt x="0" y="57443"/>
                  </a:lnTo>
                  <a:lnTo>
                    <a:pt x="3684" y="75595"/>
                  </a:lnTo>
                  <a:lnTo>
                    <a:pt x="6132" y="79702"/>
                  </a:lnTo>
                  <a:lnTo>
                    <a:pt x="9175" y="82441"/>
                  </a:lnTo>
                  <a:lnTo>
                    <a:pt x="12615" y="84266"/>
                  </a:lnTo>
                  <a:lnTo>
                    <a:pt x="15614" y="84071"/>
                  </a:lnTo>
                  <a:lnTo>
                    <a:pt x="18319" y="82531"/>
                  </a:lnTo>
                  <a:lnTo>
                    <a:pt x="33582" y="66746"/>
                  </a:lnTo>
                  <a:lnTo>
                    <a:pt x="41263" y="47587"/>
                  </a:lnTo>
                  <a:lnTo>
                    <a:pt x="41062" y="42686"/>
                  </a:lnTo>
                  <a:lnTo>
                    <a:pt x="37077" y="33477"/>
                  </a:lnTo>
                  <a:lnTo>
                    <a:pt x="25845" y="1806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3" name="SMARTInkShape-1706">
              <a:extLst>
                <a:ext uri="{FF2B5EF4-FFF2-40B4-BE49-F238E27FC236}">
                  <a16:creationId xmlns:a16="http://schemas.microsoft.com/office/drawing/2014/main" id="{8F7C41D1-1226-7BF8-71B3-C5267CF4984A}"/>
                </a:ext>
              </a:extLst>
            </p:cNvPr>
            <p:cNvSpPr/>
            <p:nvPr>
              <p:custDataLst>
                <p:tags r:id="rId108"/>
              </p:custDataLst>
            </p:nvPr>
          </p:nvSpPr>
          <p:spPr>
            <a:xfrm>
              <a:off x="3539889" y="4954710"/>
              <a:ext cx="145205" cy="370677"/>
            </a:xfrm>
            <a:custGeom>
              <a:avLst/>
              <a:gdLst/>
              <a:ahLst/>
              <a:cxnLst/>
              <a:rect l="0" t="0" r="0" b="0"/>
              <a:pathLst>
                <a:path w="145205" h="370677">
                  <a:moveTo>
                    <a:pt x="111361" y="87190"/>
                  </a:moveTo>
                  <a:lnTo>
                    <a:pt x="111361" y="87190"/>
                  </a:lnTo>
                  <a:lnTo>
                    <a:pt x="135126" y="60054"/>
                  </a:lnTo>
                  <a:lnTo>
                    <a:pt x="144116" y="45597"/>
                  </a:lnTo>
                  <a:lnTo>
                    <a:pt x="145204" y="34837"/>
                  </a:lnTo>
                  <a:lnTo>
                    <a:pt x="143525" y="14055"/>
                  </a:lnTo>
                  <a:lnTo>
                    <a:pt x="141975" y="10211"/>
                  </a:lnTo>
                  <a:lnTo>
                    <a:pt x="136492" y="4059"/>
                  </a:lnTo>
                  <a:lnTo>
                    <a:pt x="129351" y="854"/>
                  </a:lnTo>
                  <a:lnTo>
                    <a:pt x="125471" y="0"/>
                  </a:lnTo>
                  <a:lnTo>
                    <a:pt x="117396" y="931"/>
                  </a:lnTo>
                  <a:lnTo>
                    <a:pt x="109105" y="4403"/>
                  </a:lnTo>
                  <a:lnTo>
                    <a:pt x="100716" y="10649"/>
                  </a:lnTo>
                  <a:lnTo>
                    <a:pt x="88059" y="35584"/>
                  </a:lnTo>
                  <a:lnTo>
                    <a:pt x="75372" y="63040"/>
                  </a:lnTo>
                  <a:lnTo>
                    <a:pt x="62676" y="92422"/>
                  </a:lnTo>
                  <a:lnTo>
                    <a:pt x="49977" y="120098"/>
                  </a:lnTo>
                  <a:lnTo>
                    <a:pt x="40648" y="149544"/>
                  </a:lnTo>
                  <a:lnTo>
                    <a:pt x="33416" y="180612"/>
                  </a:lnTo>
                  <a:lnTo>
                    <a:pt x="26805" y="212159"/>
                  </a:lnTo>
                  <a:lnTo>
                    <a:pt x="20377" y="240478"/>
                  </a:lnTo>
                  <a:lnTo>
                    <a:pt x="14005" y="266742"/>
                  </a:lnTo>
                  <a:lnTo>
                    <a:pt x="7647" y="292399"/>
                  </a:lnTo>
                  <a:lnTo>
                    <a:pt x="5294" y="313155"/>
                  </a:lnTo>
                  <a:lnTo>
                    <a:pt x="2087" y="342996"/>
                  </a:lnTo>
                  <a:lnTo>
                    <a:pt x="0" y="356809"/>
                  </a:lnTo>
                  <a:lnTo>
                    <a:pt x="2823" y="370676"/>
                  </a:lnTo>
                  <a:lnTo>
                    <a:pt x="3411" y="36024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4" name="SMARTInkShape-1707">
              <a:extLst>
                <a:ext uri="{FF2B5EF4-FFF2-40B4-BE49-F238E27FC236}">
                  <a16:creationId xmlns:a16="http://schemas.microsoft.com/office/drawing/2014/main" id="{71097E2E-0546-2A25-3ED8-C9F50CC6D5B9}"/>
                </a:ext>
              </a:extLst>
            </p:cNvPr>
            <p:cNvSpPr/>
            <p:nvPr>
              <p:custDataLst>
                <p:tags r:id="rId109"/>
              </p:custDataLst>
            </p:nvPr>
          </p:nvSpPr>
          <p:spPr>
            <a:xfrm>
              <a:off x="3517900" y="5099050"/>
              <a:ext cx="152401" cy="38101"/>
            </a:xfrm>
            <a:custGeom>
              <a:avLst/>
              <a:gdLst/>
              <a:ahLst/>
              <a:cxnLst/>
              <a:rect l="0" t="0" r="0" b="0"/>
              <a:pathLst>
                <a:path w="152401" h="38101">
                  <a:moveTo>
                    <a:pt x="0" y="38100"/>
                  </a:moveTo>
                  <a:lnTo>
                    <a:pt x="0" y="38100"/>
                  </a:lnTo>
                  <a:lnTo>
                    <a:pt x="6481" y="37395"/>
                  </a:lnTo>
                  <a:lnTo>
                    <a:pt x="35974" y="29262"/>
                  </a:lnTo>
                  <a:lnTo>
                    <a:pt x="63262" y="23173"/>
                  </a:lnTo>
                  <a:lnTo>
                    <a:pt x="89585" y="19159"/>
                  </a:lnTo>
                  <a:lnTo>
                    <a:pt x="116317" y="12304"/>
                  </a:lnTo>
                  <a:lnTo>
                    <a:pt x="1524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2" name="SMARTInkShape-Group382">
            <a:extLst>
              <a:ext uri="{FF2B5EF4-FFF2-40B4-BE49-F238E27FC236}">
                <a16:creationId xmlns:a16="http://schemas.microsoft.com/office/drawing/2014/main" id="{23764DC0-5ABA-1333-65C3-E9172F7C7D41}"/>
              </a:ext>
            </a:extLst>
          </p:cNvPr>
          <p:cNvGrpSpPr/>
          <p:nvPr/>
        </p:nvGrpSpPr>
        <p:grpSpPr>
          <a:xfrm>
            <a:off x="2590800" y="4928016"/>
            <a:ext cx="679189" cy="256725"/>
            <a:chOff x="2590800" y="4928016"/>
            <a:chExt cx="679189" cy="256725"/>
          </a:xfrm>
        </p:grpSpPr>
        <p:sp>
          <p:nvSpPr>
            <p:cNvPr id="496" name="SMARTInkShape-1708">
              <a:extLst>
                <a:ext uri="{FF2B5EF4-FFF2-40B4-BE49-F238E27FC236}">
                  <a16:creationId xmlns:a16="http://schemas.microsoft.com/office/drawing/2014/main" id="{58E3D1A3-F2E1-75E2-A180-75116B57FAD0}"/>
                </a:ext>
              </a:extLst>
            </p:cNvPr>
            <p:cNvSpPr/>
            <p:nvPr>
              <p:custDataLst>
                <p:tags r:id="rId101"/>
              </p:custDataLst>
            </p:nvPr>
          </p:nvSpPr>
          <p:spPr>
            <a:xfrm>
              <a:off x="2590800" y="5041900"/>
              <a:ext cx="101601" cy="120919"/>
            </a:xfrm>
            <a:custGeom>
              <a:avLst/>
              <a:gdLst/>
              <a:ahLst/>
              <a:cxnLst/>
              <a:rect l="0" t="0" r="0" b="0"/>
              <a:pathLst>
                <a:path w="101601" h="120919">
                  <a:moveTo>
                    <a:pt x="0" y="19050"/>
                  </a:moveTo>
                  <a:lnTo>
                    <a:pt x="0" y="19050"/>
                  </a:lnTo>
                  <a:lnTo>
                    <a:pt x="0" y="15679"/>
                  </a:lnTo>
                  <a:lnTo>
                    <a:pt x="705" y="14686"/>
                  </a:lnTo>
                  <a:lnTo>
                    <a:pt x="1881" y="14024"/>
                  </a:lnTo>
                  <a:lnTo>
                    <a:pt x="3371" y="13583"/>
                  </a:lnTo>
                  <a:lnTo>
                    <a:pt x="4363" y="12583"/>
                  </a:lnTo>
                  <a:lnTo>
                    <a:pt x="5467" y="9590"/>
                  </a:lnTo>
                  <a:lnTo>
                    <a:pt x="6467" y="8510"/>
                  </a:lnTo>
                  <a:lnTo>
                    <a:pt x="11740" y="6635"/>
                  </a:lnTo>
                  <a:lnTo>
                    <a:pt x="12060" y="7245"/>
                  </a:lnTo>
                  <a:lnTo>
                    <a:pt x="16069" y="34347"/>
                  </a:lnTo>
                  <a:lnTo>
                    <a:pt x="18657" y="63842"/>
                  </a:lnTo>
                  <a:lnTo>
                    <a:pt x="20815" y="80770"/>
                  </a:lnTo>
                  <a:lnTo>
                    <a:pt x="24041" y="96604"/>
                  </a:lnTo>
                  <a:lnTo>
                    <a:pt x="24494" y="102503"/>
                  </a:lnTo>
                  <a:lnTo>
                    <a:pt x="28760" y="112819"/>
                  </a:lnTo>
                  <a:lnTo>
                    <a:pt x="31873" y="117547"/>
                  </a:lnTo>
                  <a:lnTo>
                    <a:pt x="34654" y="119993"/>
                  </a:lnTo>
                  <a:lnTo>
                    <a:pt x="37214" y="120918"/>
                  </a:lnTo>
                  <a:lnTo>
                    <a:pt x="39626" y="120828"/>
                  </a:lnTo>
                  <a:lnTo>
                    <a:pt x="41939" y="119357"/>
                  </a:lnTo>
                  <a:lnTo>
                    <a:pt x="56236" y="99618"/>
                  </a:lnTo>
                  <a:lnTo>
                    <a:pt x="64719" y="75221"/>
                  </a:lnTo>
                  <a:lnTo>
                    <a:pt x="73906" y="49169"/>
                  </a:lnTo>
                  <a:lnTo>
                    <a:pt x="81792" y="27112"/>
                  </a:lnTo>
                  <a:lnTo>
                    <a:pt x="1016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7" name="SMARTInkShape-1709">
              <a:extLst>
                <a:ext uri="{FF2B5EF4-FFF2-40B4-BE49-F238E27FC236}">
                  <a16:creationId xmlns:a16="http://schemas.microsoft.com/office/drawing/2014/main" id="{2EF8EF81-3512-E6E0-ADCE-28CC890EDA51}"/>
                </a:ext>
              </a:extLst>
            </p:cNvPr>
            <p:cNvSpPr/>
            <p:nvPr>
              <p:custDataLst>
                <p:tags r:id="rId102"/>
              </p:custDataLst>
            </p:nvPr>
          </p:nvSpPr>
          <p:spPr>
            <a:xfrm>
              <a:off x="2743338" y="5042507"/>
              <a:ext cx="114163" cy="105789"/>
            </a:xfrm>
            <a:custGeom>
              <a:avLst/>
              <a:gdLst/>
              <a:ahLst/>
              <a:cxnLst/>
              <a:rect l="0" t="0" r="0" b="0"/>
              <a:pathLst>
                <a:path w="114163" h="105789">
                  <a:moveTo>
                    <a:pt x="63362" y="24793"/>
                  </a:moveTo>
                  <a:lnTo>
                    <a:pt x="63362" y="24793"/>
                  </a:lnTo>
                  <a:lnTo>
                    <a:pt x="69450" y="24793"/>
                  </a:lnTo>
                  <a:lnTo>
                    <a:pt x="69705" y="15333"/>
                  </a:lnTo>
                  <a:lnTo>
                    <a:pt x="66339" y="6312"/>
                  </a:lnTo>
                  <a:lnTo>
                    <a:pt x="64641" y="4005"/>
                  </a:lnTo>
                  <a:lnTo>
                    <a:pt x="60873" y="1442"/>
                  </a:lnTo>
                  <a:lnTo>
                    <a:pt x="51414" y="0"/>
                  </a:lnTo>
                  <a:lnTo>
                    <a:pt x="36304" y="6315"/>
                  </a:lnTo>
                  <a:lnTo>
                    <a:pt x="28288" y="13288"/>
                  </a:lnTo>
                  <a:lnTo>
                    <a:pt x="5155" y="41795"/>
                  </a:lnTo>
                  <a:lnTo>
                    <a:pt x="1430" y="57819"/>
                  </a:lnTo>
                  <a:lnTo>
                    <a:pt x="0" y="82546"/>
                  </a:lnTo>
                  <a:lnTo>
                    <a:pt x="3274" y="93332"/>
                  </a:lnTo>
                  <a:lnTo>
                    <a:pt x="8713" y="102094"/>
                  </a:lnTo>
                  <a:lnTo>
                    <a:pt x="12733" y="105010"/>
                  </a:lnTo>
                  <a:lnTo>
                    <a:pt x="14792" y="105788"/>
                  </a:lnTo>
                  <a:lnTo>
                    <a:pt x="16871" y="105599"/>
                  </a:lnTo>
                  <a:lnTo>
                    <a:pt x="27158" y="102111"/>
                  </a:lnTo>
                  <a:lnTo>
                    <a:pt x="30759" y="101739"/>
                  </a:lnTo>
                  <a:lnTo>
                    <a:pt x="33866" y="100079"/>
                  </a:lnTo>
                  <a:lnTo>
                    <a:pt x="39199" y="94472"/>
                  </a:lnTo>
                  <a:lnTo>
                    <a:pt x="55572" y="65240"/>
                  </a:lnTo>
                  <a:lnTo>
                    <a:pt x="59900" y="55470"/>
                  </a:lnTo>
                  <a:lnTo>
                    <a:pt x="61823" y="46423"/>
                  </a:lnTo>
                  <a:lnTo>
                    <a:pt x="63747" y="42741"/>
                  </a:lnTo>
                  <a:lnTo>
                    <a:pt x="74161" y="32810"/>
                  </a:lnTo>
                  <a:lnTo>
                    <a:pt x="74089" y="33665"/>
                  </a:lnTo>
                  <a:lnTo>
                    <a:pt x="65825" y="61631"/>
                  </a:lnTo>
                  <a:lnTo>
                    <a:pt x="63686" y="82360"/>
                  </a:lnTo>
                  <a:lnTo>
                    <a:pt x="65388" y="87538"/>
                  </a:lnTo>
                  <a:lnTo>
                    <a:pt x="66829" y="89906"/>
                  </a:lnTo>
                  <a:lnTo>
                    <a:pt x="69201" y="91485"/>
                  </a:lnTo>
                  <a:lnTo>
                    <a:pt x="75600" y="93240"/>
                  </a:lnTo>
                  <a:lnTo>
                    <a:pt x="90507" y="90856"/>
                  </a:lnTo>
                  <a:lnTo>
                    <a:pt x="114162" y="8194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8" name="SMARTInkShape-1710">
              <a:extLst>
                <a:ext uri="{FF2B5EF4-FFF2-40B4-BE49-F238E27FC236}">
                  <a16:creationId xmlns:a16="http://schemas.microsoft.com/office/drawing/2014/main" id="{162FD7E6-FD7D-EAEC-1641-4C220171173F}"/>
                </a:ext>
              </a:extLst>
            </p:cNvPr>
            <p:cNvSpPr/>
            <p:nvPr>
              <p:custDataLst>
                <p:tags r:id="rId103"/>
              </p:custDataLst>
            </p:nvPr>
          </p:nvSpPr>
          <p:spPr>
            <a:xfrm>
              <a:off x="2863850" y="4928016"/>
              <a:ext cx="50723" cy="240885"/>
            </a:xfrm>
            <a:custGeom>
              <a:avLst/>
              <a:gdLst/>
              <a:ahLst/>
              <a:cxnLst/>
              <a:rect l="0" t="0" r="0" b="0"/>
              <a:pathLst>
                <a:path w="50723" h="240885">
                  <a:moveTo>
                    <a:pt x="44450" y="18634"/>
                  </a:moveTo>
                  <a:lnTo>
                    <a:pt x="44450" y="18634"/>
                  </a:lnTo>
                  <a:lnTo>
                    <a:pt x="49475" y="6701"/>
                  </a:lnTo>
                  <a:lnTo>
                    <a:pt x="50722" y="0"/>
                  </a:lnTo>
                  <a:lnTo>
                    <a:pt x="47406" y="3078"/>
                  </a:lnTo>
                  <a:lnTo>
                    <a:pt x="42958" y="30044"/>
                  </a:lnTo>
                  <a:lnTo>
                    <a:pt x="39060" y="61574"/>
                  </a:lnTo>
                  <a:lnTo>
                    <a:pt x="37584" y="92550"/>
                  </a:lnTo>
                  <a:lnTo>
                    <a:pt x="31230" y="119783"/>
                  </a:lnTo>
                  <a:lnTo>
                    <a:pt x="23181" y="148916"/>
                  </a:lnTo>
                  <a:lnTo>
                    <a:pt x="14797" y="178189"/>
                  </a:lnTo>
                  <a:lnTo>
                    <a:pt x="8461" y="204982"/>
                  </a:lnTo>
                  <a:lnTo>
                    <a:pt x="0" y="2408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9" name="SMARTInkShape-1711">
              <a:extLst>
                <a:ext uri="{FF2B5EF4-FFF2-40B4-BE49-F238E27FC236}">
                  <a16:creationId xmlns:a16="http://schemas.microsoft.com/office/drawing/2014/main" id="{24DCA974-9AE3-33EF-30EC-CB1464164246}"/>
                </a:ext>
              </a:extLst>
            </p:cNvPr>
            <p:cNvSpPr/>
            <p:nvPr>
              <p:custDataLst>
                <p:tags r:id="rId104"/>
              </p:custDataLst>
            </p:nvPr>
          </p:nvSpPr>
          <p:spPr>
            <a:xfrm>
              <a:off x="2942968" y="5064579"/>
              <a:ext cx="98683" cy="117898"/>
            </a:xfrm>
            <a:custGeom>
              <a:avLst/>
              <a:gdLst/>
              <a:ahLst/>
              <a:cxnLst/>
              <a:rect l="0" t="0" r="0" b="0"/>
              <a:pathLst>
                <a:path w="98683" h="117898">
                  <a:moveTo>
                    <a:pt x="16132" y="21771"/>
                  </a:moveTo>
                  <a:lnTo>
                    <a:pt x="16132" y="21771"/>
                  </a:lnTo>
                  <a:lnTo>
                    <a:pt x="16132" y="0"/>
                  </a:lnTo>
                  <a:lnTo>
                    <a:pt x="16132" y="1042"/>
                  </a:lnTo>
                  <a:lnTo>
                    <a:pt x="7294" y="32459"/>
                  </a:lnTo>
                  <a:lnTo>
                    <a:pt x="3490" y="56521"/>
                  </a:lnTo>
                  <a:lnTo>
                    <a:pt x="0" y="82475"/>
                  </a:lnTo>
                  <a:lnTo>
                    <a:pt x="1436" y="99786"/>
                  </a:lnTo>
                  <a:lnTo>
                    <a:pt x="6308" y="111243"/>
                  </a:lnTo>
                  <a:lnTo>
                    <a:pt x="9583" y="115286"/>
                  </a:lnTo>
                  <a:lnTo>
                    <a:pt x="13177" y="117274"/>
                  </a:lnTo>
                  <a:lnTo>
                    <a:pt x="16984" y="117897"/>
                  </a:lnTo>
                  <a:lnTo>
                    <a:pt x="20933" y="117604"/>
                  </a:lnTo>
                  <a:lnTo>
                    <a:pt x="29084" y="113516"/>
                  </a:lnTo>
                  <a:lnTo>
                    <a:pt x="37411" y="106292"/>
                  </a:lnTo>
                  <a:lnTo>
                    <a:pt x="61913" y="76017"/>
                  </a:lnTo>
                  <a:lnTo>
                    <a:pt x="68229" y="65636"/>
                  </a:lnTo>
                  <a:lnTo>
                    <a:pt x="79359" y="39768"/>
                  </a:lnTo>
                  <a:lnTo>
                    <a:pt x="98682" y="1542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0" name="SMARTInkShape-1712">
              <a:extLst>
                <a:ext uri="{FF2B5EF4-FFF2-40B4-BE49-F238E27FC236}">
                  <a16:creationId xmlns:a16="http://schemas.microsoft.com/office/drawing/2014/main" id="{60C9312A-AB48-B731-F87D-DC251CAEA17F}"/>
                </a:ext>
              </a:extLst>
            </p:cNvPr>
            <p:cNvSpPr/>
            <p:nvPr>
              <p:custDataLst>
                <p:tags r:id="rId105"/>
              </p:custDataLst>
            </p:nvPr>
          </p:nvSpPr>
          <p:spPr>
            <a:xfrm>
              <a:off x="3059288" y="5056572"/>
              <a:ext cx="107696" cy="128169"/>
            </a:xfrm>
            <a:custGeom>
              <a:avLst/>
              <a:gdLst/>
              <a:ahLst/>
              <a:cxnLst/>
              <a:rect l="0" t="0" r="0" b="0"/>
              <a:pathLst>
                <a:path w="107696" h="128169">
                  <a:moveTo>
                    <a:pt x="1412" y="10728"/>
                  </a:moveTo>
                  <a:lnTo>
                    <a:pt x="1412" y="10728"/>
                  </a:lnTo>
                  <a:lnTo>
                    <a:pt x="1412" y="14099"/>
                  </a:lnTo>
                  <a:lnTo>
                    <a:pt x="4783" y="22937"/>
                  </a:lnTo>
                  <a:lnTo>
                    <a:pt x="10201" y="28620"/>
                  </a:lnTo>
                  <a:lnTo>
                    <a:pt x="21806" y="38016"/>
                  </a:lnTo>
                  <a:lnTo>
                    <a:pt x="42183" y="41156"/>
                  </a:lnTo>
                  <a:lnTo>
                    <a:pt x="63823" y="38715"/>
                  </a:lnTo>
                  <a:lnTo>
                    <a:pt x="75246" y="33515"/>
                  </a:lnTo>
                  <a:lnTo>
                    <a:pt x="103736" y="13083"/>
                  </a:lnTo>
                  <a:lnTo>
                    <a:pt x="105612" y="10887"/>
                  </a:lnTo>
                  <a:lnTo>
                    <a:pt x="107695" y="4683"/>
                  </a:lnTo>
                  <a:lnTo>
                    <a:pt x="105428" y="2465"/>
                  </a:lnTo>
                  <a:lnTo>
                    <a:pt x="95384" y="0"/>
                  </a:lnTo>
                  <a:lnTo>
                    <a:pt x="73862" y="1984"/>
                  </a:lnTo>
                  <a:lnTo>
                    <a:pt x="49611" y="13782"/>
                  </a:lnTo>
                  <a:lnTo>
                    <a:pt x="26977" y="31662"/>
                  </a:lnTo>
                  <a:lnTo>
                    <a:pt x="9204" y="56401"/>
                  </a:lnTo>
                  <a:lnTo>
                    <a:pt x="349" y="77961"/>
                  </a:lnTo>
                  <a:lnTo>
                    <a:pt x="0" y="102224"/>
                  </a:lnTo>
                  <a:lnTo>
                    <a:pt x="4547" y="115128"/>
                  </a:lnTo>
                  <a:lnTo>
                    <a:pt x="7735" y="120545"/>
                  </a:lnTo>
                  <a:lnTo>
                    <a:pt x="11978" y="124156"/>
                  </a:lnTo>
                  <a:lnTo>
                    <a:pt x="22336" y="128168"/>
                  </a:lnTo>
                  <a:lnTo>
                    <a:pt x="64912" y="12502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1" name="SMARTInkShape-1713">
              <a:extLst>
                <a:ext uri="{FF2B5EF4-FFF2-40B4-BE49-F238E27FC236}">
                  <a16:creationId xmlns:a16="http://schemas.microsoft.com/office/drawing/2014/main" id="{E31583A3-A417-32E9-F471-4138A9C6E1E9}"/>
                </a:ext>
              </a:extLst>
            </p:cNvPr>
            <p:cNvSpPr/>
            <p:nvPr>
              <p:custDataLst>
                <p:tags r:id="rId106"/>
              </p:custDataLst>
            </p:nvPr>
          </p:nvSpPr>
          <p:spPr>
            <a:xfrm>
              <a:off x="3175000" y="5054755"/>
              <a:ext cx="94989" cy="120496"/>
            </a:xfrm>
            <a:custGeom>
              <a:avLst/>
              <a:gdLst/>
              <a:ahLst/>
              <a:cxnLst/>
              <a:rect l="0" t="0" r="0" b="0"/>
              <a:pathLst>
                <a:path w="94989" h="120496">
                  <a:moveTo>
                    <a:pt x="88900" y="12545"/>
                  </a:moveTo>
                  <a:lnTo>
                    <a:pt x="88900" y="12545"/>
                  </a:lnTo>
                  <a:lnTo>
                    <a:pt x="94988" y="369"/>
                  </a:lnTo>
                  <a:lnTo>
                    <a:pt x="88431" y="0"/>
                  </a:lnTo>
                  <a:lnTo>
                    <a:pt x="73573" y="4945"/>
                  </a:lnTo>
                  <a:lnTo>
                    <a:pt x="45686" y="16855"/>
                  </a:lnTo>
                  <a:lnTo>
                    <a:pt x="41471" y="21046"/>
                  </a:lnTo>
                  <a:lnTo>
                    <a:pt x="34402" y="33849"/>
                  </a:lnTo>
                  <a:lnTo>
                    <a:pt x="32929" y="39182"/>
                  </a:lnTo>
                  <a:lnTo>
                    <a:pt x="36037" y="45785"/>
                  </a:lnTo>
                  <a:lnTo>
                    <a:pt x="38841" y="49521"/>
                  </a:lnTo>
                  <a:lnTo>
                    <a:pt x="45720" y="53674"/>
                  </a:lnTo>
                  <a:lnTo>
                    <a:pt x="52776" y="56225"/>
                  </a:lnTo>
                  <a:lnTo>
                    <a:pt x="64936" y="65492"/>
                  </a:lnTo>
                  <a:lnTo>
                    <a:pt x="71194" y="72061"/>
                  </a:lnTo>
                  <a:lnTo>
                    <a:pt x="73975" y="77331"/>
                  </a:lnTo>
                  <a:lnTo>
                    <a:pt x="74011" y="79724"/>
                  </a:lnTo>
                  <a:lnTo>
                    <a:pt x="72169" y="84266"/>
                  </a:lnTo>
                  <a:lnTo>
                    <a:pt x="55748" y="102657"/>
                  </a:lnTo>
                  <a:lnTo>
                    <a:pt x="30729" y="114026"/>
                  </a:lnTo>
                  <a:lnTo>
                    <a:pt x="0" y="12049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13" name="SMARTInkShape-Group383">
            <a:extLst>
              <a:ext uri="{FF2B5EF4-FFF2-40B4-BE49-F238E27FC236}">
                <a16:creationId xmlns:a16="http://schemas.microsoft.com/office/drawing/2014/main" id="{D733B562-61E6-A283-FD6B-83536FCDC09D}"/>
              </a:ext>
            </a:extLst>
          </p:cNvPr>
          <p:cNvGrpSpPr/>
          <p:nvPr/>
        </p:nvGrpSpPr>
        <p:grpSpPr>
          <a:xfrm>
            <a:off x="1530350" y="4927600"/>
            <a:ext cx="767471" cy="374651"/>
            <a:chOff x="1530350" y="4927600"/>
            <a:chExt cx="767471" cy="374651"/>
          </a:xfrm>
        </p:grpSpPr>
        <p:sp>
          <p:nvSpPr>
            <p:cNvPr id="503" name="SMARTInkShape-1714">
              <a:extLst>
                <a:ext uri="{FF2B5EF4-FFF2-40B4-BE49-F238E27FC236}">
                  <a16:creationId xmlns:a16="http://schemas.microsoft.com/office/drawing/2014/main" id="{691AC175-579A-7CC4-7EAB-1B8B8AC8BFC0}"/>
                </a:ext>
              </a:extLst>
            </p:cNvPr>
            <p:cNvSpPr/>
            <p:nvPr>
              <p:custDataLst>
                <p:tags r:id="rId91"/>
              </p:custDataLst>
            </p:nvPr>
          </p:nvSpPr>
          <p:spPr>
            <a:xfrm>
              <a:off x="1530350" y="4927600"/>
              <a:ext cx="203201" cy="31751"/>
            </a:xfrm>
            <a:custGeom>
              <a:avLst/>
              <a:gdLst/>
              <a:ahLst/>
              <a:cxnLst/>
              <a:rect l="0" t="0" r="0" b="0"/>
              <a:pathLst>
                <a:path w="203201" h="31751">
                  <a:moveTo>
                    <a:pt x="0" y="31750"/>
                  </a:moveTo>
                  <a:lnTo>
                    <a:pt x="0" y="31750"/>
                  </a:lnTo>
                  <a:lnTo>
                    <a:pt x="29886" y="28380"/>
                  </a:lnTo>
                  <a:lnTo>
                    <a:pt x="56782" y="20918"/>
                  </a:lnTo>
                  <a:lnTo>
                    <a:pt x="82477" y="14532"/>
                  </a:lnTo>
                  <a:lnTo>
                    <a:pt x="107935" y="9691"/>
                  </a:lnTo>
                  <a:lnTo>
                    <a:pt x="134758" y="6305"/>
                  </a:lnTo>
                  <a:lnTo>
                    <a:pt x="161833" y="2182"/>
                  </a:lnTo>
                  <a:lnTo>
                    <a:pt x="2032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4" name="SMARTInkShape-1715">
              <a:extLst>
                <a:ext uri="{FF2B5EF4-FFF2-40B4-BE49-F238E27FC236}">
                  <a16:creationId xmlns:a16="http://schemas.microsoft.com/office/drawing/2014/main" id="{CEC4878C-60A3-5424-CDA5-6E121B63AD1B}"/>
                </a:ext>
              </a:extLst>
            </p:cNvPr>
            <p:cNvSpPr/>
            <p:nvPr>
              <p:custDataLst>
                <p:tags r:id="rId92"/>
              </p:custDataLst>
            </p:nvPr>
          </p:nvSpPr>
          <p:spPr>
            <a:xfrm>
              <a:off x="1555750" y="4978924"/>
              <a:ext cx="44451" cy="183627"/>
            </a:xfrm>
            <a:custGeom>
              <a:avLst/>
              <a:gdLst/>
              <a:ahLst/>
              <a:cxnLst/>
              <a:rect l="0" t="0" r="0" b="0"/>
              <a:pathLst>
                <a:path w="44451" h="183627">
                  <a:moveTo>
                    <a:pt x="44450" y="12176"/>
                  </a:moveTo>
                  <a:lnTo>
                    <a:pt x="44450" y="12176"/>
                  </a:lnTo>
                  <a:lnTo>
                    <a:pt x="38362" y="0"/>
                  </a:lnTo>
                  <a:lnTo>
                    <a:pt x="33082" y="25634"/>
                  </a:lnTo>
                  <a:lnTo>
                    <a:pt x="27284" y="56615"/>
                  </a:lnTo>
                  <a:lnTo>
                    <a:pt x="19004" y="87120"/>
                  </a:lnTo>
                  <a:lnTo>
                    <a:pt x="12687" y="112699"/>
                  </a:lnTo>
                  <a:lnTo>
                    <a:pt x="8227" y="139562"/>
                  </a:lnTo>
                  <a:lnTo>
                    <a:pt x="2233" y="169566"/>
                  </a:lnTo>
                  <a:lnTo>
                    <a:pt x="0" y="18362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5" name="SMARTInkShape-1716">
              <a:extLst>
                <a:ext uri="{FF2B5EF4-FFF2-40B4-BE49-F238E27FC236}">
                  <a16:creationId xmlns:a16="http://schemas.microsoft.com/office/drawing/2014/main" id="{7D43D4F1-86E2-1A13-6397-4C113D1FE176}"/>
                </a:ext>
              </a:extLst>
            </p:cNvPr>
            <p:cNvSpPr/>
            <p:nvPr>
              <p:custDataLst>
                <p:tags r:id="rId93"/>
              </p:custDataLst>
            </p:nvPr>
          </p:nvSpPr>
          <p:spPr>
            <a:xfrm>
              <a:off x="1651000" y="5042240"/>
              <a:ext cx="98908" cy="200979"/>
            </a:xfrm>
            <a:custGeom>
              <a:avLst/>
              <a:gdLst/>
              <a:ahLst/>
              <a:cxnLst/>
              <a:rect l="0" t="0" r="0" b="0"/>
              <a:pathLst>
                <a:path w="98908" h="200979">
                  <a:moveTo>
                    <a:pt x="25400" y="12360"/>
                  </a:moveTo>
                  <a:lnTo>
                    <a:pt x="25400" y="12360"/>
                  </a:lnTo>
                  <a:lnTo>
                    <a:pt x="25400" y="0"/>
                  </a:lnTo>
                  <a:lnTo>
                    <a:pt x="12535" y="29167"/>
                  </a:lnTo>
                  <a:lnTo>
                    <a:pt x="9804" y="43113"/>
                  </a:lnTo>
                  <a:lnTo>
                    <a:pt x="12234" y="61454"/>
                  </a:lnTo>
                  <a:lnTo>
                    <a:pt x="15550" y="68987"/>
                  </a:lnTo>
                  <a:lnTo>
                    <a:pt x="24755" y="80565"/>
                  </a:lnTo>
                  <a:lnTo>
                    <a:pt x="34286" y="85008"/>
                  </a:lnTo>
                  <a:lnTo>
                    <a:pt x="39790" y="86192"/>
                  </a:lnTo>
                  <a:lnTo>
                    <a:pt x="44871" y="85569"/>
                  </a:lnTo>
                  <a:lnTo>
                    <a:pt x="60768" y="77418"/>
                  </a:lnTo>
                  <a:lnTo>
                    <a:pt x="85516" y="46238"/>
                  </a:lnTo>
                  <a:lnTo>
                    <a:pt x="90113" y="32875"/>
                  </a:lnTo>
                  <a:lnTo>
                    <a:pt x="92967" y="27828"/>
                  </a:lnTo>
                  <a:lnTo>
                    <a:pt x="94949" y="20051"/>
                  </a:lnTo>
                  <a:lnTo>
                    <a:pt x="95232" y="51295"/>
                  </a:lnTo>
                  <a:lnTo>
                    <a:pt x="95950" y="79477"/>
                  </a:lnTo>
                  <a:lnTo>
                    <a:pt x="98907" y="108759"/>
                  </a:lnTo>
                  <a:lnTo>
                    <a:pt x="96181" y="140214"/>
                  </a:lnTo>
                  <a:lnTo>
                    <a:pt x="92063" y="170024"/>
                  </a:lnTo>
                  <a:lnTo>
                    <a:pt x="84661" y="181446"/>
                  </a:lnTo>
                  <a:lnTo>
                    <a:pt x="69405" y="196905"/>
                  </a:lnTo>
                  <a:lnTo>
                    <a:pt x="60480" y="200214"/>
                  </a:lnTo>
                  <a:lnTo>
                    <a:pt x="48752" y="200978"/>
                  </a:lnTo>
                  <a:lnTo>
                    <a:pt x="20109" y="195721"/>
                  </a:lnTo>
                  <a:lnTo>
                    <a:pt x="0" y="19016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6" name="SMARTInkShape-1717">
              <a:extLst>
                <a:ext uri="{FF2B5EF4-FFF2-40B4-BE49-F238E27FC236}">
                  <a16:creationId xmlns:a16="http://schemas.microsoft.com/office/drawing/2014/main" id="{3DFC085A-733F-8B21-7BF2-D3E6C9BC498A}"/>
                </a:ext>
              </a:extLst>
            </p:cNvPr>
            <p:cNvSpPr/>
            <p:nvPr>
              <p:custDataLst>
                <p:tags r:id="rId94"/>
              </p:custDataLst>
            </p:nvPr>
          </p:nvSpPr>
          <p:spPr>
            <a:xfrm>
              <a:off x="1803400" y="5088116"/>
              <a:ext cx="18789" cy="214135"/>
            </a:xfrm>
            <a:custGeom>
              <a:avLst/>
              <a:gdLst/>
              <a:ahLst/>
              <a:cxnLst/>
              <a:rect l="0" t="0" r="0" b="0"/>
              <a:pathLst>
                <a:path w="18789" h="214135">
                  <a:moveTo>
                    <a:pt x="12700" y="10934"/>
                  </a:moveTo>
                  <a:lnTo>
                    <a:pt x="12700" y="10934"/>
                  </a:lnTo>
                  <a:lnTo>
                    <a:pt x="18167" y="0"/>
                  </a:lnTo>
                  <a:lnTo>
                    <a:pt x="18461" y="116"/>
                  </a:lnTo>
                  <a:lnTo>
                    <a:pt x="18788" y="2128"/>
                  </a:lnTo>
                  <a:lnTo>
                    <a:pt x="14634" y="28742"/>
                  </a:lnTo>
                  <a:lnTo>
                    <a:pt x="11201" y="60025"/>
                  </a:lnTo>
                  <a:lnTo>
                    <a:pt x="5906" y="85922"/>
                  </a:lnTo>
                  <a:lnTo>
                    <a:pt x="2625" y="108468"/>
                  </a:lnTo>
                  <a:lnTo>
                    <a:pt x="1167" y="132598"/>
                  </a:lnTo>
                  <a:lnTo>
                    <a:pt x="346" y="159871"/>
                  </a:lnTo>
                  <a:lnTo>
                    <a:pt x="102" y="184729"/>
                  </a:lnTo>
                  <a:lnTo>
                    <a:pt x="0" y="21413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7" name="SMARTInkShape-1718">
              <a:extLst>
                <a:ext uri="{FF2B5EF4-FFF2-40B4-BE49-F238E27FC236}">
                  <a16:creationId xmlns:a16="http://schemas.microsoft.com/office/drawing/2014/main" id="{7398298E-B2E0-3AF5-605E-B0E19A5E8C1F}"/>
                </a:ext>
              </a:extLst>
            </p:cNvPr>
            <p:cNvSpPr/>
            <p:nvPr>
              <p:custDataLst>
                <p:tags r:id="rId95"/>
              </p:custDataLst>
            </p:nvPr>
          </p:nvSpPr>
          <p:spPr>
            <a:xfrm>
              <a:off x="1797050" y="5074127"/>
              <a:ext cx="81834" cy="86742"/>
            </a:xfrm>
            <a:custGeom>
              <a:avLst/>
              <a:gdLst/>
              <a:ahLst/>
              <a:cxnLst/>
              <a:rect l="0" t="0" r="0" b="0"/>
              <a:pathLst>
                <a:path w="81834" h="86742">
                  <a:moveTo>
                    <a:pt x="6350" y="75723"/>
                  </a:moveTo>
                  <a:lnTo>
                    <a:pt x="6350" y="75723"/>
                  </a:lnTo>
                  <a:lnTo>
                    <a:pt x="7055" y="59117"/>
                  </a:lnTo>
                  <a:lnTo>
                    <a:pt x="11817" y="37501"/>
                  </a:lnTo>
                  <a:lnTo>
                    <a:pt x="31488" y="7667"/>
                  </a:lnTo>
                  <a:lnTo>
                    <a:pt x="33693" y="4953"/>
                  </a:lnTo>
                  <a:lnTo>
                    <a:pt x="39904" y="1936"/>
                  </a:lnTo>
                  <a:lnTo>
                    <a:pt x="52019" y="0"/>
                  </a:lnTo>
                  <a:lnTo>
                    <a:pt x="62372" y="3035"/>
                  </a:lnTo>
                  <a:lnTo>
                    <a:pt x="74376" y="15145"/>
                  </a:lnTo>
                  <a:lnTo>
                    <a:pt x="78917" y="24340"/>
                  </a:lnTo>
                  <a:lnTo>
                    <a:pt x="81833" y="45112"/>
                  </a:lnTo>
                  <a:lnTo>
                    <a:pt x="78468" y="57180"/>
                  </a:lnTo>
                  <a:lnTo>
                    <a:pt x="68181" y="75430"/>
                  </a:lnTo>
                  <a:lnTo>
                    <a:pt x="59936" y="81002"/>
                  </a:lnTo>
                  <a:lnTo>
                    <a:pt x="49216" y="85125"/>
                  </a:lnTo>
                  <a:lnTo>
                    <a:pt x="31281" y="86741"/>
                  </a:lnTo>
                  <a:lnTo>
                    <a:pt x="0" y="8207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8" name="SMARTInkShape-1719">
              <a:extLst>
                <a:ext uri="{FF2B5EF4-FFF2-40B4-BE49-F238E27FC236}">
                  <a16:creationId xmlns:a16="http://schemas.microsoft.com/office/drawing/2014/main" id="{A700E60F-C6DA-1B03-74EF-52AE284AB450}"/>
                </a:ext>
              </a:extLst>
            </p:cNvPr>
            <p:cNvSpPr/>
            <p:nvPr>
              <p:custDataLst>
                <p:tags r:id="rId96"/>
              </p:custDataLst>
            </p:nvPr>
          </p:nvSpPr>
          <p:spPr>
            <a:xfrm>
              <a:off x="1930400" y="5068545"/>
              <a:ext cx="25271" cy="113056"/>
            </a:xfrm>
            <a:custGeom>
              <a:avLst/>
              <a:gdLst/>
              <a:ahLst/>
              <a:cxnLst/>
              <a:rect l="0" t="0" r="0" b="0"/>
              <a:pathLst>
                <a:path w="25271" h="113056">
                  <a:moveTo>
                    <a:pt x="0" y="24155"/>
                  </a:moveTo>
                  <a:lnTo>
                    <a:pt x="0" y="24155"/>
                  </a:lnTo>
                  <a:lnTo>
                    <a:pt x="5775" y="19087"/>
                  </a:lnTo>
                  <a:lnTo>
                    <a:pt x="20394" y="9228"/>
                  </a:lnTo>
                  <a:lnTo>
                    <a:pt x="23175" y="5057"/>
                  </a:lnTo>
                  <a:lnTo>
                    <a:pt x="24960" y="0"/>
                  </a:lnTo>
                  <a:lnTo>
                    <a:pt x="25107" y="290"/>
                  </a:lnTo>
                  <a:lnTo>
                    <a:pt x="25270" y="2495"/>
                  </a:lnTo>
                  <a:lnTo>
                    <a:pt x="19921" y="31391"/>
                  </a:lnTo>
                  <a:lnTo>
                    <a:pt x="14139" y="62371"/>
                  </a:lnTo>
                  <a:lnTo>
                    <a:pt x="13595" y="93315"/>
                  </a:lnTo>
                  <a:lnTo>
                    <a:pt x="19050" y="11305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9" name="SMARTInkShape-1720">
              <a:extLst>
                <a:ext uri="{FF2B5EF4-FFF2-40B4-BE49-F238E27FC236}">
                  <a16:creationId xmlns:a16="http://schemas.microsoft.com/office/drawing/2014/main" id="{F491B6C3-4705-94F4-B4C2-C723B3D01360}"/>
                </a:ext>
              </a:extLst>
            </p:cNvPr>
            <p:cNvSpPr/>
            <p:nvPr>
              <p:custDataLst>
                <p:tags r:id="rId97"/>
              </p:custDataLst>
            </p:nvPr>
          </p:nvSpPr>
          <p:spPr>
            <a:xfrm>
              <a:off x="1955800" y="5020368"/>
              <a:ext cx="12701" cy="15183"/>
            </a:xfrm>
            <a:custGeom>
              <a:avLst/>
              <a:gdLst/>
              <a:ahLst/>
              <a:cxnLst/>
              <a:rect l="0" t="0" r="0" b="0"/>
              <a:pathLst>
                <a:path w="12701" h="15183">
                  <a:moveTo>
                    <a:pt x="0" y="15182"/>
                  </a:moveTo>
                  <a:lnTo>
                    <a:pt x="0" y="15182"/>
                  </a:lnTo>
                  <a:lnTo>
                    <a:pt x="0" y="876"/>
                  </a:lnTo>
                  <a:lnTo>
                    <a:pt x="705" y="0"/>
                  </a:lnTo>
                  <a:lnTo>
                    <a:pt x="12700" y="248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0" name="SMARTInkShape-1721">
              <a:extLst>
                <a:ext uri="{FF2B5EF4-FFF2-40B4-BE49-F238E27FC236}">
                  <a16:creationId xmlns:a16="http://schemas.microsoft.com/office/drawing/2014/main" id="{75C0E0E1-FDF7-D05F-1FFC-629F541EA798}"/>
                </a:ext>
              </a:extLst>
            </p:cNvPr>
            <p:cNvSpPr/>
            <p:nvPr>
              <p:custDataLst>
                <p:tags r:id="rId98"/>
              </p:custDataLst>
            </p:nvPr>
          </p:nvSpPr>
          <p:spPr>
            <a:xfrm>
              <a:off x="2014293" y="5067562"/>
              <a:ext cx="81208" cy="112179"/>
            </a:xfrm>
            <a:custGeom>
              <a:avLst/>
              <a:gdLst/>
              <a:ahLst/>
              <a:cxnLst/>
              <a:rect l="0" t="0" r="0" b="0"/>
              <a:pathLst>
                <a:path w="81208" h="112179">
                  <a:moveTo>
                    <a:pt x="74857" y="6088"/>
                  </a:moveTo>
                  <a:lnTo>
                    <a:pt x="74857" y="6088"/>
                  </a:lnTo>
                  <a:lnTo>
                    <a:pt x="78228" y="6088"/>
                  </a:lnTo>
                  <a:lnTo>
                    <a:pt x="78515" y="5383"/>
                  </a:lnTo>
                  <a:lnTo>
                    <a:pt x="76953" y="2718"/>
                  </a:lnTo>
                  <a:lnTo>
                    <a:pt x="75549" y="1724"/>
                  </a:lnTo>
                  <a:lnTo>
                    <a:pt x="72107" y="621"/>
                  </a:lnTo>
                  <a:lnTo>
                    <a:pt x="66203" y="0"/>
                  </a:lnTo>
                  <a:lnTo>
                    <a:pt x="53243" y="6557"/>
                  </a:lnTo>
                  <a:lnTo>
                    <a:pt x="22798" y="31031"/>
                  </a:lnTo>
                  <a:lnTo>
                    <a:pt x="18984" y="33300"/>
                  </a:lnTo>
                  <a:lnTo>
                    <a:pt x="12865" y="41466"/>
                  </a:lnTo>
                  <a:lnTo>
                    <a:pt x="1678" y="73018"/>
                  </a:lnTo>
                  <a:lnTo>
                    <a:pt x="0" y="81226"/>
                  </a:lnTo>
                  <a:lnTo>
                    <a:pt x="2426" y="96555"/>
                  </a:lnTo>
                  <a:lnTo>
                    <a:pt x="7613" y="107760"/>
                  </a:lnTo>
                  <a:lnTo>
                    <a:pt x="10272" y="109853"/>
                  </a:lnTo>
                  <a:lnTo>
                    <a:pt x="16990" y="112178"/>
                  </a:lnTo>
                  <a:lnTo>
                    <a:pt x="20051" y="112093"/>
                  </a:lnTo>
                  <a:lnTo>
                    <a:pt x="34474" y="107462"/>
                  </a:lnTo>
                  <a:lnTo>
                    <a:pt x="53807" y="96899"/>
                  </a:lnTo>
                  <a:lnTo>
                    <a:pt x="81207" y="886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1" name="SMARTInkShape-1722">
              <a:extLst>
                <a:ext uri="{FF2B5EF4-FFF2-40B4-BE49-F238E27FC236}">
                  <a16:creationId xmlns:a16="http://schemas.microsoft.com/office/drawing/2014/main" id="{E57E3C3C-273D-5795-F1ED-0F1D1E61C319}"/>
                </a:ext>
              </a:extLst>
            </p:cNvPr>
            <p:cNvSpPr/>
            <p:nvPr>
              <p:custDataLst>
                <p:tags r:id="rId99"/>
              </p:custDataLst>
            </p:nvPr>
          </p:nvSpPr>
          <p:spPr>
            <a:xfrm>
              <a:off x="2103632" y="5061319"/>
              <a:ext cx="137919" cy="114388"/>
            </a:xfrm>
            <a:custGeom>
              <a:avLst/>
              <a:gdLst/>
              <a:ahLst/>
              <a:cxnLst/>
              <a:rect l="0" t="0" r="0" b="0"/>
              <a:pathLst>
                <a:path w="137919" h="114388">
                  <a:moveTo>
                    <a:pt x="93468" y="31381"/>
                  </a:moveTo>
                  <a:lnTo>
                    <a:pt x="93468" y="31381"/>
                  </a:lnTo>
                  <a:lnTo>
                    <a:pt x="98935" y="31381"/>
                  </a:lnTo>
                  <a:lnTo>
                    <a:pt x="105884" y="25293"/>
                  </a:lnTo>
                  <a:lnTo>
                    <a:pt x="106084" y="21738"/>
                  </a:lnTo>
                  <a:lnTo>
                    <a:pt x="104249" y="18158"/>
                  </a:lnTo>
                  <a:lnTo>
                    <a:pt x="91239" y="3834"/>
                  </a:lnTo>
                  <a:lnTo>
                    <a:pt x="83305" y="1499"/>
                  </a:lnTo>
                  <a:lnTo>
                    <a:pt x="67707" y="0"/>
                  </a:lnTo>
                  <a:lnTo>
                    <a:pt x="50009" y="6483"/>
                  </a:lnTo>
                  <a:lnTo>
                    <a:pt x="40521" y="13495"/>
                  </a:lnTo>
                  <a:lnTo>
                    <a:pt x="29332" y="23495"/>
                  </a:lnTo>
                  <a:lnTo>
                    <a:pt x="25311" y="26124"/>
                  </a:lnTo>
                  <a:lnTo>
                    <a:pt x="6393" y="54556"/>
                  </a:lnTo>
                  <a:lnTo>
                    <a:pt x="1852" y="65670"/>
                  </a:lnTo>
                  <a:lnTo>
                    <a:pt x="0" y="86382"/>
                  </a:lnTo>
                  <a:lnTo>
                    <a:pt x="2067" y="97218"/>
                  </a:lnTo>
                  <a:lnTo>
                    <a:pt x="9101" y="106738"/>
                  </a:lnTo>
                  <a:lnTo>
                    <a:pt x="17871" y="113556"/>
                  </a:lnTo>
                  <a:lnTo>
                    <a:pt x="21198" y="114387"/>
                  </a:lnTo>
                  <a:lnTo>
                    <a:pt x="24122" y="114235"/>
                  </a:lnTo>
                  <a:lnTo>
                    <a:pt x="29251" y="112184"/>
                  </a:lnTo>
                  <a:lnTo>
                    <a:pt x="60582" y="83274"/>
                  </a:lnTo>
                  <a:lnTo>
                    <a:pt x="76249" y="58807"/>
                  </a:lnTo>
                  <a:lnTo>
                    <a:pt x="79876" y="48426"/>
                  </a:lnTo>
                  <a:lnTo>
                    <a:pt x="80173" y="48389"/>
                  </a:lnTo>
                  <a:lnTo>
                    <a:pt x="80371" y="49070"/>
                  </a:lnTo>
                  <a:lnTo>
                    <a:pt x="71325" y="76377"/>
                  </a:lnTo>
                  <a:lnTo>
                    <a:pt x="73872" y="98907"/>
                  </a:lnTo>
                  <a:lnTo>
                    <a:pt x="75465" y="102504"/>
                  </a:lnTo>
                  <a:lnTo>
                    <a:pt x="80998" y="108383"/>
                  </a:lnTo>
                  <a:lnTo>
                    <a:pt x="88161" y="111464"/>
                  </a:lnTo>
                  <a:lnTo>
                    <a:pt x="104257" y="113444"/>
                  </a:lnTo>
                  <a:lnTo>
                    <a:pt x="120183" y="110416"/>
                  </a:lnTo>
                  <a:lnTo>
                    <a:pt x="137918" y="10123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2" name="SMARTInkShape-1723">
              <a:extLst>
                <a:ext uri="{FF2B5EF4-FFF2-40B4-BE49-F238E27FC236}">
                  <a16:creationId xmlns:a16="http://schemas.microsoft.com/office/drawing/2014/main" id="{C940C956-7B89-3E07-D330-6DC5CB13452F}"/>
                </a:ext>
              </a:extLst>
            </p:cNvPr>
            <p:cNvSpPr/>
            <p:nvPr>
              <p:custDataLst>
                <p:tags r:id="rId100"/>
              </p:custDataLst>
            </p:nvPr>
          </p:nvSpPr>
          <p:spPr>
            <a:xfrm>
              <a:off x="2279941" y="4985633"/>
              <a:ext cx="17880" cy="195968"/>
            </a:xfrm>
            <a:custGeom>
              <a:avLst/>
              <a:gdLst/>
              <a:ahLst/>
              <a:cxnLst/>
              <a:rect l="0" t="0" r="0" b="0"/>
              <a:pathLst>
                <a:path w="17880" h="195968">
                  <a:moveTo>
                    <a:pt x="12409" y="5467"/>
                  </a:moveTo>
                  <a:lnTo>
                    <a:pt x="12409" y="5467"/>
                  </a:lnTo>
                  <a:lnTo>
                    <a:pt x="17876" y="0"/>
                  </a:lnTo>
                  <a:lnTo>
                    <a:pt x="17879" y="20981"/>
                  </a:lnTo>
                  <a:lnTo>
                    <a:pt x="13638" y="50515"/>
                  </a:lnTo>
                  <a:lnTo>
                    <a:pt x="7765" y="80531"/>
                  </a:lnTo>
                  <a:lnTo>
                    <a:pt x="3025" y="106843"/>
                  </a:lnTo>
                  <a:lnTo>
                    <a:pt x="692" y="136164"/>
                  </a:lnTo>
                  <a:lnTo>
                    <a:pt x="0" y="161549"/>
                  </a:lnTo>
                  <a:lnTo>
                    <a:pt x="472" y="186974"/>
                  </a:lnTo>
                  <a:lnTo>
                    <a:pt x="6059" y="19596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16" name="SMARTInkShape-Group384">
            <a:extLst>
              <a:ext uri="{FF2B5EF4-FFF2-40B4-BE49-F238E27FC236}">
                <a16:creationId xmlns:a16="http://schemas.microsoft.com/office/drawing/2014/main" id="{7E3C3C17-5D35-8C08-A039-D779D8C684BE}"/>
              </a:ext>
            </a:extLst>
          </p:cNvPr>
          <p:cNvGrpSpPr/>
          <p:nvPr/>
        </p:nvGrpSpPr>
        <p:grpSpPr>
          <a:xfrm>
            <a:off x="5486400" y="4032512"/>
            <a:ext cx="81669" cy="114039"/>
            <a:chOff x="5486400" y="4032512"/>
            <a:chExt cx="81669" cy="114039"/>
          </a:xfrm>
        </p:grpSpPr>
        <p:sp>
          <p:nvSpPr>
            <p:cNvPr id="514" name="SMARTInkShape-1724">
              <a:extLst>
                <a:ext uri="{FF2B5EF4-FFF2-40B4-BE49-F238E27FC236}">
                  <a16:creationId xmlns:a16="http://schemas.microsoft.com/office/drawing/2014/main" id="{90A051C0-0BF6-B015-1B88-5F7ACE111649}"/>
                </a:ext>
              </a:extLst>
            </p:cNvPr>
            <p:cNvSpPr/>
            <p:nvPr>
              <p:custDataLst>
                <p:tags r:id="rId89"/>
              </p:custDataLst>
            </p:nvPr>
          </p:nvSpPr>
          <p:spPr>
            <a:xfrm>
              <a:off x="5486400" y="4032512"/>
              <a:ext cx="50801" cy="75939"/>
            </a:xfrm>
            <a:custGeom>
              <a:avLst/>
              <a:gdLst/>
              <a:ahLst/>
              <a:cxnLst/>
              <a:rect l="0" t="0" r="0" b="0"/>
              <a:pathLst>
                <a:path w="50801" h="75939">
                  <a:moveTo>
                    <a:pt x="50800" y="6088"/>
                  </a:moveTo>
                  <a:lnTo>
                    <a:pt x="50800" y="6088"/>
                  </a:lnTo>
                  <a:lnTo>
                    <a:pt x="50800" y="0"/>
                  </a:lnTo>
                  <a:lnTo>
                    <a:pt x="45025" y="6271"/>
                  </a:lnTo>
                  <a:lnTo>
                    <a:pt x="23668" y="37706"/>
                  </a:lnTo>
                  <a:lnTo>
                    <a:pt x="5028" y="68110"/>
                  </a:lnTo>
                  <a:lnTo>
                    <a:pt x="0" y="759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5" name="SMARTInkShape-1725">
              <a:extLst>
                <a:ext uri="{FF2B5EF4-FFF2-40B4-BE49-F238E27FC236}">
                  <a16:creationId xmlns:a16="http://schemas.microsoft.com/office/drawing/2014/main" id="{8ED9A6C8-A6C3-6B97-0E39-FC25C20FB023}"/>
                </a:ext>
              </a:extLst>
            </p:cNvPr>
            <p:cNvSpPr/>
            <p:nvPr>
              <p:custDataLst>
                <p:tags r:id="rId90"/>
              </p:custDataLst>
            </p:nvPr>
          </p:nvSpPr>
          <p:spPr>
            <a:xfrm>
              <a:off x="5524500" y="4052183"/>
              <a:ext cx="43569" cy="94368"/>
            </a:xfrm>
            <a:custGeom>
              <a:avLst/>
              <a:gdLst/>
              <a:ahLst/>
              <a:cxnLst/>
              <a:rect l="0" t="0" r="0" b="0"/>
              <a:pathLst>
                <a:path w="43569" h="94368">
                  <a:moveTo>
                    <a:pt x="38100" y="5467"/>
                  </a:moveTo>
                  <a:lnTo>
                    <a:pt x="38100" y="5467"/>
                  </a:lnTo>
                  <a:lnTo>
                    <a:pt x="43568" y="0"/>
                  </a:lnTo>
                  <a:lnTo>
                    <a:pt x="40818" y="2749"/>
                  </a:lnTo>
                  <a:lnTo>
                    <a:pt x="39308" y="6141"/>
                  </a:lnTo>
                  <a:lnTo>
                    <a:pt x="38905" y="8033"/>
                  </a:lnTo>
                  <a:lnTo>
                    <a:pt x="34967" y="14067"/>
                  </a:lnTo>
                  <a:lnTo>
                    <a:pt x="22123" y="29560"/>
                  </a:lnTo>
                  <a:lnTo>
                    <a:pt x="19710" y="34520"/>
                  </a:lnTo>
                  <a:lnTo>
                    <a:pt x="8339" y="51408"/>
                  </a:lnTo>
                  <a:lnTo>
                    <a:pt x="2783" y="55533"/>
                  </a:lnTo>
                  <a:lnTo>
                    <a:pt x="1237" y="58998"/>
                  </a:lnTo>
                  <a:lnTo>
                    <a:pt x="0" y="9436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19" name="SMARTInkShape-Group385">
            <a:extLst>
              <a:ext uri="{FF2B5EF4-FFF2-40B4-BE49-F238E27FC236}">
                <a16:creationId xmlns:a16="http://schemas.microsoft.com/office/drawing/2014/main" id="{A309E23A-B2A3-76EA-7D6B-BA3A69015BF8}"/>
              </a:ext>
            </a:extLst>
          </p:cNvPr>
          <p:cNvGrpSpPr/>
          <p:nvPr/>
        </p:nvGrpSpPr>
        <p:grpSpPr>
          <a:xfrm>
            <a:off x="4883150" y="4103245"/>
            <a:ext cx="73510" cy="68706"/>
            <a:chOff x="4883150" y="4103245"/>
            <a:chExt cx="73510" cy="68706"/>
          </a:xfrm>
        </p:grpSpPr>
        <p:sp>
          <p:nvSpPr>
            <p:cNvPr id="517" name="SMARTInkShape-1726">
              <a:extLst>
                <a:ext uri="{FF2B5EF4-FFF2-40B4-BE49-F238E27FC236}">
                  <a16:creationId xmlns:a16="http://schemas.microsoft.com/office/drawing/2014/main" id="{0C6D4AFC-C2CD-B6DB-27A2-4B485FBD81BB}"/>
                </a:ext>
              </a:extLst>
            </p:cNvPr>
            <p:cNvSpPr/>
            <p:nvPr>
              <p:custDataLst>
                <p:tags r:id="rId87"/>
              </p:custDataLst>
            </p:nvPr>
          </p:nvSpPr>
          <p:spPr>
            <a:xfrm>
              <a:off x="4883150" y="4103245"/>
              <a:ext cx="31673" cy="56006"/>
            </a:xfrm>
            <a:custGeom>
              <a:avLst/>
              <a:gdLst/>
              <a:ahLst/>
              <a:cxnLst/>
              <a:rect l="0" t="0" r="0" b="0"/>
              <a:pathLst>
                <a:path w="31673" h="56006">
                  <a:moveTo>
                    <a:pt x="25400" y="11555"/>
                  </a:moveTo>
                  <a:lnTo>
                    <a:pt x="25400" y="11555"/>
                  </a:lnTo>
                  <a:lnTo>
                    <a:pt x="28771" y="8184"/>
                  </a:lnTo>
                  <a:lnTo>
                    <a:pt x="30426" y="4648"/>
                  </a:lnTo>
                  <a:lnTo>
                    <a:pt x="31489" y="0"/>
                  </a:lnTo>
                  <a:lnTo>
                    <a:pt x="31634" y="1245"/>
                  </a:lnTo>
                  <a:lnTo>
                    <a:pt x="31672" y="2565"/>
                  </a:lnTo>
                  <a:lnTo>
                    <a:pt x="29834" y="5913"/>
                  </a:lnTo>
                  <a:lnTo>
                    <a:pt x="7623" y="36207"/>
                  </a:lnTo>
                  <a:lnTo>
                    <a:pt x="0" y="5600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8" name="SMARTInkShape-1727">
              <a:extLst>
                <a:ext uri="{FF2B5EF4-FFF2-40B4-BE49-F238E27FC236}">
                  <a16:creationId xmlns:a16="http://schemas.microsoft.com/office/drawing/2014/main" id="{A14B2809-FFAA-A48C-377F-892E8B6DB9AD}"/>
                </a:ext>
              </a:extLst>
            </p:cNvPr>
            <p:cNvSpPr/>
            <p:nvPr>
              <p:custDataLst>
                <p:tags r:id="rId88"/>
              </p:custDataLst>
            </p:nvPr>
          </p:nvSpPr>
          <p:spPr>
            <a:xfrm>
              <a:off x="4908550" y="4111730"/>
              <a:ext cx="48110" cy="60221"/>
            </a:xfrm>
            <a:custGeom>
              <a:avLst/>
              <a:gdLst/>
              <a:ahLst/>
              <a:cxnLst/>
              <a:rect l="0" t="0" r="0" b="0"/>
              <a:pathLst>
                <a:path w="48110" h="60221">
                  <a:moveTo>
                    <a:pt x="44450" y="9420"/>
                  </a:moveTo>
                  <a:lnTo>
                    <a:pt x="44450" y="9420"/>
                  </a:lnTo>
                  <a:lnTo>
                    <a:pt x="44450" y="6049"/>
                  </a:lnTo>
                  <a:lnTo>
                    <a:pt x="46332" y="2513"/>
                  </a:lnTo>
                  <a:lnTo>
                    <a:pt x="48109" y="0"/>
                  </a:lnTo>
                  <a:lnTo>
                    <a:pt x="46546" y="1235"/>
                  </a:lnTo>
                  <a:lnTo>
                    <a:pt x="29029" y="21669"/>
                  </a:lnTo>
                  <a:lnTo>
                    <a:pt x="19252" y="31092"/>
                  </a:lnTo>
                  <a:lnTo>
                    <a:pt x="0" y="6022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22" name="SMARTInkShape-Group386">
            <a:extLst>
              <a:ext uri="{FF2B5EF4-FFF2-40B4-BE49-F238E27FC236}">
                <a16:creationId xmlns:a16="http://schemas.microsoft.com/office/drawing/2014/main" id="{222D569D-882D-0A46-EDBD-A25BB23DB9FD}"/>
              </a:ext>
            </a:extLst>
          </p:cNvPr>
          <p:cNvGrpSpPr/>
          <p:nvPr/>
        </p:nvGrpSpPr>
        <p:grpSpPr>
          <a:xfrm>
            <a:off x="4451350" y="4102362"/>
            <a:ext cx="69851" cy="75939"/>
            <a:chOff x="4451350" y="4102362"/>
            <a:chExt cx="69851" cy="75939"/>
          </a:xfrm>
        </p:grpSpPr>
        <p:sp>
          <p:nvSpPr>
            <p:cNvPr id="520" name="SMARTInkShape-1728">
              <a:extLst>
                <a:ext uri="{FF2B5EF4-FFF2-40B4-BE49-F238E27FC236}">
                  <a16:creationId xmlns:a16="http://schemas.microsoft.com/office/drawing/2014/main" id="{03E06D97-5206-5269-730E-71B9B4A450E5}"/>
                </a:ext>
              </a:extLst>
            </p:cNvPr>
            <p:cNvSpPr/>
            <p:nvPr>
              <p:custDataLst>
                <p:tags r:id="rId85"/>
              </p:custDataLst>
            </p:nvPr>
          </p:nvSpPr>
          <p:spPr>
            <a:xfrm>
              <a:off x="4451350" y="4102362"/>
              <a:ext cx="44451" cy="75939"/>
            </a:xfrm>
            <a:custGeom>
              <a:avLst/>
              <a:gdLst/>
              <a:ahLst/>
              <a:cxnLst/>
              <a:rect l="0" t="0" r="0" b="0"/>
              <a:pathLst>
                <a:path w="44451" h="75939">
                  <a:moveTo>
                    <a:pt x="44450" y="6088"/>
                  </a:moveTo>
                  <a:lnTo>
                    <a:pt x="44450" y="6088"/>
                  </a:lnTo>
                  <a:lnTo>
                    <a:pt x="44450" y="0"/>
                  </a:lnTo>
                  <a:lnTo>
                    <a:pt x="32240" y="11970"/>
                  </a:lnTo>
                  <a:lnTo>
                    <a:pt x="14968" y="42154"/>
                  </a:lnTo>
                  <a:lnTo>
                    <a:pt x="0" y="759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1" name="SMARTInkShape-1729">
              <a:extLst>
                <a:ext uri="{FF2B5EF4-FFF2-40B4-BE49-F238E27FC236}">
                  <a16:creationId xmlns:a16="http://schemas.microsoft.com/office/drawing/2014/main" id="{B59B0C4B-FC13-E2C4-1F15-53CB9059BF65}"/>
                </a:ext>
              </a:extLst>
            </p:cNvPr>
            <p:cNvSpPr/>
            <p:nvPr>
              <p:custDataLst>
                <p:tags r:id="rId86"/>
              </p:custDataLst>
            </p:nvPr>
          </p:nvSpPr>
          <p:spPr>
            <a:xfrm>
              <a:off x="4495800" y="4121150"/>
              <a:ext cx="25401" cy="50801"/>
            </a:xfrm>
            <a:custGeom>
              <a:avLst/>
              <a:gdLst/>
              <a:ahLst/>
              <a:cxnLst/>
              <a:rect l="0" t="0" r="0" b="0"/>
              <a:pathLst>
                <a:path w="25401" h="50801">
                  <a:moveTo>
                    <a:pt x="25400" y="0"/>
                  </a:moveTo>
                  <a:lnTo>
                    <a:pt x="25400" y="0"/>
                  </a:lnTo>
                  <a:lnTo>
                    <a:pt x="12535" y="31688"/>
                  </a:lnTo>
                  <a:lnTo>
                    <a:pt x="0" y="508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25" name="SMARTInkShape-Group387">
            <a:extLst>
              <a:ext uri="{FF2B5EF4-FFF2-40B4-BE49-F238E27FC236}">
                <a16:creationId xmlns:a16="http://schemas.microsoft.com/office/drawing/2014/main" id="{736BF06A-E1F2-3CD6-5F87-5CED5415DFD4}"/>
              </a:ext>
            </a:extLst>
          </p:cNvPr>
          <p:cNvGrpSpPr/>
          <p:nvPr/>
        </p:nvGrpSpPr>
        <p:grpSpPr>
          <a:xfrm>
            <a:off x="4019550" y="4076962"/>
            <a:ext cx="76201" cy="101339"/>
            <a:chOff x="4019550" y="4076962"/>
            <a:chExt cx="76201" cy="101339"/>
          </a:xfrm>
        </p:grpSpPr>
        <p:sp>
          <p:nvSpPr>
            <p:cNvPr id="523" name="SMARTInkShape-1730">
              <a:extLst>
                <a:ext uri="{FF2B5EF4-FFF2-40B4-BE49-F238E27FC236}">
                  <a16:creationId xmlns:a16="http://schemas.microsoft.com/office/drawing/2014/main" id="{77A58957-3713-2E4B-2DC9-C7104BD20CFB}"/>
                </a:ext>
              </a:extLst>
            </p:cNvPr>
            <p:cNvSpPr/>
            <p:nvPr>
              <p:custDataLst>
                <p:tags r:id="rId83"/>
              </p:custDataLst>
            </p:nvPr>
          </p:nvSpPr>
          <p:spPr>
            <a:xfrm>
              <a:off x="4019550" y="4076962"/>
              <a:ext cx="31728" cy="88639"/>
            </a:xfrm>
            <a:custGeom>
              <a:avLst/>
              <a:gdLst/>
              <a:ahLst/>
              <a:cxnLst/>
              <a:rect l="0" t="0" r="0" b="0"/>
              <a:pathLst>
                <a:path w="31728" h="88639">
                  <a:moveTo>
                    <a:pt x="25400" y="6088"/>
                  </a:moveTo>
                  <a:lnTo>
                    <a:pt x="25400" y="6088"/>
                  </a:lnTo>
                  <a:lnTo>
                    <a:pt x="31488" y="0"/>
                  </a:lnTo>
                  <a:lnTo>
                    <a:pt x="31727" y="8600"/>
                  </a:lnTo>
                  <a:lnTo>
                    <a:pt x="28372" y="21414"/>
                  </a:lnTo>
                  <a:lnTo>
                    <a:pt x="11355" y="51651"/>
                  </a:lnTo>
                  <a:lnTo>
                    <a:pt x="0" y="886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4" name="SMARTInkShape-1731">
              <a:extLst>
                <a:ext uri="{FF2B5EF4-FFF2-40B4-BE49-F238E27FC236}">
                  <a16:creationId xmlns:a16="http://schemas.microsoft.com/office/drawing/2014/main" id="{88DF84E3-E59F-AC60-769B-055ABBB4FCE6}"/>
                </a:ext>
              </a:extLst>
            </p:cNvPr>
            <p:cNvSpPr/>
            <p:nvPr>
              <p:custDataLst>
                <p:tags r:id="rId84"/>
              </p:custDataLst>
            </p:nvPr>
          </p:nvSpPr>
          <p:spPr>
            <a:xfrm>
              <a:off x="4083389" y="4109333"/>
              <a:ext cx="12362" cy="68968"/>
            </a:xfrm>
            <a:custGeom>
              <a:avLst/>
              <a:gdLst/>
              <a:ahLst/>
              <a:cxnLst/>
              <a:rect l="0" t="0" r="0" b="0"/>
              <a:pathLst>
                <a:path w="12362" h="68968">
                  <a:moveTo>
                    <a:pt x="12361" y="5467"/>
                  </a:moveTo>
                  <a:lnTo>
                    <a:pt x="12361" y="5467"/>
                  </a:lnTo>
                  <a:lnTo>
                    <a:pt x="12361" y="0"/>
                  </a:lnTo>
                  <a:lnTo>
                    <a:pt x="12361" y="2749"/>
                  </a:lnTo>
                  <a:lnTo>
                    <a:pt x="10480" y="6141"/>
                  </a:lnTo>
                  <a:lnTo>
                    <a:pt x="7292" y="11411"/>
                  </a:lnTo>
                  <a:lnTo>
                    <a:pt x="1378" y="30160"/>
                  </a:lnTo>
                  <a:lnTo>
                    <a:pt x="0" y="47661"/>
                  </a:lnTo>
                  <a:lnTo>
                    <a:pt x="6011" y="6896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42" name="SMARTInkShape-Group388">
            <a:extLst>
              <a:ext uri="{FF2B5EF4-FFF2-40B4-BE49-F238E27FC236}">
                <a16:creationId xmlns:a16="http://schemas.microsoft.com/office/drawing/2014/main" id="{3A8C8579-2849-5307-0611-E29D16C55FCF}"/>
              </a:ext>
            </a:extLst>
          </p:cNvPr>
          <p:cNvGrpSpPr/>
          <p:nvPr/>
        </p:nvGrpSpPr>
        <p:grpSpPr>
          <a:xfrm>
            <a:off x="2095500" y="3697021"/>
            <a:ext cx="1625601" cy="776659"/>
            <a:chOff x="2095500" y="3697021"/>
            <a:chExt cx="1625601" cy="776659"/>
          </a:xfrm>
        </p:grpSpPr>
        <p:sp>
          <p:nvSpPr>
            <p:cNvPr id="526" name="SMARTInkShape-1732">
              <a:extLst>
                <a:ext uri="{FF2B5EF4-FFF2-40B4-BE49-F238E27FC236}">
                  <a16:creationId xmlns:a16="http://schemas.microsoft.com/office/drawing/2014/main" id="{B7EF0918-449E-9D8E-5E72-49AD66BC6DA9}"/>
                </a:ext>
              </a:extLst>
            </p:cNvPr>
            <p:cNvSpPr/>
            <p:nvPr>
              <p:custDataLst>
                <p:tags r:id="rId67"/>
              </p:custDataLst>
            </p:nvPr>
          </p:nvSpPr>
          <p:spPr>
            <a:xfrm>
              <a:off x="2095500" y="3697021"/>
              <a:ext cx="93482" cy="195530"/>
            </a:xfrm>
            <a:custGeom>
              <a:avLst/>
              <a:gdLst/>
              <a:ahLst/>
              <a:cxnLst/>
              <a:rect l="0" t="0" r="0" b="0"/>
              <a:pathLst>
                <a:path w="93482" h="195530">
                  <a:moveTo>
                    <a:pt x="38100" y="30429"/>
                  </a:moveTo>
                  <a:lnTo>
                    <a:pt x="38100" y="30429"/>
                  </a:lnTo>
                  <a:lnTo>
                    <a:pt x="38100" y="21591"/>
                  </a:lnTo>
                  <a:lnTo>
                    <a:pt x="39981" y="17564"/>
                  </a:lnTo>
                  <a:lnTo>
                    <a:pt x="46938" y="9230"/>
                  </a:lnTo>
                  <a:lnTo>
                    <a:pt x="50965" y="6896"/>
                  </a:lnTo>
                  <a:lnTo>
                    <a:pt x="53027" y="6273"/>
                  </a:lnTo>
                  <a:lnTo>
                    <a:pt x="54401" y="6565"/>
                  </a:lnTo>
                  <a:lnTo>
                    <a:pt x="55318" y="7464"/>
                  </a:lnTo>
                  <a:lnTo>
                    <a:pt x="55928" y="8769"/>
                  </a:lnTo>
                  <a:lnTo>
                    <a:pt x="52844" y="13982"/>
                  </a:lnTo>
                  <a:lnTo>
                    <a:pt x="42737" y="25455"/>
                  </a:lnTo>
                  <a:lnTo>
                    <a:pt x="38279" y="28218"/>
                  </a:lnTo>
                  <a:lnTo>
                    <a:pt x="31803" y="29774"/>
                  </a:lnTo>
                  <a:lnTo>
                    <a:pt x="29669" y="29992"/>
                  </a:lnTo>
                  <a:lnTo>
                    <a:pt x="28246" y="29433"/>
                  </a:lnTo>
                  <a:lnTo>
                    <a:pt x="27297" y="28354"/>
                  </a:lnTo>
                  <a:lnTo>
                    <a:pt x="26665" y="26929"/>
                  </a:lnTo>
                  <a:lnTo>
                    <a:pt x="25775" y="18181"/>
                  </a:lnTo>
                  <a:lnTo>
                    <a:pt x="27448" y="12521"/>
                  </a:lnTo>
                  <a:lnTo>
                    <a:pt x="34271" y="3138"/>
                  </a:lnTo>
                  <a:lnTo>
                    <a:pt x="38279" y="661"/>
                  </a:lnTo>
                  <a:lnTo>
                    <a:pt x="40336" y="0"/>
                  </a:lnTo>
                  <a:lnTo>
                    <a:pt x="42413" y="265"/>
                  </a:lnTo>
                  <a:lnTo>
                    <a:pt x="46602" y="2442"/>
                  </a:lnTo>
                  <a:lnTo>
                    <a:pt x="47296" y="4010"/>
                  </a:lnTo>
                  <a:lnTo>
                    <a:pt x="47053" y="5761"/>
                  </a:lnTo>
                  <a:lnTo>
                    <a:pt x="44901" y="9588"/>
                  </a:lnTo>
                  <a:lnTo>
                    <a:pt x="41593" y="13640"/>
                  </a:lnTo>
                  <a:lnTo>
                    <a:pt x="37771" y="15912"/>
                  </a:lnTo>
                  <a:lnTo>
                    <a:pt x="26635" y="17623"/>
                  </a:lnTo>
                  <a:lnTo>
                    <a:pt x="26929" y="16952"/>
                  </a:lnTo>
                  <a:lnTo>
                    <a:pt x="30976" y="12252"/>
                  </a:lnTo>
                  <a:lnTo>
                    <a:pt x="34891" y="11638"/>
                  </a:lnTo>
                  <a:lnTo>
                    <a:pt x="62237" y="23611"/>
                  </a:lnTo>
                  <a:lnTo>
                    <a:pt x="73757" y="34925"/>
                  </a:lnTo>
                  <a:lnTo>
                    <a:pt x="89280" y="58442"/>
                  </a:lnTo>
                  <a:lnTo>
                    <a:pt x="93481" y="82395"/>
                  </a:lnTo>
                  <a:lnTo>
                    <a:pt x="89831" y="112660"/>
                  </a:lnTo>
                  <a:lnTo>
                    <a:pt x="83610" y="135384"/>
                  </a:lnTo>
                  <a:lnTo>
                    <a:pt x="76906" y="146691"/>
                  </a:lnTo>
                  <a:lnTo>
                    <a:pt x="46276" y="174901"/>
                  </a:lnTo>
                  <a:lnTo>
                    <a:pt x="39617" y="180011"/>
                  </a:lnTo>
                  <a:lnTo>
                    <a:pt x="24674" y="186149"/>
                  </a:lnTo>
                  <a:lnTo>
                    <a:pt x="8506" y="190462"/>
                  </a:lnTo>
                  <a:lnTo>
                    <a:pt x="0" y="19552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7" name="SMARTInkShape-1733">
              <a:extLst>
                <a:ext uri="{FF2B5EF4-FFF2-40B4-BE49-F238E27FC236}">
                  <a16:creationId xmlns:a16="http://schemas.microsoft.com/office/drawing/2014/main" id="{24A3033F-4CE7-9D74-CAC0-D775B871C232}"/>
                </a:ext>
              </a:extLst>
            </p:cNvPr>
            <p:cNvSpPr/>
            <p:nvPr>
              <p:custDataLst>
                <p:tags r:id="rId68"/>
              </p:custDataLst>
            </p:nvPr>
          </p:nvSpPr>
          <p:spPr>
            <a:xfrm>
              <a:off x="2216150" y="4121435"/>
              <a:ext cx="162409" cy="171166"/>
            </a:xfrm>
            <a:custGeom>
              <a:avLst/>
              <a:gdLst/>
              <a:ahLst/>
              <a:cxnLst/>
              <a:rect l="0" t="0" r="0" b="0"/>
              <a:pathLst>
                <a:path w="162409" h="171166">
                  <a:moveTo>
                    <a:pt x="114300" y="12415"/>
                  </a:moveTo>
                  <a:lnTo>
                    <a:pt x="114300" y="12415"/>
                  </a:lnTo>
                  <a:lnTo>
                    <a:pt x="123138" y="12415"/>
                  </a:lnTo>
                  <a:lnTo>
                    <a:pt x="127165" y="10534"/>
                  </a:lnTo>
                  <a:lnTo>
                    <a:pt x="131307" y="8051"/>
                  </a:lnTo>
                  <a:lnTo>
                    <a:pt x="135499" y="6948"/>
                  </a:lnTo>
                  <a:lnTo>
                    <a:pt x="136899" y="5948"/>
                  </a:lnTo>
                  <a:lnTo>
                    <a:pt x="137833" y="4576"/>
                  </a:lnTo>
                  <a:lnTo>
                    <a:pt x="138455" y="2955"/>
                  </a:lnTo>
                  <a:lnTo>
                    <a:pt x="138164" y="1875"/>
                  </a:lnTo>
                  <a:lnTo>
                    <a:pt x="137265" y="1155"/>
                  </a:lnTo>
                  <a:lnTo>
                    <a:pt x="134385" y="355"/>
                  </a:lnTo>
                  <a:lnTo>
                    <a:pt x="130752" y="0"/>
                  </a:lnTo>
                  <a:lnTo>
                    <a:pt x="103009" y="11686"/>
                  </a:lnTo>
                  <a:lnTo>
                    <a:pt x="74754" y="20737"/>
                  </a:lnTo>
                  <a:lnTo>
                    <a:pt x="46150" y="38753"/>
                  </a:lnTo>
                  <a:lnTo>
                    <a:pt x="32506" y="47875"/>
                  </a:lnTo>
                  <a:lnTo>
                    <a:pt x="25030" y="58514"/>
                  </a:lnTo>
                  <a:lnTo>
                    <a:pt x="23037" y="64314"/>
                  </a:lnTo>
                  <a:lnTo>
                    <a:pt x="23119" y="68887"/>
                  </a:lnTo>
                  <a:lnTo>
                    <a:pt x="24585" y="72640"/>
                  </a:lnTo>
                  <a:lnTo>
                    <a:pt x="26973" y="75849"/>
                  </a:lnTo>
                  <a:lnTo>
                    <a:pt x="37153" y="79414"/>
                  </a:lnTo>
                  <a:lnTo>
                    <a:pt x="66684" y="85073"/>
                  </a:lnTo>
                  <a:lnTo>
                    <a:pt x="96157" y="90030"/>
                  </a:lnTo>
                  <a:lnTo>
                    <a:pt x="124200" y="97361"/>
                  </a:lnTo>
                  <a:lnTo>
                    <a:pt x="151474" y="112728"/>
                  </a:lnTo>
                  <a:lnTo>
                    <a:pt x="156016" y="115273"/>
                  </a:lnTo>
                  <a:lnTo>
                    <a:pt x="159044" y="118382"/>
                  </a:lnTo>
                  <a:lnTo>
                    <a:pt x="162408" y="125598"/>
                  </a:lnTo>
                  <a:lnTo>
                    <a:pt x="162022" y="133509"/>
                  </a:lnTo>
                  <a:lnTo>
                    <a:pt x="160931" y="137594"/>
                  </a:lnTo>
                  <a:lnTo>
                    <a:pt x="154075" y="145897"/>
                  </a:lnTo>
                  <a:lnTo>
                    <a:pt x="144677" y="152879"/>
                  </a:lnTo>
                  <a:lnTo>
                    <a:pt x="119493" y="161101"/>
                  </a:lnTo>
                  <a:lnTo>
                    <a:pt x="89246" y="168445"/>
                  </a:lnTo>
                  <a:lnTo>
                    <a:pt x="60232" y="170359"/>
                  </a:lnTo>
                  <a:lnTo>
                    <a:pt x="31409" y="170926"/>
                  </a:lnTo>
                  <a:lnTo>
                    <a:pt x="0" y="17116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8" name="SMARTInkShape-1734">
              <a:extLst>
                <a:ext uri="{FF2B5EF4-FFF2-40B4-BE49-F238E27FC236}">
                  <a16:creationId xmlns:a16="http://schemas.microsoft.com/office/drawing/2014/main" id="{4CD2D67B-9834-8A84-F3CB-5DC7DF311E46}"/>
                </a:ext>
              </a:extLst>
            </p:cNvPr>
            <p:cNvSpPr/>
            <p:nvPr>
              <p:custDataLst>
                <p:tags r:id="rId69"/>
              </p:custDataLst>
            </p:nvPr>
          </p:nvSpPr>
          <p:spPr>
            <a:xfrm>
              <a:off x="2446111" y="4185795"/>
              <a:ext cx="24040" cy="125856"/>
            </a:xfrm>
            <a:custGeom>
              <a:avLst/>
              <a:gdLst/>
              <a:ahLst/>
              <a:cxnLst/>
              <a:rect l="0" t="0" r="0" b="0"/>
              <a:pathLst>
                <a:path w="24040" h="125856">
                  <a:moveTo>
                    <a:pt x="24039" y="11555"/>
                  </a:moveTo>
                  <a:lnTo>
                    <a:pt x="24039" y="11555"/>
                  </a:lnTo>
                  <a:lnTo>
                    <a:pt x="24039" y="8184"/>
                  </a:lnTo>
                  <a:lnTo>
                    <a:pt x="22158" y="4648"/>
                  </a:lnTo>
                  <a:lnTo>
                    <a:pt x="18572" y="0"/>
                  </a:lnTo>
                  <a:lnTo>
                    <a:pt x="18278" y="324"/>
                  </a:lnTo>
                  <a:lnTo>
                    <a:pt x="10792" y="26756"/>
                  </a:lnTo>
                  <a:lnTo>
                    <a:pt x="6708" y="44046"/>
                  </a:lnTo>
                  <a:lnTo>
                    <a:pt x="851" y="74447"/>
                  </a:lnTo>
                  <a:lnTo>
                    <a:pt x="0" y="89770"/>
                  </a:lnTo>
                  <a:lnTo>
                    <a:pt x="3902" y="105991"/>
                  </a:lnTo>
                  <a:lnTo>
                    <a:pt x="7563" y="113028"/>
                  </a:lnTo>
                  <a:lnTo>
                    <a:pt x="24039" y="12585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9" name="SMARTInkShape-1735">
              <a:extLst>
                <a:ext uri="{FF2B5EF4-FFF2-40B4-BE49-F238E27FC236}">
                  <a16:creationId xmlns:a16="http://schemas.microsoft.com/office/drawing/2014/main" id="{E192B957-546F-D57C-CDE2-0B9E112268D2}"/>
                </a:ext>
              </a:extLst>
            </p:cNvPr>
            <p:cNvSpPr/>
            <p:nvPr>
              <p:custDataLst>
                <p:tags r:id="rId70"/>
              </p:custDataLst>
            </p:nvPr>
          </p:nvSpPr>
          <p:spPr>
            <a:xfrm>
              <a:off x="2477906" y="4133850"/>
              <a:ext cx="17645" cy="38101"/>
            </a:xfrm>
            <a:custGeom>
              <a:avLst/>
              <a:gdLst/>
              <a:ahLst/>
              <a:cxnLst/>
              <a:rect l="0" t="0" r="0" b="0"/>
              <a:pathLst>
                <a:path w="17645" h="38101">
                  <a:moveTo>
                    <a:pt x="17644" y="38100"/>
                  </a:moveTo>
                  <a:lnTo>
                    <a:pt x="17644" y="38100"/>
                  </a:lnTo>
                  <a:lnTo>
                    <a:pt x="1757" y="15040"/>
                  </a:lnTo>
                  <a:lnTo>
                    <a:pt x="0" y="7625"/>
                  </a:lnTo>
                  <a:lnTo>
                    <a:pt x="1647" y="5083"/>
                  </a:lnTo>
                  <a:lnTo>
                    <a:pt x="17644"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0" name="SMARTInkShape-1736">
              <a:extLst>
                <a:ext uri="{FF2B5EF4-FFF2-40B4-BE49-F238E27FC236}">
                  <a16:creationId xmlns:a16="http://schemas.microsoft.com/office/drawing/2014/main" id="{6D6CFB7A-026B-05BA-42FF-C14FA81C38F2}"/>
                </a:ext>
              </a:extLst>
            </p:cNvPr>
            <p:cNvSpPr/>
            <p:nvPr>
              <p:custDataLst>
                <p:tags r:id="rId71"/>
              </p:custDataLst>
            </p:nvPr>
          </p:nvSpPr>
          <p:spPr>
            <a:xfrm>
              <a:off x="2513893" y="4165969"/>
              <a:ext cx="159458" cy="307711"/>
            </a:xfrm>
            <a:custGeom>
              <a:avLst/>
              <a:gdLst/>
              <a:ahLst/>
              <a:cxnLst/>
              <a:rect l="0" t="0" r="0" b="0"/>
              <a:pathLst>
                <a:path w="159458" h="307711">
                  <a:moveTo>
                    <a:pt x="89607" y="31381"/>
                  </a:moveTo>
                  <a:lnTo>
                    <a:pt x="89607" y="31381"/>
                  </a:lnTo>
                  <a:lnTo>
                    <a:pt x="86236" y="31381"/>
                  </a:lnTo>
                  <a:lnTo>
                    <a:pt x="85244" y="30676"/>
                  </a:lnTo>
                  <a:lnTo>
                    <a:pt x="84581" y="29500"/>
                  </a:lnTo>
                  <a:lnTo>
                    <a:pt x="83519" y="25914"/>
                  </a:lnTo>
                  <a:lnTo>
                    <a:pt x="87673" y="20136"/>
                  </a:lnTo>
                  <a:lnTo>
                    <a:pt x="89034" y="14252"/>
                  </a:lnTo>
                  <a:lnTo>
                    <a:pt x="89353" y="10127"/>
                  </a:lnTo>
                  <a:lnTo>
                    <a:pt x="88026" y="8039"/>
                  </a:lnTo>
                  <a:lnTo>
                    <a:pt x="82789" y="3838"/>
                  </a:lnTo>
                  <a:lnTo>
                    <a:pt x="77640" y="1501"/>
                  </a:lnTo>
                  <a:lnTo>
                    <a:pt x="65214" y="0"/>
                  </a:lnTo>
                  <a:lnTo>
                    <a:pt x="49171" y="409"/>
                  </a:lnTo>
                  <a:lnTo>
                    <a:pt x="28195" y="8479"/>
                  </a:lnTo>
                  <a:lnTo>
                    <a:pt x="19744" y="18145"/>
                  </a:lnTo>
                  <a:lnTo>
                    <a:pt x="2821" y="43975"/>
                  </a:lnTo>
                  <a:lnTo>
                    <a:pt x="0" y="56734"/>
                  </a:lnTo>
                  <a:lnTo>
                    <a:pt x="1319" y="82750"/>
                  </a:lnTo>
                  <a:lnTo>
                    <a:pt x="4036" y="89019"/>
                  </a:lnTo>
                  <a:lnTo>
                    <a:pt x="9533" y="96515"/>
                  </a:lnTo>
                  <a:lnTo>
                    <a:pt x="12236" y="97382"/>
                  </a:lnTo>
                  <a:lnTo>
                    <a:pt x="19001" y="96463"/>
                  </a:lnTo>
                  <a:lnTo>
                    <a:pt x="43160" y="80714"/>
                  </a:lnTo>
                  <a:lnTo>
                    <a:pt x="59292" y="57929"/>
                  </a:lnTo>
                  <a:lnTo>
                    <a:pt x="78914" y="29763"/>
                  </a:lnTo>
                  <a:lnTo>
                    <a:pt x="83209" y="27134"/>
                  </a:lnTo>
                  <a:lnTo>
                    <a:pt x="85341" y="26433"/>
                  </a:lnTo>
                  <a:lnTo>
                    <a:pt x="87469" y="26671"/>
                  </a:lnTo>
                  <a:lnTo>
                    <a:pt x="91715" y="28817"/>
                  </a:lnTo>
                  <a:lnTo>
                    <a:pt x="98071" y="37364"/>
                  </a:lnTo>
                  <a:lnTo>
                    <a:pt x="106540" y="68807"/>
                  </a:lnTo>
                  <a:lnTo>
                    <a:pt x="110774" y="91054"/>
                  </a:lnTo>
                  <a:lnTo>
                    <a:pt x="113753" y="120636"/>
                  </a:lnTo>
                  <a:lnTo>
                    <a:pt x="119829" y="151553"/>
                  </a:lnTo>
                  <a:lnTo>
                    <a:pt x="125060" y="177211"/>
                  </a:lnTo>
                  <a:lnTo>
                    <a:pt x="127628" y="208880"/>
                  </a:lnTo>
                  <a:lnTo>
                    <a:pt x="131133" y="232611"/>
                  </a:lnTo>
                  <a:lnTo>
                    <a:pt x="128330" y="252342"/>
                  </a:lnTo>
                  <a:lnTo>
                    <a:pt x="115673" y="283207"/>
                  </a:lnTo>
                  <a:lnTo>
                    <a:pt x="103994" y="300416"/>
                  </a:lnTo>
                  <a:lnTo>
                    <a:pt x="97648" y="306175"/>
                  </a:lnTo>
                  <a:lnTo>
                    <a:pt x="94967" y="307710"/>
                  </a:lnTo>
                  <a:lnTo>
                    <a:pt x="77711" y="306500"/>
                  </a:lnTo>
                  <a:lnTo>
                    <a:pt x="66446" y="299706"/>
                  </a:lnTo>
                  <a:lnTo>
                    <a:pt x="61466" y="294931"/>
                  </a:lnTo>
                  <a:lnTo>
                    <a:pt x="51087" y="271355"/>
                  </a:lnTo>
                  <a:lnTo>
                    <a:pt x="46328" y="244876"/>
                  </a:lnTo>
                  <a:lnTo>
                    <a:pt x="46915" y="218503"/>
                  </a:lnTo>
                  <a:lnTo>
                    <a:pt x="52053" y="201095"/>
                  </a:lnTo>
                  <a:lnTo>
                    <a:pt x="66250" y="178798"/>
                  </a:lnTo>
                  <a:lnTo>
                    <a:pt x="97240" y="150359"/>
                  </a:lnTo>
                  <a:lnTo>
                    <a:pt x="107077" y="142206"/>
                  </a:lnTo>
                  <a:lnTo>
                    <a:pt x="117128" y="137552"/>
                  </a:lnTo>
                  <a:lnTo>
                    <a:pt x="159457" y="12663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1" name="SMARTInkShape-1737">
              <a:extLst>
                <a:ext uri="{FF2B5EF4-FFF2-40B4-BE49-F238E27FC236}">
                  <a16:creationId xmlns:a16="http://schemas.microsoft.com/office/drawing/2014/main" id="{6456F461-43DD-5581-042D-CF2606722D99}"/>
                </a:ext>
              </a:extLst>
            </p:cNvPr>
            <p:cNvSpPr/>
            <p:nvPr>
              <p:custDataLst>
                <p:tags r:id="rId72"/>
              </p:custDataLst>
            </p:nvPr>
          </p:nvSpPr>
          <p:spPr>
            <a:xfrm>
              <a:off x="2673350" y="4210060"/>
              <a:ext cx="133351" cy="120641"/>
            </a:xfrm>
            <a:custGeom>
              <a:avLst/>
              <a:gdLst/>
              <a:ahLst/>
              <a:cxnLst/>
              <a:rect l="0" t="0" r="0" b="0"/>
              <a:pathLst>
                <a:path w="133351" h="120641">
                  <a:moveTo>
                    <a:pt x="0" y="50790"/>
                  </a:moveTo>
                  <a:lnTo>
                    <a:pt x="0" y="50790"/>
                  </a:lnTo>
                  <a:lnTo>
                    <a:pt x="11933" y="36975"/>
                  </a:lnTo>
                  <a:lnTo>
                    <a:pt x="37688" y="6869"/>
                  </a:lnTo>
                  <a:lnTo>
                    <a:pt x="42150" y="3047"/>
                  </a:lnTo>
                  <a:lnTo>
                    <a:pt x="49522" y="392"/>
                  </a:lnTo>
                  <a:lnTo>
                    <a:pt x="50232" y="3932"/>
                  </a:lnTo>
                  <a:lnTo>
                    <a:pt x="50750" y="34525"/>
                  </a:lnTo>
                  <a:lnTo>
                    <a:pt x="50793" y="65007"/>
                  </a:lnTo>
                  <a:lnTo>
                    <a:pt x="50799" y="95242"/>
                  </a:lnTo>
                  <a:lnTo>
                    <a:pt x="50800" y="99004"/>
                  </a:lnTo>
                  <a:lnTo>
                    <a:pt x="50800" y="92504"/>
                  </a:lnTo>
                  <a:lnTo>
                    <a:pt x="59638" y="71530"/>
                  </a:lnTo>
                  <a:lnTo>
                    <a:pt x="80838" y="43148"/>
                  </a:lnTo>
                  <a:lnTo>
                    <a:pt x="86512" y="31749"/>
                  </a:lnTo>
                  <a:lnTo>
                    <a:pt x="90467" y="14294"/>
                  </a:lnTo>
                  <a:lnTo>
                    <a:pt x="97676" y="4540"/>
                  </a:lnTo>
                  <a:lnTo>
                    <a:pt x="101737" y="2012"/>
                  </a:lnTo>
                  <a:lnTo>
                    <a:pt x="114191" y="0"/>
                  </a:lnTo>
                  <a:lnTo>
                    <a:pt x="114268" y="3364"/>
                  </a:lnTo>
                  <a:lnTo>
                    <a:pt x="114984" y="4356"/>
                  </a:lnTo>
                  <a:lnTo>
                    <a:pt x="117661" y="5458"/>
                  </a:lnTo>
                  <a:lnTo>
                    <a:pt x="119322" y="11592"/>
                  </a:lnTo>
                  <a:lnTo>
                    <a:pt x="120475" y="43146"/>
                  </a:lnTo>
                  <a:lnTo>
                    <a:pt x="120615" y="69584"/>
                  </a:lnTo>
                  <a:lnTo>
                    <a:pt x="120643" y="98560"/>
                  </a:lnTo>
                  <a:lnTo>
                    <a:pt x="122528" y="109181"/>
                  </a:lnTo>
                  <a:lnTo>
                    <a:pt x="125718" y="115547"/>
                  </a:lnTo>
                  <a:lnTo>
                    <a:pt x="133350" y="12064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2" name="SMARTInkShape-1738">
              <a:extLst>
                <a:ext uri="{FF2B5EF4-FFF2-40B4-BE49-F238E27FC236}">
                  <a16:creationId xmlns:a16="http://schemas.microsoft.com/office/drawing/2014/main" id="{6B283650-8389-14FF-A9A0-17D1C203EE4B}"/>
                </a:ext>
              </a:extLst>
            </p:cNvPr>
            <p:cNvSpPr/>
            <p:nvPr>
              <p:custDataLst>
                <p:tags r:id="rId73"/>
              </p:custDataLst>
            </p:nvPr>
          </p:nvSpPr>
          <p:spPr>
            <a:xfrm>
              <a:off x="2876550" y="4229100"/>
              <a:ext cx="12701" cy="101601"/>
            </a:xfrm>
            <a:custGeom>
              <a:avLst/>
              <a:gdLst/>
              <a:ahLst/>
              <a:cxnLst/>
              <a:rect l="0" t="0" r="0" b="0"/>
              <a:pathLst>
                <a:path w="12701" h="101601">
                  <a:moveTo>
                    <a:pt x="0" y="6350"/>
                  </a:moveTo>
                  <a:lnTo>
                    <a:pt x="0" y="6350"/>
                  </a:lnTo>
                  <a:lnTo>
                    <a:pt x="3371" y="6350"/>
                  </a:lnTo>
                  <a:lnTo>
                    <a:pt x="4363" y="5645"/>
                  </a:lnTo>
                  <a:lnTo>
                    <a:pt x="5025" y="4469"/>
                  </a:lnTo>
                  <a:lnTo>
                    <a:pt x="6349" y="2"/>
                  </a:lnTo>
                  <a:lnTo>
                    <a:pt x="6350" y="0"/>
                  </a:lnTo>
                  <a:lnTo>
                    <a:pt x="6350" y="26732"/>
                  </a:lnTo>
                  <a:lnTo>
                    <a:pt x="6350" y="53954"/>
                  </a:lnTo>
                  <a:lnTo>
                    <a:pt x="6350" y="83709"/>
                  </a:lnTo>
                  <a:lnTo>
                    <a:pt x="12700" y="1016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3" name="SMARTInkShape-1739">
              <a:extLst>
                <a:ext uri="{FF2B5EF4-FFF2-40B4-BE49-F238E27FC236}">
                  <a16:creationId xmlns:a16="http://schemas.microsoft.com/office/drawing/2014/main" id="{1CC24025-C937-9BF7-C279-A871D7A919B1}"/>
                </a:ext>
              </a:extLst>
            </p:cNvPr>
            <p:cNvSpPr/>
            <p:nvPr>
              <p:custDataLst>
                <p:tags r:id="rId74"/>
              </p:custDataLst>
            </p:nvPr>
          </p:nvSpPr>
          <p:spPr>
            <a:xfrm>
              <a:off x="2882900" y="4146550"/>
              <a:ext cx="6351" cy="31751"/>
            </a:xfrm>
            <a:custGeom>
              <a:avLst/>
              <a:gdLst/>
              <a:ahLst/>
              <a:cxnLst/>
              <a:rect l="0" t="0" r="0" b="0"/>
              <a:pathLst>
                <a:path w="6351" h="31751">
                  <a:moveTo>
                    <a:pt x="0" y="31750"/>
                  </a:moveTo>
                  <a:lnTo>
                    <a:pt x="0" y="31750"/>
                  </a:lnTo>
                  <a:lnTo>
                    <a:pt x="0" y="25008"/>
                  </a:lnTo>
                  <a:lnTo>
                    <a:pt x="1881" y="19817"/>
                  </a:lnTo>
                  <a:lnTo>
                    <a:pt x="4363" y="15157"/>
                  </a:lnTo>
                  <a:lnTo>
                    <a:pt x="6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4" name="SMARTInkShape-1740">
              <a:extLst>
                <a:ext uri="{FF2B5EF4-FFF2-40B4-BE49-F238E27FC236}">
                  <a16:creationId xmlns:a16="http://schemas.microsoft.com/office/drawing/2014/main" id="{9C4616F1-B2E0-FD9D-CFB4-C91F9A606BA0}"/>
                </a:ext>
              </a:extLst>
            </p:cNvPr>
            <p:cNvSpPr/>
            <p:nvPr>
              <p:custDataLst>
                <p:tags r:id="rId75"/>
              </p:custDataLst>
            </p:nvPr>
          </p:nvSpPr>
          <p:spPr>
            <a:xfrm>
              <a:off x="2971913" y="4090047"/>
              <a:ext cx="63381" cy="357656"/>
            </a:xfrm>
            <a:custGeom>
              <a:avLst/>
              <a:gdLst/>
              <a:ahLst/>
              <a:cxnLst/>
              <a:rect l="0" t="0" r="0" b="0"/>
              <a:pathLst>
                <a:path w="63381" h="357656">
                  <a:moveTo>
                    <a:pt x="57037" y="56503"/>
                  </a:moveTo>
                  <a:lnTo>
                    <a:pt x="57037" y="56503"/>
                  </a:lnTo>
                  <a:lnTo>
                    <a:pt x="60408" y="53132"/>
                  </a:lnTo>
                  <a:lnTo>
                    <a:pt x="62062" y="49596"/>
                  </a:lnTo>
                  <a:lnTo>
                    <a:pt x="63353" y="19173"/>
                  </a:lnTo>
                  <a:lnTo>
                    <a:pt x="63380" y="6717"/>
                  </a:lnTo>
                  <a:lnTo>
                    <a:pt x="62677" y="4262"/>
                  </a:lnTo>
                  <a:lnTo>
                    <a:pt x="61502" y="2626"/>
                  </a:lnTo>
                  <a:lnTo>
                    <a:pt x="60014" y="1535"/>
                  </a:lnTo>
                  <a:lnTo>
                    <a:pt x="56479" y="323"/>
                  </a:lnTo>
                  <a:lnTo>
                    <a:pt x="54549" y="0"/>
                  </a:lnTo>
                  <a:lnTo>
                    <a:pt x="52556" y="490"/>
                  </a:lnTo>
                  <a:lnTo>
                    <a:pt x="48460" y="2916"/>
                  </a:lnTo>
                  <a:lnTo>
                    <a:pt x="38816" y="11619"/>
                  </a:lnTo>
                  <a:lnTo>
                    <a:pt x="27023" y="29877"/>
                  </a:lnTo>
                  <a:lnTo>
                    <a:pt x="17961" y="59903"/>
                  </a:lnTo>
                  <a:lnTo>
                    <a:pt x="10808" y="85497"/>
                  </a:lnTo>
                  <a:lnTo>
                    <a:pt x="4221" y="109857"/>
                  </a:lnTo>
                  <a:lnTo>
                    <a:pt x="1171" y="134949"/>
                  </a:lnTo>
                  <a:lnTo>
                    <a:pt x="267" y="160258"/>
                  </a:lnTo>
                  <a:lnTo>
                    <a:pt x="0" y="185631"/>
                  </a:lnTo>
                  <a:lnTo>
                    <a:pt x="1819" y="208202"/>
                  </a:lnTo>
                  <a:lnTo>
                    <a:pt x="4979" y="233991"/>
                  </a:lnTo>
                  <a:lnTo>
                    <a:pt x="8735" y="259565"/>
                  </a:lnTo>
                  <a:lnTo>
                    <a:pt x="11446" y="287649"/>
                  </a:lnTo>
                  <a:lnTo>
                    <a:pt x="16726" y="315396"/>
                  </a:lnTo>
                  <a:lnTo>
                    <a:pt x="22016" y="346407"/>
                  </a:lnTo>
                  <a:lnTo>
                    <a:pt x="24641" y="357655"/>
                  </a:lnTo>
                  <a:lnTo>
                    <a:pt x="25287" y="35495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5" name="SMARTInkShape-1741">
              <a:extLst>
                <a:ext uri="{FF2B5EF4-FFF2-40B4-BE49-F238E27FC236}">
                  <a16:creationId xmlns:a16="http://schemas.microsoft.com/office/drawing/2014/main" id="{F7165697-AC81-2818-6250-38A00D38C1D7}"/>
                </a:ext>
              </a:extLst>
            </p:cNvPr>
            <p:cNvSpPr/>
            <p:nvPr>
              <p:custDataLst>
                <p:tags r:id="rId76"/>
              </p:custDataLst>
            </p:nvPr>
          </p:nvSpPr>
          <p:spPr>
            <a:xfrm>
              <a:off x="2921000" y="4267200"/>
              <a:ext cx="95251" cy="38101"/>
            </a:xfrm>
            <a:custGeom>
              <a:avLst/>
              <a:gdLst/>
              <a:ahLst/>
              <a:cxnLst/>
              <a:rect l="0" t="0" r="0" b="0"/>
              <a:pathLst>
                <a:path w="95251" h="38101">
                  <a:moveTo>
                    <a:pt x="0" y="38100"/>
                  </a:moveTo>
                  <a:lnTo>
                    <a:pt x="0" y="38100"/>
                  </a:lnTo>
                  <a:lnTo>
                    <a:pt x="26732" y="22905"/>
                  </a:lnTo>
                  <a:lnTo>
                    <a:pt x="57325" y="10812"/>
                  </a:lnTo>
                  <a:lnTo>
                    <a:pt x="73857" y="2868"/>
                  </a:lnTo>
                  <a:lnTo>
                    <a:pt x="952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6" name="SMARTInkShape-1742">
              <a:extLst>
                <a:ext uri="{FF2B5EF4-FFF2-40B4-BE49-F238E27FC236}">
                  <a16:creationId xmlns:a16="http://schemas.microsoft.com/office/drawing/2014/main" id="{9E753F2D-3FD8-EC2C-BBAF-9557A6137941}"/>
                </a:ext>
              </a:extLst>
            </p:cNvPr>
            <p:cNvSpPr/>
            <p:nvPr>
              <p:custDataLst>
                <p:tags r:id="rId77"/>
              </p:custDataLst>
            </p:nvPr>
          </p:nvSpPr>
          <p:spPr>
            <a:xfrm>
              <a:off x="3067050" y="4254500"/>
              <a:ext cx="12701" cy="95251"/>
            </a:xfrm>
            <a:custGeom>
              <a:avLst/>
              <a:gdLst/>
              <a:ahLst/>
              <a:cxnLst/>
              <a:rect l="0" t="0" r="0" b="0"/>
              <a:pathLst>
                <a:path w="12701" h="95251">
                  <a:moveTo>
                    <a:pt x="12700" y="0"/>
                  </a:moveTo>
                  <a:lnTo>
                    <a:pt x="12700" y="0"/>
                  </a:lnTo>
                  <a:lnTo>
                    <a:pt x="11995" y="10139"/>
                  </a:lnTo>
                  <a:lnTo>
                    <a:pt x="3862" y="36595"/>
                  </a:lnTo>
                  <a:lnTo>
                    <a:pt x="339" y="67230"/>
                  </a:lnTo>
                  <a:lnTo>
                    <a:pt x="0" y="952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7" name="SMARTInkShape-1743">
              <a:extLst>
                <a:ext uri="{FF2B5EF4-FFF2-40B4-BE49-F238E27FC236}">
                  <a16:creationId xmlns:a16="http://schemas.microsoft.com/office/drawing/2014/main" id="{118ECCD0-BDBC-5E09-4655-AB2B909DCE18}"/>
                </a:ext>
              </a:extLst>
            </p:cNvPr>
            <p:cNvSpPr/>
            <p:nvPr>
              <p:custDataLst>
                <p:tags r:id="rId78"/>
              </p:custDataLst>
            </p:nvPr>
          </p:nvSpPr>
          <p:spPr>
            <a:xfrm>
              <a:off x="3098800" y="4203700"/>
              <a:ext cx="6351" cy="12701"/>
            </a:xfrm>
            <a:custGeom>
              <a:avLst/>
              <a:gdLst/>
              <a:ahLst/>
              <a:cxnLst/>
              <a:rect l="0" t="0" r="0" b="0"/>
              <a:pathLst>
                <a:path w="6351" h="12701">
                  <a:moveTo>
                    <a:pt x="0" y="12700"/>
                  </a:moveTo>
                  <a:lnTo>
                    <a:pt x="0" y="12700"/>
                  </a:lnTo>
                  <a:lnTo>
                    <a:pt x="0" y="9329"/>
                  </a:lnTo>
                  <a:lnTo>
                    <a:pt x="6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8" name="SMARTInkShape-1744">
              <a:extLst>
                <a:ext uri="{FF2B5EF4-FFF2-40B4-BE49-F238E27FC236}">
                  <a16:creationId xmlns:a16="http://schemas.microsoft.com/office/drawing/2014/main" id="{2D2A22EC-012C-D1B7-DBB7-B124F0A18D09}"/>
                </a:ext>
              </a:extLst>
            </p:cNvPr>
            <p:cNvSpPr/>
            <p:nvPr>
              <p:custDataLst>
                <p:tags r:id="rId79"/>
              </p:custDataLst>
            </p:nvPr>
          </p:nvSpPr>
          <p:spPr>
            <a:xfrm>
              <a:off x="3144073" y="4222750"/>
              <a:ext cx="66336" cy="107631"/>
            </a:xfrm>
            <a:custGeom>
              <a:avLst/>
              <a:gdLst/>
              <a:ahLst/>
              <a:cxnLst/>
              <a:rect l="0" t="0" r="0" b="0"/>
              <a:pathLst>
                <a:path w="66336" h="107631">
                  <a:moveTo>
                    <a:pt x="62677" y="0"/>
                  </a:moveTo>
                  <a:lnTo>
                    <a:pt x="62677" y="0"/>
                  </a:lnTo>
                  <a:lnTo>
                    <a:pt x="66335" y="0"/>
                  </a:lnTo>
                  <a:lnTo>
                    <a:pt x="64773" y="0"/>
                  </a:lnTo>
                  <a:lnTo>
                    <a:pt x="53185" y="6742"/>
                  </a:lnTo>
                  <a:lnTo>
                    <a:pt x="29189" y="32638"/>
                  </a:lnTo>
                  <a:lnTo>
                    <a:pt x="8555" y="57326"/>
                  </a:lnTo>
                  <a:lnTo>
                    <a:pt x="3345" y="71810"/>
                  </a:lnTo>
                  <a:lnTo>
                    <a:pt x="0" y="93990"/>
                  </a:lnTo>
                  <a:lnTo>
                    <a:pt x="431" y="96527"/>
                  </a:lnTo>
                  <a:lnTo>
                    <a:pt x="1424" y="98218"/>
                  </a:lnTo>
                  <a:lnTo>
                    <a:pt x="2792" y="99345"/>
                  </a:lnTo>
                  <a:lnTo>
                    <a:pt x="4312" y="102479"/>
                  </a:lnTo>
                  <a:lnTo>
                    <a:pt x="4716" y="104303"/>
                  </a:lnTo>
                  <a:lnTo>
                    <a:pt x="6398" y="105518"/>
                  </a:lnTo>
                  <a:lnTo>
                    <a:pt x="17354" y="107470"/>
                  </a:lnTo>
                  <a:lnTo>
                    <a:pt x="19762" y="107630"/>
                  </a:lnTo>
                  <a:lnTo>
                    <a:pt x="37424" y="102817"/>
                  </a:lnTo>
                  <a:lnTo>
                    <a:pt x="62677" y="889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9" name="SMARTInkShape-1745">
              <a:extLst>
                <a:ext uri="{FF2B5EF4-FFF2-40B4-BE49-F238E27FC236}">
                  <a16:creationId xmlns:a16="http://schemas.microsoft.com/office/drawing/2014/main" id="{3BDB04BE-861B-6909-B1D7-A937E6CBB73B}"/>
                </a:ext>
              </a:extLst>
            </p:cNvPr>
            <p:cNvSpPr/>
            <p:nvPr>
              <p:custDataLst>
                <p:tags r:id="rId80"/>
              </p:custDataLst>
            </p:nvPr>
          </p:nvSpPr>
          <p:spPr>
            <a:xfrm>
              <a:off x="3219931" y="4223980"/>
              <a:ext cx="237376" cy="109889"/>
            </a:xfrm>
            <a:custGeom>
              <a:avLst/>
              <a:gdLst/>
              <a:ahLst/>
              <a:cxnLst/>
              <a:rect l="0" t="0" r="0" b="0"/>
              <a:pathLst>
                <a:path w="237376" h="109889">
                  <a:moveTo>
                    <a:pt x="63019" y="36870"/>
                  </a:moveTo>
                  <a:lnTo>
                    <a:pt x="63019" y="36870"/>
                  </a:lnTo>
                  <a:lnTo>
                    <a:pt x="69486" y="24641"/>
                  </a:lnTo>
                  <a:lnTo>
                    <a:pt x="74759" y="18858"/>
                  </a:lnTo>
                  <a:lnTo>
                    <a:pt x="75434" y="14757"/>
                  </a:lnTo>
                  <a:lnTo>
                    <a:pt x="73711" y="11049"/>
                  </a:lnTo>
                  <a:lnTo>
                    <a:pt x="66856" y="2921"/>
                  </a:lnTo>
                  <a:lnTo>
                    <a:pt x="62843" y="615"/>
                  </a:lnTo>
                  <a:lnTo>
                    <a:pt x="60785" y="0"/>
                  </a:lnTo>
                  <a:lnTo>
                    <a:pt x="54735" y="3080"/>
                  </a:lnTo>
                  <a:lnTo>
                    <a:pt x="26923" y="23188"/>
                  </a:lnTo>
                  <a:lnTo>
                    <a:pt x="14302" y="38461"/>
                  </a:lnTo>
                  <a:lnTo>
                    <a:pt x="3171" y="65537"/>
                  </a:lnTo>
                  <a:lnTo>
                    <a:pt x="0" y="89215"/>
                  </a:lnTo>
                  <a:lnTo>
                    <a:pt x="1251" y="93639"/>
                  </a:lnTo>
                  <a:lnTo>
                    <a:pt x="6404" y="100436"/>
                  </a:lnTo>
                  <a:lnTo>
                    <a:pt x="9753" y="101825"/>
                  </a:lnTo>
                  <a:lnTo>
                    <a:pt x="17238" y="101487"/>
                  </a:lnTo>
                  <a:lnTo>
                    <a:pt x="29385" y="97330"/>
                  </a:lnTo>
                  <a:lnTo>
                    <a:pt x="41921" y="88259"/>
                  </a:lnTo>
                  <a:lnTo>
                    <a:pt x="46587" y="82522"/>
                  </a:lnTo>
                  <a:lnTo>
                    <a:pt x="51095" y="75326"/>
                  </a:lnTo>
                  <a:lnTo>
                    <a:pt x="54192" y="70895"/>
                  </a:lnTo>
                  <a:lnTo>
                    <a:pt x="66730" y="39462"/>
                  </a:lnTo>
                  <a:lnTo>
                    <a:pt x="69292" y="28622"/>
                  </a:lnTo>
                  <a:lnTo>
                    <a:pt x="75427" y="18283"/>
                  </a:lnTo>
                  <a:lnTo>
                    <a:pt x="79003" y="17957"/>
                  </a:lnTo>
                  <a:lnTo>
                    <a:pt x="80025" y="18617"/>
                  </a:lnTo>
                  <a:lnTo>
                    <a:pt x="80706" y="19763"/>
                  </a:lnTo>
                  <a:lnTo>
                    <a:pt x="81665" y="24746"/>
                  </a:lnTo>
                  <a:lnTo>
                    <a:pt x="82062" y="54185"/>
                  </a:lnTo>
                  <a:lnTo>
                    <a:pt x="82773" y="70812"/>
                  </a:lnTo>
                  <a:lnTo>
                    <a:pt x="88536" y="91073"/>
                  </a:lnTo>
                  <a:lnTo>
                    <a:pt x="93329" y="100206"/>
                  </a:lnTo>
                  <a:lnTo>
                    <a:pt x="93809" y="102377"/>
                  </a:lnTo>
                  <a:lnTo>
                    <a:pt x="94834" y="103119"/>
                  </a:lnTo>
                  <a:lnTo>
                    <a:pt x="96224" y="102908"/>
                  </a:lnTo>
                  <a:lnTo>
                    <a:pt x="101550" y="99241"/>
                  </a:lnTo>
                  <a:lnTo>
                    <a:pt x="105544" y="94929"/>
                  </a:lnTo>
                  <a:lnTo>
                    <a:pt x="109671" y="88309"/>
                  </a:lnTo>
                  <a:lnTo>
                    <a:pt x="120197" y="60886"/>
                  </a:lnTo>
                  <a:lnTo>
                    <a:pt x="125590" y="54600"/>
                  </a:lnTo>
                  <a:lnTo>
                    <a:pt x="130340" y="50394"/>
                  </a:lnTo>
                  <a:lnTo>
                    <a:pt x="144652" y="32188"/>
                  </a:lnTo>
                  <a:lnTo>
                    <a:pt x="150571" y="27734"/>
                  </a:lnTo>
                  <a:lnTo>
                    <a:pt x="156749" y="24874"/>
                  </a:lnTo>
                  <a:lnTo>
                    <a:pt x="157255" y="26050"/>
                  </a:lnTo>
                  <a:lnTo>
                    <a:pt x="158886" y="55307"/>
                  </a:lnTo>
                  <a:lnTo>
                    <a:pt x="163724" y="84219"/>
                  </a:lnTo>
                  <a:lnTo>
                    <a:pt x="164541" y="98627"/>
                  </a:lnTo>
                  <a:lnTo>
                    <a:pt x="165272" y="98502"/>
                  </a:lnTo>
                  <a:lnTo>
                    <a:pt x="167967" y="96482"/>
                  </a:lnTo>
                  <a:lnTo>
                    <a:pt x="186694" y="67432"/>
                  </a:lnTo>
                  <a:lnTo>
                    <a:pt x="207607" y="36191"/>
                  </a:lnTo>
                  <a:lnTo>
                    <a:pt x="221806" y="28045"/>
                  </a:lnTo>
                  <a:lnTo>
                    <a:pt x="232662" y="24680"/>
                  </a:lnTo>
                  <a:lnTo>
                    <a:pt x="237304" y="37805"/>
                  </a:lnTo>
                  <a:lnTo>
                    <a:pt x="237375" y="46223"/>
                  </a:lnTo>
                  <a:lnTo>
                    <a:pt x="235330" y="58691"/>
                  </a:lnTo>
                  <a:lnTo>
                    <a:pt x="233877" y="88035"/>
                  </a:lnTo>
                  <a:lnTo>
                    <a:pt x="229017" y="109355"/>
                  </a:lnTo>
                  <a:lnTo>
                    <a:pt x="228717" y="109888"/>
                  </a:lnTo>
                  <a:lnTo>
                    <a:pt x="228119" y="10672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0" name="SMARTInkShape-1746">
              <a:extLst>
                <a:ext uri="{FF2B5EF4-FFF2-40B4-BE49-F238E27FC236}">
                  <a16:creationId xmlns:a16="http://schemas.microsoft.com/office/drawing/2014/main" id="{319B369C-8AED-6643-5D92-423D5A7117EC}"/>
                </a:ext>
              </a:extLst>
            </p:cNvPr>
            <p:cNvSpPr/>
            <p:nvPr>
              <p:custDataLst>
                <p:tags r:id="rId81"/>
              </p:custDataLst>
            </p:nvPr>
          </p:nvSpPr>
          <p:spPr>
            <a:xfrm>
              <a:off x="3512842" y="4219266"/>
              <a:ext cx="67414" cy="130133"/>
            </a:xfrm>
            <a:custGeom>
              <a:avLst/>
              <a:gdLst/>
              <a:ahLst/>
              <a:cxnLst/>
              <a:rect l="0" t="0" r="0" b="0"/>
              <a:pathLst>
                <a:path w="67414" h="130133">
                  <a:moveTo>
                    <a:pt x="55858" y="9834"/>
                  </a:moveTo>
                  <a:lnTo>
                    <a:pt x="55858" y="9834"/>
                  </a:lnTo>
                  <a:lnTo>
                    <a:pt x="59229" y="6463"/>
                  </a:lnTo>
                  <a:lnTo>
                    <a:pt x="62765" y="4808"/>
                  </a:lnTo>
                  <a:lnTo>
                    <a:pt x="64696" y="4367"/>
                  </a:lnTo>
                  <a:lnTo>
                    <a:pt x="65983" y="3367"/>
                  </a:lnTo>
                  <a:lnTo>
                    <a:pt x="67413" y="374"/>
                  </a:lnTo>
                  <a:lnTo>
                    <a:pt x="66384" y="0"/>
                  </a:lnTo>
                  <a:lnTo>
                    <a:pt x="61477" y="1466"/>
                  </a:lnTo>
                  <a:lnTo>
                    <a:pt x="56473" y="6350"/>
                  </a:lnTo>
                  <a:lnTo>
                    <a:pt x="31278" y="36043"/>
                  </a:lnTo>
                  <a:lnTo>
                    <a:pt x="14469" y="62727"/>
                  </a:lnTo>
                  <a:lnTo>
                    <a:pt x="5245" y="88329"/>
                  </a:lnTo>
                  <a:lnTo>
                    <a:pt x="0" y="116983"/>
                  </a:lnTo>
                  <a:lnTo>
                    <a:pt x="980" y="121483"/>
                  </a:lnTo>
                  <a:lnTo>
                    <a:pt x="3045" y="124484"/>
                  </a:lnTo>
                  <a:lnTo>
                    <a:pt x="8397" y="127817"/>
                  </a:lnTo>
                  <a:lnTo>
                    <a:pt x="15376" y="129695"/>
                  </a:lnTo>
                  <a:lnTo>
                    <a:pt x="19757" y="130132"/>
                  </a:lnTo>
                  <a:lnTo>
                    <a:pt x="24056" y="128447"/>
                  </a:lnTo>
                  <a:lnTo>
                    <a:pt x="36808" y="1177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1" name="SMARTInkShape-1747">
              <a:extLst>
                <a:ext uri="{FF2B5EF4-FFF2-40B4-BE49-F238E27FC236}">
                  <a16:creationId xmlns:a16="http://schemas.microsoft.com/office/drawing/2014/main" id="{5D6BD564-1A3C-8ABB-BC0A-68A3C52F6EE2}"/>
                </a:ext>
              </a:extLst>
            </p:cNvPr>
            <p:cNvSpPr/>
            <p:nvPr>
              <p:custDataLst>
                <p:tags r:id="rId82"/>
              </p:custDataLst>
            </p:nvPr>
          </p:nvSpPr>
          <p:spPr>
            <a:xfrm>
              <a:off x="3570370" y="4219084"/>
              <a:ext cx="150731" cy="111617"/>
            </a:xfrm>
            <a:custGeom>
              <a:avLst/>
              <a:gdLst/>
              <a:ahLst/>
              <a:cxnLst/>
              <a:rect l="0" t="0" r="0" b="0"/>
              <a:pathLst>
                <a:path w="150731" h="111617">
                  <a:moveTo>
                    <a:pt x="49130" y="60816"/>
                  </a:moveTo>
                  <a:lnTo>
                    <a:pt x="49130" y="60816"/>
                  </a:lnTo>
                  <a:lnTo>
                    <a:pt x="59269" y="60111"/>
                  </a:lnTo>
                  <a:lnTo>
                    <a:pt x="76742" y="55790"/>
                  </a:lnTo>
                  <a:lnTo>
                    <a:pt x="88213" y="53644"/>
                  </a:lnTo>
                  <a:lnTo>
                    <a:pt x="119109" y="36867"/>
                  </a:lnTo>
                  <a:lnTo>
                    <a:pt x="134697" y="28006"/>
                  </a:lnTo>
                  <a:lnTo>
                    <a:pt x="137925" y="24126"/>
                  </a:lnTo>
                  <a:lnTo>
                    <a:pt x="141511" y="14170"/>
                  </a:lnTo>
                  <a:lnTo>
                    <a:pt x="141056" y="9963"/>
                  </a:lnTo>
                  <a:lnTo>
                    <a:pt x="139342" y="6453"/>
                  </a:lnTo>
                  <a:lnTo>
                    <a:pt x="136788" y="3407"/>
                  </a:lnTo>
                  <a:lnTo>
                    <a:pt x="126424" y="23"/>
                  </a:lnTo>
                  <a:lnTo>
                    <a:pt x="102841" y="0"/>
                  </a:lnTo>
                  <a:lnTo>
                    <a:pt x="77274" y="4461"/>
                  </a:lnTo>
                  <a:lnTo>
                    <a:pt x="63755" y="8958"/>
                  </a:lnTo>
                  <a:lnTo>
                    <a:pt x="33962" y="31461"/>
                  </a:lnTo>
                  <a:lnTo>
                    <a:pt x="18060" y="44671"/>
                  </a:lnTo>
                  <a:lnTo>
                    <a:pt x="5650" y="67740"/>
                  </a:lnTo>
                  <a:lnTo>
                    <a:pt x="499" y="84504"/>
                  </a:lnTo>
                  <a:lnTo>
                    <a:pt x="0" y="93216"/>
                  </a:lnTo>
                  <a:lnTo>
                    <a:pt x="2130" y="99440"/>
                  </a:lnTo>
                  <a:lnTo>
                    <a:pt x="7310" y="104558"/>
                  </a:lnTo>
                  <a:lnTo>
                    <a:pt x="10666" y="106911"/>
                  </a:lnTo>
                  <a:lnTo>
                    <a:pt x="34921" y="110686"/>
                  </a:lnTo>
                  <a:lnTo>
                    <a:pt x="50878" y="110635"/>
                  </a:lnTo>
                  <a:lnTo>
                    <a:pt x="79361" y="105830"/>
                  </a:lnTo>
                  <a:lnTo>
                    <a:pt x="107652" y="105378"/>
                  </a:lnTo>
                  <a:lnTo>
                    <a:pt x="150730" y="11161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47" name="SMARTInkShape-Group389">
            <a:extLst>
              <a:ext uri="{FF2B5EF4-FFF2-40B4-BE49-F238E27FC236}">
                <a16:creationId xmlns:a16="http://schemas.microsoft.com/office/drawing/2014/main" id="{C5EB6048-4F55-FB80-39EC-7390F51F33B7}"/>
              </a:ext>
            </a:extLst>
          </p:cNvPr>
          <p:cNvGrpSpPr/>
          <p:nvPr/>
        </p:nvGrpSpPr>
        <p:grpSpPr>
          <a:xfrm>
            <a:off x="1492599" y="3455767"/>
            <a:ext cx="453986" cy="246284"/>
            <a:chOff x="1492599" y="3455767"/>
            <a:chExt cx="453986" cy="246284"/>
          </a:xfrm>
        </p:grpSpPr>
        <p:sp>
          <p:nvSpPr>
            <p:cNvPr id="543" name="SMARTInkShape-1748">
              <a:extLst>
                <a:ext uri="{FF2B5EF4-FFF2-40B4-BE49-F238E27FC236}">
                  <a16:creationId xmlns:a16="http://schemas.microsoft.com/office/drawing/2014/main" id="{B1894774-3FE3-EAAB-E43B-E633620B1FC7}"/>
                </a:ext>
              </a:extLst>
            </p:cNvPr>
            <p:cNvSpPr/>
            <p:nvPr>
              <p:custDataLst>
                <p:tags r:id="rId63"/>
              </p:custDataLst>
            </p:nvPr>
          </p:nvSpPr>
          <p:spPr>
            <a:xfrm>
              <a:off x="1492599" y="3455767"/>
              <a:ext cx="176382" cy="239242"/>
            </a:xfrm>
            <a:custGeom>
              <a:avLst/>
              <a:gdLst/>
              <a:ahLst/>
              <a:cxnLst/>
              <a:rect l="0" t="0" r="0" b="0"/>
              <a:pathLst>
                <a:path w="176382" h="239242">
                  <a:moveTo>
                    <a:pt x="69501" y="68483"/>
                  </a:moveTo>
                  <a:lnTo>
                    <a:pt x="69501" y="68483"/>
                  </a:lnTo>
                  <a:lnTo>
                    <a:pt x="87329" y="38294"/>
                  </a:lnTo>
                  <a:lnTo>
                    <a:pt x="87737" y="38479"/>
                  </a:lnTo>
                  <a:lnTo>
                    <a:pt x="88189" y="40566"/>
                  </a:lnTo>
                  <a:lnTo>
                    <a:pt x="78452" y="56566"/>
                  </a:lnTo>
                  <a:lnTo>
                    <a:pt x="70418" y="82122"/>
                  </a:lnTo>
                  <a:lnTo>
                    <a:pt x="52131" y="113057"/>
                  </a:lnTo>
                  <a:lnTo>
                    <a:pt x="40618" y="139063"/>
                  </a:lnTo>
                  <a:lnTo>
                    <a:pt x="31549" y="168764"/>
                  </a:lnTo>
                  <a:lnTo>
                    <a:pt x="20837" y="197295"/>
                  </a:lnTo>
                  <a:lnTo>
                    <a:pt x="11028" y="228106"/>
                  </a:lnTo>
                  <a:lnTo>
                    <a:pt x="7530" y="234676"/>
                  </a:lnTo>
                  <a:lnTo>
                    <a:pt x="828" y="239241"/>
                  </a:lnTo>
                  <a:lnTo>
                    <a:pt x="0" y="226244"/>
                  </a:lnTo>
                  <a:lnTo>
                    <a:pt x="4790" y="199521"/>
                  </a:lnTo>
                  <a:lnTo>
                    <a:pt x="10503" y="168928"/>
                  </a:lnTo>
                  <a:lnTo>
                    <a:pt x="16664" y="141361"/>
                  </a:lnTo>
                  <a:lnTo>
                    <a:pt x="22958" y="115320"/>
                  </a:lnTo>
                  <a:lnTo>
                    <a:pt x="31406" y="84999"/>
                  </a:lnTo>
                  <a:lnTo>
                    <a:pt x="42691" y="56155"/>
                  </a:lnTo>
                  <a:lnTo>
                    <a:pt x="61152" y="28485"/>
                  </a:lnTo>
                  <a:lnTo>
                    <a:pt x="72529" y="13258"/>
                  </a:lnTo>
                  <a:lnTo>
                    <a:pt x="73637" y="10499"/>
                  </a:lnTo>
                  <a:lnTo>
                    <a:pt x="78630" y="5554"/>
                  </a:lnTo>
                  <a:lnTo>
                    <a:pt x="84847" y="1709"/>
                  </a:lnTo>
                  <a:lnTo>
                    <a:pt x="89962" y="0"/>
                  </a:lnTo>
                  <a:lnTo>
                    <a:pt x="92314" y="955"/>
                  </a:lnTo>
                  <a:lnTo>
                    <a:pt x="106677" y="16430"/>
                  </a:lnTo>
                  <a:lnTo>
                    <a:pt x="117584" y="45762"/>
                  </a:lnTo>
                  <a:lnTo>
                    <a:pt x="126532" y="74866"/>
                  </a:lnTo>
                  <a:lnTo>
                    <a:pt x="132966" y="102830"/>
                  </a:lnTo>
                  <a:lnTo>
                    <a:pt x="141461" y="131242"/>
                  </a:lnTo>
                  <a:lnTo>
                    <a:pt x="149933" y="157236"/>
                  </a:lnTo>
                  <a:lnTo>
                    <a:pt x="160282" y="184636"/>
                  </a:lnTo>
                  <a:lnTo>
                    <a:pt x="167895" y="204969"/>
                  </a:lnTo>
                  <a:lnTo>
                    <a:pt x="176381" y="230886"/>
                  </a:lnTo>
                  <a:lnTo>
                    <a:pt x="155726" y="201637"/>
                  </a:lnTo>
                  <a:lnTo>
                    <a:pt x="130130" y="170121"/>
                  </a:lnTo>
                  <a:lnTo>
                    <a:pt x="111689" y="155904"/>
                  </a:lnTo>
                  <a:lnTo>
                    <a:pt x="82094" y="140341"/>
                  </a:lnTo>
                  <a:lnTo>
                    <a:pt x="77896" y="137555"/>
                  </a:lnTo>
                  <a:lnTo>
                    <a:pt x="67588" y="136341"/>
                  </a:lnTo>
                  <a:lnTo>
                    <a:pt x="31401" y="1383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4" name="SMARTInkShape-1749">
              <a:extLst>
                <a:ext uri="{FF2B5EF4-FFF2-40B4-BE49-F238E27FC236}">
                  <a16:creationId xmlns:a16="http://schemas.microsoft.com/office/drawing/2014/main" id="{E90FCCEC-18BD-0B4C-0FFA-0DD234FA1E6C}"/>
                </a:ext>
              </a:extLst>
            </p:cNvPr>
            <p:cNvSpPr/>
            <p:nvPr>
              <p:custDataLst>
                <p:tags r:id="rId64"/>
              </p:custDataLst>
            </p:nvPr>
          </p:nvSpPr>
          <p:spPr>
            <a:xfrm>
              <a:off x="1692186" y="3458618"/>
              <a:ext cx="22315" cy="230733"/>
            </a:xfrm>
            <a:custGeom>
              <a:avLst/>
              <a:gdLst/>
              <a:ahLst/>
              <a:cxnLst/>
              <a:rect l="0" t="0" r="0" b="0"/>
              <a:pathLst>
                <a:path w="22315" h="230733">
                  <a:moveTo>
                    <a:pt x="22314" y="27532"/>
                  </a:moveTo>
                  <a:lnTo>
                    <a:pt x="22314" y="27532"/>
                  </a:lnTo>
                  <a:lnTo>
                    <a:pt x="22314" y="0"/>
                  </a:lnTo>
                  <a:lnTo>
                    <a:pt x="22314" y="714"/>
                  </a:lnTo>
                  <a:lnTo>
                    <a:pt x="13476" y="29797"/>
                  </a:lnTo>
                  <a:lnTo>
                    <a:pt x="9449" y="50411"/>
                  </a:lnTo>
                  <a:lnTo>
                    <a:pt x="5096" y="82054"/>
                  </a:lnTo>
                  <a:lnTo>
                    <a:pt x="4078" y="102564"/>
                  </a:lnTo>
                  <a:lnTo>
                    <a:pt x="3626" y="128143"/>
                  </a:lnTo>
                  <a:lnTo>
                    <a:pt x="0" y="156826"/>
                  </a:lnTo>
                  <a:lnTo>
                    <a:pt x="1888" y="186186"/>
                  </a:lnTo>
                  <a:lnTo>
                    <a:pt x="9614" y="23073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5" name="SMARTInkShape-1750">
              <a:extLst>
                <a:ext uri="{FF2B5EF4-FFF2-40B4-BE49-F238E27FC236}">
                  <a16:creationId xmlns:a16="http://schemas.microsoft.com/office/drawing/2014/main" id="{509A6536-60AB-2C1E-48E3-13305D8D5F3E}"/>
                </a:ext>
              </a:extLst>
            </p:cNvPr>
            <p:cNvSpPr/>
            <p:nvPr>
              <p:custDataLst>
                <p:tags r:id="rId65"/>
              </p:custDataLst>
            </p:nvPr>
          </p:nvSpPr>
          <p:spPr>
            <a:xfrm>
              <a:off x="1765300" y="3531922"/>
              <a:ext cx="107167" cy="170129"/>
            </a:xfrm>
            <a:custGeom>
              <a:avLst/>
              <a:gdLst/>
              <a:ahLst/>
              <a:cxnLst/>
              <a:rect l="0" t="0" r="0" b="0"/>
              <a:pathLst>
                <a:path w="107167" h="170129">
                  <a:moveTo>
                    <a:pt x="88900" y="30428"/>
                  </a:moveTo>
                  <a:lnTo>
                    <a:pt x="88900" y="30428"/>
                  </a:lnTo>
                  <a:lnTo>
                    <a:pt x="88900" y="27057"/>
                  </a:lnTo>
                  <a:lnTo>
                    <a:pt x="103978" y="12537"/>
                  </a:lnTo>
                  <a:lnTo>
                    <a:pt x="106185" y="7660"/>
                  </a:lnTo>
                  <a:lnTo>
                    <a:pt x="107166" y="3140"/>
                  </a:lnTo>
                  <a:lnTo>
                    <a:pt x="106016" y="1653"/>
                  </a:lnTo>
                  <a:lnTo>
                    <a:pt x="100976" y="0"/>
                  </a:lnTo>
                  <a:lnTo>
                    <a:pt x="97656" y="970"/>
                  </a:lnTo>
                  <a:lnTo>
                    <a:pt x="67963" y="16471"/>
                  </a:lnTo>
                  <a:lnTo>
                    <a:pt x="56547" y="24460"/>
                  </a:lnTo>
                  <a:lnTo>
                    <a:pt x="27881" y="49659"/>
                  </a:lnTo>
                  <a:lnTo>
                    <a:pt x="19918" y="59201"/>
                  </a:lnTo>
                  <a:lnTo>
                    <a:pt x="18923" y="64427"/>
                  </a:lnTo>
                  <a:lnTo>
                    <a:pt x="21580" y="75878"/>
                  </a:lnTo>
                  <a:lnTo>
                    <a:pt x="24265" y="79778"/>
                  </a:lnTo>
                  <a:lnTo>
                    <a:pt x="27465" y="82378"/>
                  </a:lnTo>
                  <a:lnTo>
                    <a:pt x="57889" y="94029"/>
                  </a:lnTo>
                  <a:lnTo>
                    <a:pt x="83928" y="105230"/>
                  </a:lnTo>
                  <a:lnTo>
                    <a:pt x="99573" y="116125"/>
                  </a:lnTo>
                  <a:lnTo>
                    <a:pt x="102365" y="117193"/>
                  </a:lnTo>
                  <a:lnTo>
                    <a:pt x="104227" y="118610"/>
                  </a:lnTo>
                  <a:lnTo>
                    <a:pt x="106295" y="122066"/>
                  </a:lnTo>
                  <a:lnTo>
                    <a:pt x="105436" y="124682"/>
                  </a:lnTo>
                  <a:lnTo>
                    <a:pt x="90128" y="143038"/>
                  </a:lnTo>
                  <a:lnTo>
                    <a:pt x="78053" y="152067"/>
                  </a:lnTo>
                  <a:lnTo>
                    <a:pt x="51192" y="161438"/>
                  </a:lnTo>
                  <a:lnTo>
                    <a:pt x="0" y="17012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6" name="SMARTInkShape-1751">
              <a:extLst>
                <a:ext uri="{FF2B5EF4-FFF2-40B4-BE49-F238E27FC236}">
                  <a16:creationId xmlns:a16="http://schemas.microsoft.com/office/drawing/2014/main" id="{400EF688-539E-1FA1-55EC-6375BF9C38E9}"/>
                </a:ext>
              </a:extLst>
            </p:cNvPr>
            <p:cNvSpPr/>
            <p:nvPr>
              <p:custDataLst>
                <p:tags r:id="rId66"/>
              </p:custDataLst>
            </p:nvPr>
          </p:nvSpPr>
          <p:spPr>
            <a:xfrm>
              <a:off x="1881412" y="3574960"/>
              <a:ext cx="65173" cy="109184"/>
            </a:xfrm>
            <a:custGeom>
              <a:avLst/>
              <a:gdLst/>
              <a:ahLst/>
              <a:cxnLst/>
              <a:rect l="0" t="0" r="0" b="0"/>
              <a:pathLst>
                <a:path w="65173" h="109184">
                  <a:moveTo>
                    <a:pt x="55338" y="25490"/>
                  </a:moveTo>
                  <a:lnTo>
                    <a:pt x="55338" y="25490"/>
                  </a:lnTo>
                  <a:lnTo>
                    <a:pt x="58709" y="22119"/>
                  </a:lnTo>
                  <a:lnTo>
                    <a:pt x="60364" y="18583"/>
                  </a:lnTo>
                  <a:lnTo>
                    <a:pt x="60805" y="16652"/>
                  </a:lnTo>
                  <a:lnTo>
                    <a:pt x="64798" y="10563"/>
                  </a:lnTo>
                  <a:lnTo>
                    <a:pt x="65172" y="8483"/>
                  </a:lnTo>
                  <a:lnTo>
                    <a:pt x="64716" y="6391"/>
                  </a:lnTo>
                  <a:lnTo>
                    <a:pt x="62286" y="1334"/>
                  </a:lnTo>
                  <a:lnTo>
                    <a:pt x="60072" y="643"/>
                  </a:lnTo>
                  <a:lnTo>
                    <a:pt x="58494" y="459"/>
                  </a:lnTo>
                  <a:lnTo>
                    <a:pt x="42790" y="6942"/>
                  </a:lnTo>
                  <a:lnTo>
                    <a:pt x="27004" y="21170"/>
                  </a:lnTo>
                  <a:lnTo>
                    <a:pt x="9733" y="50011"/>
                  </a:lnTo>
                  <a:lnTo>
                    <a:pt x="678" y="79121"/>
                  </a:lnTo>
                  <a:lnTo>
                    <a:pt x="0" y="89543"/>
                  </a:lnTo>
                  <a:lnTo>
                    <a:pt x="2051" y="98878"/>
                  </a:lnTo>
                  <a:lnTo>
                    <a:pt x="4997" y="102638"/>
                  </a:lnTo>
                  <a:lnTo>
                    <a:pt x="13914" y="108696"/>
                  </a:lnTo>
                  <a:lnTo>
                    <a:pt x="19961" y="109183"/>
                  </a:lnTo>
                  <a:lnTo>
                    <a:pt x="34206" y="105961"/>
                  </a:lnTo>
                  <a:lnTo>
                    <a:pt x="54721" y="92842"/>
                  </a:lnTo>
                  <a:lnTo>
                    <a:pt x="62119" y="72123"/>
                  </a:lnTo>
                  <a:lnTo>
                    <a:pt x="64702" y="46216"/>
                  </a:lnTo>
                  <a:lnTo>
                    <a:pt x="61483" y="14619"/>
                  </a:lnTo>
                  <a:lnTo>
                    <a:pt x="55482" y="3490"/>
                  </a:lnTo>
                  <a:lnTo>
                    <a:pt x="50495" y="946"/>
                  </a:lnTo>
                  <a:lnTo>
                    <a:pt x="37428" y="0"/>
                  </a:lnTo>
                  <a:lnTo>
                    <a:pt x="31404" y="2146"/>
                  </a:lnTo>
                  <a:lnTo>
                    <a:pt x="10888" y="1914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54" name="SMARTInkShape-Group390">
            <a:extLst>
              <a:ext uri="{FF2B5EF4-FFF2-40B4-BE49-F238E27FC236}">
                <a16:creationId xmlns:a16="http://schemas.microsoft.com/office/drawing/2014/main" id="{E14C04EF-AA58-AF65-D5CF-9EAEFB985AFE}"/>
              </a:ext>
            </a:extLst>
          </p:cNvPr>
          <p:cNvGrpSpPr/>
          <p:nvPr/>
        </p:nvGrpSpPr>
        <p:grpSpPr>
          <a:xfrm>
            <a:off x="5276850" y="3283833"/>
            <a:ext cx="641351" cy="251746"/>
            <a:chOff x="5276850" y="3283833"/>
            <a:chExt cx="641351" cy="251746"/>
          </a:xfrm>
        </p:grpSpPr>
        <p:sp>
          <p:nvSpPr>
            <p:cNvPr id="548" name="SMARTInkShape-1752">
              <a:extLst>
                <a:ext uri="{FF2B5EF4-FFF2-40B4-BE49-F238E27FC236}">
                  <a16:creationId xmlns:a16="http://schemas.microsoft.com/office/drawing/2014/main" id="{83A9B24E-943C-D32F-3F83-5C9C2DE53912}"/>
                </a:ext>
              </a:extLst>
            </p:cNvPr>
            <p:cNvSpPr/>
            <p:nvPr>
              <p:custDataLst>
                <p:tags r:id="rId57"/>
              </p:custDataLst>
            </p:nvPr>
          </p:nvSpPr>
          <p:spPr>
            <a:xfrm>
              <a:off x="5296478" y="3314700"/>
              <a:ext cx="113723" cy="220269"/>
            </a:xfrm>
            <a:custGeom>
              <a:avLst/>
              <a:gdLst/>
              <a:ahLst/>
              <a:cxnLst/>
              <a:rect l="0" t="0" r="0" b="0"/>
              <a:pathLst>
                <a:path w="113723" h="220269">
                  <a:moveTo>
                    <a:pt x="43872" y="0"/>
                  </a:moveTo>
                  <a:lnTo>
                    <a:pt x="43872" y="0"/>
                  </a:lnTo>
                  <a:lnTo>
                    <a:pt x="47243" y="3371"/>
                  </a:lnTo>
                  <a:lnTo>
                    <a:pt x="49340" y="15580"/>
                  </a:lnTo>
                  <a:lnTo>
                    <a:pt x="49960" y="35975"/>
                  </a:lnTo>
                  <a:lnTo>
                    <a:pt x="46343" y="49855"/>
                  </a:lnTo>
                  <a:lnTo>
                    <a:pt x="41443" y="64491"/>
                  </a:lnTo>
                  <a:lnTo>
                    <a:pt x="37978" y="91154"/>
                  </a:lnTo>
                  <a:lnTo>
                    <a:pt x="30845" y="119841"/>
                  </a:lnTo>
                  <a:lnTo>
                    <a:pt x="19270" y="149261"/>
                  </a:lnTo>
                  <a:lnTo>
                    <a:pt x="9300" y="178710"/>
                  </a:lnTo>
                  <a:lnTo>
                    <a:pt x="3812" y="190905"/>
                  </a:lnTo>
                  <a:lnTo>
                    <a:pt x="0" y="215562"/>
                  </a:lnTo>
                  <a:lnTo>
                    <a:pt x="1924" y="217791"/>
                  </a:lnTo>
                  <a:lnTo>
                    <a:pt x="9708" y="220268"/>
                  </a:lnTo>
                  <a:lnTo>
                    <a:pt x="18340" y="219488"/>
                  </a:lnTo>
                  <a:lnTo>
                    <a:pt x="44692" y="211303"/>
                  </a:lnTo>
                  <a:lnTo>
                    <a:pt x="72359" y="204407"/>
                  </a:lnTo>
                  <a:lnTo>
                    <a:pt x="113722" y="1841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9" name="SMARTInkShape-1753">
              <a:extLst>
                <a:ext uri="{FF2B5EF4-FFF2-40B4-BE49-F238E27FC236}">
                  <a16:creationId xmlns:a16="http://schemas.microsoft.com/office/drawing/2014/main" id="{48045D9A-03DF-9D14-3EE8-534BDDEE668E}"/>
                </a:ext>
              </a:extLst>
            </p:cNvPr>
            <p:cNvSpPr/>
            <p:nvPr>
              <p:custDataLst>
                <p:tags r:id="rId58"/>
              </p:custDataLst>
            </p:nvPr>
          </p:nvSpPr>
          <p:spPr>
            <a:xfrm>
              <a:off x="5276850" y="3422650"/>
              <a:ext cx="133351" cy="31751"/>
            </a:xfrm>
            <a:custGeom>
              <a:avLst/>
              <a:gdLst/>
              <a:ahLst/>
              <a:cxnLst/>
              <a:rect l="0" t="0" r="0" b="0"/>
              <a:pathLst>
                <a:path w="133351" h="31751">
                  <a:moveTo>
                    <a:pt x="0" y="31750"/>
                  </a:moveTo>
                  <a:lnTo>
                    <a:pt x="0" y="31750"/>
                  </a:lnTo>
                  <a:lnTo>
                    <a:pt x="0" y="28379"/>
                  </a:lnTo>
                  <a:lnTo>
                    <a:pt x="1882" y="24843"/>
                  </a:lnTo>
                  <a:lnTo>
                    <a:pt x="5776" y="20919"/>
                  </a:lnTo>
                  <a:lnTo>
                    <a:pt x="21654" y="12651"/>
                  </a:lnTo>
                  <a:lnTo>
                    <a:pt x="36990" y="8217"/>
                  </a:lnTo>
                  <a:lnTo>
                    <a:pt x="64927" y="6719"/>
                  </a:lnTo>
                  <a:lnTo>
                    <a:pt x="95925" y="4517"/>
                  </a:lnTo>
                  <a:lnTo>
                    <a:pt x="133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0" name="SMARTInkShape-1754">
              <a:extLst>
                <a:ext uri="{FF2B5EF4-FFF2-40B4-BE49-F238E27FC236}">
                  <a16:creationId xmlns:a16="http://schemas.microsoft.com/office/drawing/2014/main" id="{0DA04618-3F6E-C8A0-A6A1-A87F95B70AEE}"/>
                </a:ext>
              </a:extLst>
            </p:cNvPr>
            <p:cNvSpPr/>
            <p:nvPr>
              <p:custDataLst>
                <p:tags r:id="rId59"/>
              </p:custDataLst>
            </p:nvPr>
          </p:nvSpPr>
          <p:spPr>
            <a:xfrm>
              <a:off x="5452004" y="3410082"/>
              <a:ext cx="116786" cy="124210"/>
            </a:xfrm>
            <a:custGeom>
              <a:avLst/>
              <a:gdLst/>
              <a:ahLst/>
              <a:cxnLst/>
              <a:rect l="0" t="0" r="0" b="0"/>
              <a:pathLst>
                <a:path w="116786" h="124210">
                  <a:moveTo>
                    <a:pt x="28046" y="31618"/>
                  </a:moveTo>
                  <a:lnTo>
                    <a:pt x="28046" y="31618"/>
                  </a:lnTo>
                  <a:lnTo>
                    <a:pt x="38185" y="35982"/>
                  </a:lnTo>
                  <a:lnTo>
                    <a:pt x="57900" y="37706"/>
                  </a:lnTo>
                  <a:lnTo>
                    <a:pt x="89429" y="32191"/>
                  </a:lnTo>
                  <a:lnTo>
                    <a:pt x="104089" y="31082"/>
                  </a:lnTo>
                  <a:lnTo>
                    <a:pt x="110761" y="28322"/>
                  </a:lnTo>
                  <a:lnTo>
                    <a:pt x="112823" y="26599"/>
                  </a:lnTo>
                  <a:lnTo>
                    <a:pt x="115115" y="22802"/>
                  </a:lnTo>
                  <a:lnTo>
                    <a:pt x="116785" y="4953"/>
                  </a:lnTo>
                  <a:lnTo>
                    <a:pt x="115427" y="3258"/>
                  </a:lnTo>
                  <a:lnTo>
                    <a:pt x="110157" y="1375"/>
                  </a:lnTo>
                  <a:lnTo>
                    <a:pt x="79524" y="0"/>
                  </a:lnTo>
                  <a:lnTo>
                    <a:pt x="53606" y="5669"/>
                  </a:lnTo>
                  <a:lnTo>
                    <a:pt x="31700" y="15776"/>
                  </a:lnTo>
                  <a:lnTo>
                    <a:pt x="10898" y="35995"/>
                  </a:lnTo>
                  <a:lnTo>
                    <a:pt x="6314" y="44382"/>
                  </a:lnTo>
                  <a:lnTo>
                    <a:pt x="0" y="71377"/>
                  </a:lnTo>
                  <a:lnTo>
                    <a:pt x="1705" y="86683"/>
                  </a:lnTo>
                  <a:lnTo>
                    <a:pt x="10927" y="110385"/>
                  </a:lnTo>
                  <a:lnTo>
                    <a:pt x="17146" y="117896"/>
                  </a:lnTo>
                  <a:lnTo>
                    <a:pt x="20779" y="120887"/>
                  </a:lnTo>
                  <a:lnTo>
                    <a:pt x="32342" y="124209"/>
                  </a:lnTo>
                  <a:lnTo>
                    <a:pt x="56600" y="124199"/>
                  </a:lnTo>
                  <a:lnTo>
                    <a:pt x="97896" y="11416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1" name="SMARTInkShape-1755">
              <a:extLst>
                <a:ext uri="{FF2B5EF4-FFF2-40B4-BE49-F238E27FC236}">
                  <a16:creationId xmlns:a16="http://schemas.microsoft.com/office/drawing/2014/main" id="{520A90B9-317F-E958-FCE8-ED0517DF7A07}"/>
                </a:ext>
              </a:extLst>
            </p:cNvPr>
            <p:cNvSpPr/>
            <p:nvPr>
              <p:custDataLst>
                <p:tags r:id="rId60"/>
              </p:custDataLst>
            </p:nvPr>
          </p:nvSpPr>
          <p:spPr>
            <a:xfrm>
              <a:off x="5575300" y="3400568"/>
              <a:ext cx="133599" cy="135011"/>
            </a:xfrm>
            <a:custGeom>
              <a:avLst/>
              <a:gdLst/>
              <a:ahLst/>
              <a:cxnLst/>
              <a:rect l="0" t="0" r="0" b="0"/>
              <a:pathLst>
                <a:path w="133599" h="135011">
                  <a:moveTo>
                    <a:pt x="120650" y="15732"/>
                  </a:moveTo>
                  <a:lnTo>
                    <a:pt x="120650" y="15732"/>
                  </a:lnTo>
                  <a:lnTo>
                    <a:pt x="129488" y="6894"/>
                  </a:lnTo>
                  <a:lnTo>
                    <a:pt x="130071" y="5607"/>
                  </a:lnTo>
                  <a:lnTo>
                    <a:pt x="129752" y="4748"/>
                  </a:lnTo>
                  <a:lnTo>
                    <a:pt x="120801" y="0"/>
                  </a:lnTo>
                  <a:lnTo>
                    <a:pt x="102743" y="1036"/>
                  </a:lnTo>
                  <a:lnTo>
                    <a:pt x="77836" y="7708"/>
                  </a:lnTo>
                  <a:lnTo>
                    <a:pt x="66650" y="14452"/>
                  </a:lnTo>
                  <a:lnTo>
                    <a:pt x="55418" y="25074"/>
                  </a:lnTo>
                  <a:lnTo>
                    <a:pt x="48013" y="36452"/>
                  </a:lnTo>
                  <a:lnTo>
                    <a:pt x="46033" y="42110"/>
                  </a:lnTo>
                  <a:lnTo>
                    <a:pt x="47036" y="48857"/>
                  </a:lnTo>
                  <a:lnTo>
                    <a:pt x="50538" y="56560"/>
                  </a:lnTo>
                  <a:lnTo>
                    <a:pt x="56798" y="64687"/>
                  </a:lnTo>
                  <a:lnTo>
                    <a:pt x="68047" y="71121"/>
                  </a:lnTo>
                  <a:lnTo>
                    <a:pt x="98265" y="84372"/>
                  </a:lnTo>
                  <a:lnTo>
                    <a:pt x="129148" y="97844"/>
                  </a:lnTo>
                  <a:lnTo>
                    <a:pt x="132666" y="100107"/>
                  </a:lnTo>
                  <a:lnTo>
                    <a:pt x="133598" y="103026"/>
                  </a:lnTo>
                  <a:lnTo>
                    <a:pt x="132809" y="106383"/>
                  </a:lnTo>
                  <a:lnTo>
                    <a:pt x="130873" y="110033"/>
                  </a:lnTo>
                  <a:lnTo>
                    <a:pt x="123077" y="115969"/>
                  </a:lnTo>
                  <a:lnTo>
                    <a:pt x="97453" y="125530"/>
                  </a:lnTo>
                  <a:lnTo>
                    <a:pt x="70112" y="128698"/>
                  </a:lnTo>
                  <a:lnTo>
                    <a:pt x="38700" y="134133"/>
                  </a:lnTo>
                  <a:lnTo>
                    <a:pt x="16484" y="135010"/>
                  </a:lnTo>
                  <a:lnTo>
                    <a:pt x="0" y="13003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2" name="SMARTInkShape-1756">
              <a:extLst>
                <a:ext uri="{FF2B5EF4-FFF2-40B4-BE49-F238E27FC236}">
                  <a16:creationId xmlns:a16="http://schemas.microsoft.com/office/drawing/2014/main" id="{EFA2B716-0A12-DF9B-BFBD-00C9DEF00B12}"/>
                </a:ext>
              </a:extLst>
            </p:cNvPr>
            <p:cNvSpPr/>
            <p:nvPr>
              <p:custDataLst>
                <p:tags r:id="rId61"/>
              </p:custDataLst>
            </p:nvPr>
          </p:nvSpPr>
          <p:spPr>
            <a:xfrm>
              <a:off x="5778592" y="3283833"/>
              <a:ext cx="95159" cy="233426"/>
            </a:xfrm>
            <a:custGeom>
              <a:avLst/>
              <a:gdLst/>
              <a:ahLst/>
              <a:cxnLst/>
              <a:rect l="0" t="0" r="0" b="0"/>
              <a:pathLst>
                <a:path w="95159" h="233426">
                  <a:moveTo>
                    <a:pt x="31658" y="5467"/>
                  </a:moveTo>
                  <a:lnTo>
                    <a:pt x="31658" y="5467"/>
                  </a:lnTo>
                  <a:lnTo>
                    <a:pt x="35029" y="2096"/>
                  </a:lnTo>
                  <a:lnTo>
                    <a:pt x="38565" y="441"/>
                  </a:lnTo>
                  <a:lnTo>
                    <a:pt x="40496" y="0"/>
                  </a:lnTo>
                  <a:lnTo>
                    <a:pt x="41783" y="1822"/>
                  </a:lnTo>
                  <a:lnTo>
                    <a:pt x="43851" y="21837"/>
                  </a:lnTo>
                  <a:lnTo>
                    <a:pt x="42327" y="42773"/>
                  </a:lnTo>
                  <a:lnTo>
                    <a:pt x="35490" y="68810"/>
                  </a:lnTo>
                  <a:lnTo>
                    <a:pt x="32793" y="98083"/>
                  </a:lnTo>
                  <a:lnTo>
                    <a:pt x="28624" y="123455"/>
                  </a:lnTo>
                  <a:lnTo>
                    <a:pt x="21599" y="150991"/>
                  </a:lnTo>
                  <a:lnTo>
                    <a:pt x="18329" y="169706"/>
                  </a:lnTo>
                  <a:lnTo>
                    <a:pt x="9061" y="189029"/>
                  </a:lnTo>
                  <a:lnTo>
                    <a:pt x="1478" y="218110"/>
                  </a:lnTo>
                  <a:lnTo>
                    <a:pt x="0" y="232622"/>
                  </a:lnTo>
                  <a:lnTo>
                    <a:pt x="3712" y="233425"/>
                  </a:lnTo>
                  <a:lnTo>
                    <a:pt x="26646" y="233277"/>
                  </a:lnTo>
                  <a:lnTo>
                    <a:pt x="53863" y="225218"/>
                  </a:lnTo>
                  <a:lnTo>
                    <a:pt x="83618" y="218334"/>
                  </a:lnTo>
                  <a:lnTo>
                    <a:pt x="95158" y="20866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3" name="SMARTInkShape-1757">
              <a:extLst>
                <a:ext uri="{FF2B5EF4-FFF2-40B4-BE49-F238E27FC236}">
                  <a16:creationId xmlns:a16="http://schemas.microsoft.com/office/drawing/2014/main" id="{3A79405D-18EA-30CD-A7E3-C2BCAA516890}"/>
                </a:ext>
              </a:extLst>
            </p:cNvPr>
            <p:cNvSpPr/>
            <p:nvPr>
              <p:custDataLst>
                <p:tags r:id="rId62"/>
              </p:custDataLst>
            </p:nvPr>
          </p:nvSpPr>
          <p:spPr>
            <a:xfrm>
              <a:off x="5759450" y="3387308"/>
              <a:ext cx="158751" cy="16293"/>
            </a:xfrm>
            <a:custGeom>
              <a:avLst/>
              <a:gdLst/>
              <a:ahLst/>
              <a:cxnLst/>
              <a:rect l="0" t="0" r="0" b="0"/>
              <a:pathLst>
                <a:path w="158751" h="16293">
                  <a:moveTo>
                    <a:pt x="0" y="16292"/>
                  </a:moveTo>
                  <a:lnTo>
                    <a:pt x="0" y="16292"/>
                  </a:lnTo>
                  <a:lnTo>
                    <a:pt x="0" y="12921"/>
                  </a:lnTo>
                  <a:lnTo>
                    <a:pt x="5645" y="9385"/>
                  </a:lnTo>
                  <a:lnTo>
                    <a:pt x="15914" y="6167"/>
                  </a:lnTo>
                  <a:lnTo>
                    <a:pt x="46877" y="3931"/>
                  </a:lnTo>
                  <a:lnTo>
                    <a:pt x="69625" y="0"/>
                  </a:lnTo>
                  <a:lnTo>
                    <a:pt x="99568" y="2980"/>
                  </a:lnTo>
                  <a:lnTo>
                    <a:pt x="130963" y="4176"/>
                  </a:lnTo>
                  <a:lnTo>
                    <a:pt x="158750" y="994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55" name="SMARTInkShape-1758">
            <a:extLst>
              <a:ext uri="{FF2B5EF4-FFF2-40B4-BE49-F238E27FC236}">
                <a16:creationId xmlns:a16="http://schemas.microsoft.com/office/drawing/2014/main" id="{CC4BF9D4-9CF9-82F2-23A6-82A8D0680608}"/>
              </a:ext>
            </a:extLst>
          </p:cNvPr>
          <p:cNvSpPr/>
          <p:nvPr>
            <p:custDataLst>
              <p:tags r:id="rId2"/>
            </p:custDataLst>
          </p:nvPr>
        </p:nvSpPr>
        <p:spPr>
          <a:xfrm>
            <a:off x="4810880" y="3409813"/>
            <a:ext cx="192921" cy="143790"/>
          </a:xfrm>
          <a:custGeom>
            <a:avLst/>
            <a:gdLst/>
            <a:ahLst/>
            <a:cxnLst/>
            <a:rect l="0" t="0" r="0" b="0"/>
            <a:pathLst>
              <a:path w="192921" h="143790">
                <a:moveTo>
                  <a:pt x="110370" y="31887"/>
                </a:moveTo>
                <a:lnTo>
                  <a:pt x="110370" y="31887"/>
                </a:lnTo>
                <a:lnTo>
                  <a:pt x="115837" y="31887"/>
                </a:lnTo>
                <a:lnTo>
                  <a:pt x="119830" y="28516"/>
                </a:lnTo>
                <a:lnTo>
                  <a:pt x="121630" y="24980"/>
                </a:lnTo>
                <a:lnTo>
                  <a:pt x="122786" y="16960"/>
                </a:lnTo>
                <a:lnTo>
                  <a:pt x="121062" y="12788"/>
                </a:lnTo>
                <a:lnTo>
                  <a:pt x="114207" y="990"/>
                </a:lnTo>
                <a:lnTo>
                  <a:pt x="110105" y="0"/>
                </a:lnTo>
                <a:lnTo>
                  <a:pt x="90849" y="5349"/>
                </a:lnTo>
                <a:lnTo>
                  <a:pt x="62821" y="19799"/>
                </a:lnTo>
                <a:lnTo>
                  <a:pt x="34456" y="44641"/>
                </a:lnTo>
                <a:lnTo>
                  <a:pt x="13747" y="66466"/>
                </a:lnTo>
                <a:lnTo>
                  <a:pt x="680" y="95760"/>
                </a:lnTo>
                <a:lnTo>
                  <a:pt x="0" y="106371"/>
                </a:lnTo>
                <a:lnTo>
                  <a:pt x="5313" y="124681"/>
                </a:lnTo>
                <a:lnTo>
                  <a:pt x="14487" y="137620"/>
                </a:lnTo>
                <a:lnTo>
                  <a:pt x="20248" y="142379"/>
                </a:lnTo>
                <a:lnTo>
                  <a:pt x="22772" y="143649"/>
                </a:lnTo>
                <a:lnTo>
                  <a:pt x="25161" y="143789"/>
                </a:lnTo>
                <a:lnTo>
                  <a:pt x="29695" y="142064"/>
                </a:lnTo>
                <a:lnTo>
                  <a:pt x="43426" y="129432"/>
                </a:lnTo>
                <a:lnTo>
                  <a:pt x="63907" y="101203"/>
                </a:lnTo>
                <a:lnTo>
                  <a:pt x="79958" y="73061"/>
                </a:lnTo>
                <a:lnTo>
                  <a:pt x="92447" y="51936"/>
                </a:lnTo>
                <a:lnTo>
                  <a:pt x="97230" y="47853"/>
                </a:lnTo>
                <a:lnTo>
                  <a:pt x="99493" y="46764"/>
                </a:lnTo>
                <a:lnTo>
                  <a:pt x="100296" y="48155"/>
                </a:lnTo>
                <a:lnTo>
                  <a:pt x="96515" y="65596"/>
                </a:lnTo>
                <a:lnTo>
                  <a:pt x="94785" y="71293"/>
                </a:lnTo>
                <a:lnTo>
                  <a:pt x="95718" y="92795"/>
                </a:lnTo>
                <a:lnTo>
                  <a:pt x="106337" y="124421"/>
                </a:lnTo>
                <a:lnTo>
                  <a:pt x="112340" y="131339"/>
                </a:lnTo>
                <a:lnTo>
                  <a:pt x="115917" y="134172"/>
                </a:lnTo>
                <a:lnTo>
                  <a:pt x="120419" y="135355"/>
                </a:lnTo>
                <a:lnTo>
                  <a:pt x="147123" y="133038"/>
                </a:lnTo>
                <a:lnTo>
                  <a:pt x="166807" y="127788"/>
                </a:lnTo>
                <a:lnTo>
                  <a:pt x="192920" y="11443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59" name="SMARTInkShape-Group392">
            <a:extLst>
              <a:ext uri="{FF2B5EF4-FFF2-40B4-BE49-F238E27FC236}">
                <a16:creationId xmlns:a16="http://schemas.microsoft.com/office/drawing/2014/main" id="{1AB514E0-624F-0541-39AD-C3DD00126041}"/>
              </a:ext>
            </a:extLst>
          </p:cNvPr>
          <p:cNvGrpSpPr/>
          <p:nvPr/>
        </p:nvGrpSpPr>
        <p:grpSpPr>
          <a:xfrm>
            <a:off x="4167311" y="3328138"/>
            <a:ext cx="220540" cy="323113"/>
            <a:chOff x="4167311" y="3328138"/>
            <a:chExt cx="220540" cy="323113"/>
          </a:xfrm>
        </p:grpSpPr>
        <p:sp>
          <p:nvSpPr>
            <p:cNvPr id="556" name="SMARTInkShape-1759">
              <a:extLst>
                <a:ext uri="{FF2B5EF4-FFF2-40B4-BE49-F238E27FC236}">
                  <a16:creationId xmlns:a16="http://schemas.microsoft.com/office/drawing/2014/main" id="{D0DBA7F8-CDB9-0E80-E2CA-1F711B34157C}"/>
                </a:ext>
              </a:extLst>
            </p:cNvPr>
            <p:cNvSpPr/>
            <p:nvPr>
              <p:custDataLst>
                <p:tags r:id="rId54"/>
              </p:custDataLst>
            </p:nvPr>
          </p:nvSpPr>
          <p:spPr>
            <a:xfrm>
              <a:off x="4305300" y="3328138"/>
              <a:ext cx="57151" cy="323113"/>
            </a:xfrm>
            <a:custGeom>
              <a:avLst/>
              <a:gdLst/>
              <a:ahLst/>
              <a:cxnLst/>
              <a:rect l="0" t="0" r="0" b="0"/>
              <a:pathLst>
                <a:path w="57151" h="323113">
                  <a:moveTo>
                    <a:pt x="57150" y="50062"/>
                  </a:moveTo>
                  <a:lnTo>
                    <a:pt x="57150" y="50062"/>
                  </a:lnTo>
                  <a:lnTo>
                    <a:pt x="57150" y="20208"/>
                  </a:lnTo>
                  <a:lnTo>
                    <a:pt x="51683" y="1751"/>
                  </a:lnTo>
                  <a:lnTo>
                    <a:pt x="50683" y="922"/>
                  </a:lnTo>
                  <a:lnTo>
                    <a:pt x="47690" y="0"/>
                  </a:lnTo>
                  <a:lnTo>
                    <a:pt x="42126" y="5235"/>
                  </a:lnTo>
                  <a:lnTo>
                    <a:pt x="38669" y="9594"/>
                  </a:lnTo>
                  <a:lnTo>
                    <a:pt x="30429" y="32584"/>
                  </a:lnTo>
                  <a:lnTo>
                    <a:pt x="25753" y="55464"/>
                  </a:lnTo>
                  <a:lnTo>
                    <a:pt x="22029" y="79274"/>
                  </a:lnTo>
                  <a:lnTo>
                    <a:pt x="19227" y="105284"/>
                  </a:lnTo>
                  <a:lnTo>
                    <a:pt x="14948" y="130551"/>
                  </a:lnTo>
                  <a:lnTo>
                    <a:pt x="12661" y="155206"/>
                  </a:lnTo>
                  <a:lnTo>
                    <a:pt x="7806" y="184739"/>
                  </a:lnTo>
                  <a:lnTo>
                    <a:pt x="6781" y="209205"/>
                  </a:lnTo>
                  <a:lnTo>
                    <a:pt x="6478" y="238091"/>
                  </a:lnTo>
                  <a:lnTo>
                    <a:pt x="4506" y="267817"/>
                  </a:lnTo>
                  <a:lnTo>
                    <a:pt x="2708" y="282309"/>
                  </a:lnTo>
                  <a:lnTo>
                    <a:pt x="3540" y="304991"/>
                  </a:lnTo>
                  <a:lnTo>
                    <a:pt x="0" y="32311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7" name="SMARTInkShape-1760">
              <a:extLst>
                <a:ext uri="{FF2B5EF4-FFF2-40B4-BE49-F238E27FC236}">
                  <a16:creationId xmlns:a16="http://schemas.microsoft.com/office/drawing/2014/main" id="{8E64AA02-EDC4-0767-DC2A-F25AE4B536B8}"/>
                </a:ext>
              </a:extLst>
            </p:cNvPr>
            <p:cNvSpPr/>
            <p:nvPr>
              <p:custDataLst>
                <p:tags r:id="rId55"/>
              </p:custDataLst>
            </p:nvPr>
          </p:nvSpPr>
          <p:spPr>
            <a:xfrm>
              <a:off x="4229100" y="3448050"/>
              <a:ext cx="158751" cy="31751"/>
            </a:xfrm>
            <a:custGeom>
              <a:avLst/>
              <a:gdLst/>
              <a:ahLst/>
              <a:cxnLst/>
              <a:rect l="0" t="0" r="0" b="0"/>
              <a:pathLst>
                <a:path w="158751" h="31751">
                  <a:moveTo>
                    <a:pt x="0" y="31750"/>
                  </a:moveTo>
                  <a:lnTo>
                    <a:pt x="0" y="31750"/>
                  </a:lnTo>
                  <a:lnTo>
                    <a:pt x="3371" y="31750"/>
                  </a:lnTo>
                  <a:lnTo>
                    <a:pt x="12209" y="28379"/>
                  </a:lnTo>
                  <a:lnTo>
                    <a:pt x="40930" y="28941"/>
                  </a:lnTo>
                  <a:lnTo>
                    <a:pt x="66149" y="19540"/>
                  </a:lnTo>
                  <a:lnTo>
                    <a:pt x="94519" y="7309"/>
                  </a:lnTo>
                  <a:lnTo>
                    <a:pt x="105744" y="5130"/>
                  </a:lnTo>
                  <a:lnTo>
                    <a:pt x="133190" y="7601"/>
                  </a:lnTo>
                  <a:lnTo>
                    <a:pt x="142922" y="13021"/>
                  </a:lnTo>
                  <a:lnTo>
                    <a:pt x="146786" y="12914"/>
                  </a:lnTo>
                  <a:lnTo>
                    <a:pt x="1587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8" name="SMARTInkShape-1761">
              <a:extLst>
                <a:ext uri="{FF2B5EF4-FFF2-40B4-BE49-F238E27FC236}">
                  <a16:creationId xmlns:a16="http://schemas.microsoft.com/office/drawing/2014/main" id="{DDC15E87-339E-C9A7-F30B-8CA023501E0B}"/>
                </a:ext>
              </a:extLst>
            </p:cNvPr>
            <p:cNvSpPr/>
            <p:nvPr>
              <p:custDataLst>
                <p:tags r:id="rId56"/>
              </p:custDataLst>
            </p:nvPr>
          </p:nvSpPr>
          <p:spPr>
            <a:xfrm>
              <a:off x="4167311" y="3410028"/>
              <a:ext cx="53750" cy="97821"/>
            </a:xfrm>
            <a:custGeom>
              <a:avLst/>
              <a:gdLst/>
              <a:ahLst/>
              <a:cxnLst/>
              <a:rect l="0" t="0" r="0" b="0"/>
              <a:pathLst>
                <a:path w="53750" h="97821">
                  <a:moveTo>
                    <a:pt x="36389" y="6272"/>
                  </a:moveTo>
                  <a:lnTo>
                    <a:pt x="36389" y="6272"/>
                  </a:lnTo>
                  <a:lnTo>
                    <a:pt x="36389" y="2901"/>
                  </a:lnTo>
                  <a:lnTo>
                    <a:pt x="35684" y="1908"/>
                  </a:lnTo>
                  <a:lnTo>
                    <a:pt x="34508" y="1246"/>
                  </a:lnTo>
                  <a:lnTo>
                    <a:pt x="29922" y="96"/>
                  </a:lnTo>
                  <a:lnTo>
                    <a:pt x="26929" y="0"/>
                  </a:lnTo>
                  <a:lnTo>
                    <a:pt x="23248" y="1838"/>
                  </a:lnTo>
                  <a:lnTo>
                    <a:pt x="18554" y="6418"/>
                  </a:lnTo>
                  <a:lnTo>
                    <a:pt x="8684" y="21602"/>
                  </a:lnTo>
                  <a:lnTo>
                    <a:pt x="551" y="47897"/>
                  </a:lnTo>
                  <a:lnTo>
                    <a:pt x="0" y="58639"/>
                  </a:lnTo>
                  <a:lnTo>
                    <a:pt x="4362" y="76586"/>
                  </a:lnTo>
                  <a:lnTo>
                    <a:pt x="10631" y="89028"/>
                  </a:lnTo>
                  <a:lnTo>
                    <a:pt x="14983" y="93193"/>
                  </a:lnTo>
                  <a:lnTo>
                    <a:pt x="25464" y="97820"/>
                  </a:lnTo>
                  <a:lnTo>
                    <a:pt x="30517" y="97643"/>
                  </a:lnTo>
                  <a:lnTo>
                    <a:pt x="39894" y="93683"/>
                  </a:lnTo>
                  <a:lnTo>
                    <a:pt x="46884" y="85338"/>
                  </a:lnTo>
                  <a:lnTo>
                    <a:pt x="49736" y="80149"/>
                  </a:lnTo>
                  <a:lnTo>
                    <a:pt x="53749" y="55992"/>
                  </a:lnTo>
                  <a:lnTo>
                    <a:pt x="50036" y="26363"/>
                  </a:lnTo>
                  <a:lnTo>
                    <a:pt x="46452" y="13085"/>
                  </a:lnTo>
                  <a:lnTo>
                    <a:pt x="43803" y="8697"/>
                  </a:lnTo>
                  <a:lnTo>
                    <a:pt x="40626" y="5772"/>
                  </a:lnTo>
                  <a:lnTo>
                    <a:pt x="37097" y="3822"/>
                  </a:lnTo>
                  <a:lnTo>
                    <a:pt x="34039" y="3228"/>
                  </a:lnTo>
                  <a:lnTo>
                    <a:pt x="23689" y="627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5" name="SMARTInkShape-Group393">
            <a:extLst>
              <a:ext uri="{FF2B5EF4-FFF2-40B4-BE49-F238E27FC236}">
                <a16:creationId xmlns:a16="http://schemas.microsoft.com/office/drawing/2014/main" id="{4761A215-B3DC-2C21-7F8B-7938A335F766}"/>
              </a:ext>
            </a:extLst>
          </p:cNvPr>
          <p:cNvGrpSpPr/>
          <p:nvPr/>
        </p:nvGrpSpPr>
        <p:grpSpPr>
          <a:xfrm>
            <a:off x="3191223" y="3350573"/>
            <a:ext cx="574328" cy="243528"/>
            <a:chOff x="3191223" y="3350573"/>
            <a:chExt cx="574328" cy="243528"/>
          </a:xfrm>
        </p:grpSpPr>
        <p:sp>
          <p:nvSpPr>
            <p:cNvPr id="560" name="SMARTInkShape-1762">
              <a:extLst>
                <a:ext uri="{FF2B5EF4-FFF2-40B4-BE49-F238E27FC236}">
                  <a16:creationId xmlns:a16="http://schemas.microsoft.com/office/drawing/2014/main" id="{FC382310-48F1-9234-8923-669E1FF62EF4}"/>
                </a:ext>
              </a:extLst>
            </p:cNvPr>
            <p:cNvSpPr/>
            <p:nvPr>
              <p:custDataLst>
                <p:tags r:id="rId49"/>
              </p:custDataLst>
            </p:nvPr>
          </p:nvSpPr>
          <p:spPr>
            <a:xfrm>
              <a:off x="3191223" y="3365578"/>
              <a:ext cx="34578" cy="228523"/>
            </a:xfrm>
            <a:custGeom>
              <a:avLst/>
              <a:gdLst/>
              <a:ahLst/>
              <a:cxnLst/>
              <a:rect l="0" t="0" r="0" b="0"/>
              <a:pathLst>
                <a:path w="34578" h="228523">
                  <a:moveTo>
                    <a:pt x="34577" y="6272"/>
                  </a:moveTo>
                  <a:lnTo>
                    <a:pt x="34577" y="6272"/>
                  </a:lnTo>
                  <a:lnTo>
                    <a:pt x="34577" y="0"/>
                  </a:lnTo>
                  <a:lnTo>
                    <a:pt x="33872" y="10782"/>
                  </a:lnTo>
                  <a:lnTo>
                    <a:pt x="28110" y="41109"/>
                  </a:lnTo>
                  <a:lnTo>
                    <a:pt x="19466" y="72182"/>
                  </a:lnTo>
                  <a:lnTo>
                    <a:pt x="13323" y="103020"/>
                  </a:lnTo>
                  <a:lnTo>
                    <a:pt x="4926" y="134456"/>
                  </a:lnTo>
                  <a:lnTo>
                    <a:pt x="0" y="160983"/>
                  </a:lnTo>
                  <a:lnTo>
                    <a:pt x="2060" y="187743"/>
                  </a:lnTo>
                  <a:lnTo>
                    <a:pt x="6046" y="210197"/>
                  </a:lnTo>
                  <a:lnTo>
                    <a:pt x="9206" y="214894"/>
                  </a:lnTo>
                  <a:lnTo>
                    <a:pt x="28227" y="2285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1" name="SMARTInkShape-1763">
              <a:extLst>
                <a:ext uri="{FF2B5EF4-FFF2-40B4-BE49-F238E27FC236}">
                  <a16:creationId xmlns:a16="http://schemas.microsoft.com/office/drawing/2014/main" id="{72EA8967-8253-F3EB-3EFB-1AA8F0CB2727}"/>
                </a:ext>
              </a:extLst>
            </p:cNvPr>
            <p:cNvSpPr/>
            <p:nvPr>
              <p:custDataLst>
                <p:tags r:id="rId50"/>
              </p:custDataLst>
            </p:nvPr>
          </p:nvSpPr>
          <p:spPr>
            <a:xfrm>
              <a:off x="3302000" y="3426281"/>
              <a:ext cx="113746" cy="127695"/>
            </a:xfrm>
            <a:custGeom>
              <a:avLst/>
              <a:gdLst/>
              <a:ahLst/>
              <a:cxnLst/>
              <a:rect l="0" t="0" r="0" b="0"/>
              <a:pathLst>
                <a:path w="113746" h="127695">
                  <a:moveTo>
                    <a:pt x="0" y="66219"/>
                  </a:moveTo>
                  <a:lnTo>
                    <a:pt x="0" y="66219"/>
                  </a:lnTo>
                  <a:lnTo>
                    <a:pt x="3371" y="69590"/>
                  </a:lnTo>
                  <a:lnTo>
                    <a:pt x="8789" y="71245"/>
                  </a:lnTo>
                  <a:lnTo>
                    <a:pt x="27136" y="72307"/>
                  </a:lnTo>
                  <a:lnTo>
                    <a:pt x="58185" y="63708"/>
                  </a:lnTo>
                  <a:lnTo>
                    <a:pt x="85773" y="49262"/>
                  </a:lnTo>
                  <a:lnTo>
                    <a:pt x="107983" y="38699"/>
                  </a:lnTo>
                  <a:lnTo>
                    <a:pt x="110088" y="35173"/>
                  </a:lnTo>
                  <a:lnTo>
                    <a:pt x="113745" y="15067"/>
                  </a:lnTo>
                  <a:lnTo>
                    <a:pt x="112519" y="12362"/>
                  </a:lnTo>
                  <a:lnTo>
                    <a:pt x="107393" y="7475"/>
                  </a:lnTo>
                  <a:lnTo>
                    <a:pt x="93204" y="757"/>
                  </a:lnTo>
                  <a:lnTo>
                    <a:pt x="88947" y="0"/>
                  </a:lnTo>
                  <a:lnTo>
                    <a:pt x="64534" y="5592"/>
                  </a:lnTo>
                  <a:lnTo>
                    <a:pt x="44756" y="18152"/>
                  </a:lnTo>
                  <a:lnTo>
                    <a:pt x="21227" y="39948"/>
                  </a:lnTo>
                  <a:lnTo>
                    <a:pt x="14521" y="51301"/>
                  </a:lnTo>
                  <a:lnTo>
                    <a:pt x="2796" y="77609"/>
                  </a:lnTo>
                  <a:lnTo>
                    <a:pt x="1534" y="97267"/>
                  </a:lnTo>
                  <a:lnTo>
                    <a:pt x="3739" y="110357"/>
                  </a:lnTo>
                  <a:lnTo>
                    <a:pt x="8953" y="119467"/>
                  </a:lnTo>
                  <a:lnTo>
                    <a:pt x="12318" y="122885"/>
                  </a:lnTo>
                  <a:lnTo>
                    <a:pt x="19821" y="126681"/>
                  </a:lnTo>
                  <a:lnTo>
                    <a:pt x="23797" y="127694"/>
                  </a:lnTo>
                  <a:lnTo>
                    <a:pt x="39507" y="125748"/>
                  </a:lnTo>
                  <a:lnTo>
                    <a:pt x="66272" y="116775"/>
                  </a:lnTo>
                  <a:lnTo>
                    <a:pt x="84352" y="108504"/>
                  </a:lnTo>
                  <a:lnTo>
                    <a:pt x="107950" y="10431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2" name="SMARTInkShape-1764">
              <a:extLst>
                <a:ext uri="{FF2B5EF4-FFF2-40B4-BE49-F238E27FC236}">
                  <a16:creationId xmlns:a16="http://schemas.microsoft.com/office/drawing/2014/main" id="{CF24BB0F-02FA-0869-FCAE-CC5240BFF741}"/>
                </a:ext>
              </a:extLst>
            </p:cNvPr>
            <p:cNvSpPr/>
            <p:nvPr>
              <p:custDataLst>
                <p:tags r:id="rId51"/>
              </p:custDataLst>
            </p:nvPr>
          </p:nvSpPr>
          <p:spPr>
            <a:xfrm>
              <a:off x="3467100" y="3467100"/>
              <a:ext cx="76201" cy="87722"/>
            </a:xfrm>
            <a:custGeom>
              <a:avLst/>
              <a:gdLst/>
              <a:ahLst/>
              <a:cxnLst/>
              <a:rect l="0" t="0" r="0" b="0"/>
              <a:pathLst>
                <a:path w="76201" h="87722">
                  <a:moveTo>
                    <a:pt x="0" y="31750"/>
                  </a:moveTo>
                  <a:lnTo>
                    <a:pt x="0" y="31750"/>
                  </a:lnTo>
                  <a:lnTo>
                    <a:pt x="3371" y="28379"/>
                  </a:lnTo>
                  <a:lnTo>
                    <a:pt x="5026" y="22961"/>
                  </a:lnTo>
                  <a:lnTo>
                    <a:pt x="6272" y="7833"/>
                  </a:lnTo>
                  <a:lnTo>
                    <a:pt x="9719" y="33525"/>
                  </a:lnTo>
                  <a:lnTo>
                    <a:pt x="22250" y="61865"/>
                  </a:lnTo>
                  <a:lnTo>
                    <a:pt x="33482" y="79949"/>
                  </a:lnTo>
                  <a:lnTo>
                    <a:pt x="39105" y="84922"/>
                  </a:lnTo>
                  <a:lnTo>
                    <a:pt x="43956" y="87132"/>
                  </a:lnTo>
                  <a:lnTo>
                    <a:pt x="46237" y="87721"/>
                  </a:lnTo>
                  <a:lnTo>
                    <a:pt x="47758" y="85292"/>
                  </a:lnTo>
                  <a:lnTo>
                    <a:pt x="52081" y="61114"/>
                  </a:lnTo>
                  <a:lnTo>
                    <a:pt x="59519" y="32533"/>
                  </a:lnTo>
                  <a:lnTo>
                    <a:pt x="67783" y="8621"/>
                  </a:lnTo>
                  <a:lnTo>
                    <a:pt x="762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3" name="SMARTInkShape-1765">
              <a:extLst>
                <a:ext uri="{FF2B5EF4-FFF2-40B4-BE49-F238E27FC236}">
                  <a16:creationId xmlns:a16="http://schemas.microsoft.com/office/drawing/2014/main" id="{23973AF5-4972-DD41-6FE4-BD1577AD7525}"/>
                </a:ext>
              </a:extLst>
            </p:cNvPr>
            <p:cNvSpPr/>
            <p:nvPr>
              <p:custDataLst>
                <p:tags r:id="rId52"/>
              </p:custDataLst>
            </p:nvPr>
          </p:nvSpPr>
          <p:spPr>
            <a:xfrm>
              <a:off x="3578910" y="3441834"/>
              <a:ext cx="123141" cy="103343"/>
            </a:xfrm>
            <a:custGeom>
              <a:avLst/>
              <a:gdLst/>
              <a:ahLst/>
              <a:cxnLst/>
              <a:rect l="0" t="0" r="0" b="0"/>
              <a:pathLst>
                <a:path w="123141" h="103343">
                  <a:moveTo>
                    <a:pt x="2490" y="44316"/>
                  </a:moveTo>
                  <a:lnTo>
                    <a:pt x="2490" y="44316"/>
                  </a:lnTo>
                  <a:lnTo>
                    <a:pt x="2490" y="47687"/>
                  </a:lnTo>
                  <a:lnTo>
                    <a:pt x="3901" y="48680"/>
                  </a:lnTo>
                  <a:lnTo>
                    <a:pt x="13335" y="50077"/>
                  </a:lnTo>
                  <a:lnTo>
                    <a:pt x="42970" y="49909"/>
                  </a:lnTo>
                  <a:lnTo>
                    <a:pt x="60345" y="44876"/>
                  </a:lnTo>
                  <a:lnTo>
                    <a:pt x="84740" y="30270"/>
                  </a:lnTo>
                  <a:lnTo>
                    <a:pt x="92791" y="23378"/>
                  </a:lnTo>
                  <a:lnTo>
                    <a:pt x="95540" y="17136"/>
                  </a:lnTo>
                  <a:lnTo>
                    <a:pt x="97306" y="5002"/>
                  </a:lnTo>
                  <a:lnTo>
                    <a:pt x="96745" y="3290"/>
                  </a:lnTo>
                  <a:lnTo>
                    <a:pt x="95665" y="2148"/>
                  </a:lnTo>
                  <a:lnTo>
                    <a:pt x="94240" y="1388"/>
                  </a:lnTo>
                  <a:lnTo>
                    <a:pt x="65125" y="0"/>
                  </a:lnTo>
                  <a:lnTo>
                    <a:pt x="52906" y="5570"/>
                  </a:lnTo>
                  <a:lnTo>
                    <a:pt x="22900" y="31661"/>
                  </a:lnTo>
                  <a:lnTo>
                    <a:pt x="12614" y="46524"/>
                  </a:lnTo>
                  <a:lnTo>
                    <a:pt x="592" y="76357"/>
                  </a:lnTo>
                  <a:lnTo>
                    <a:pt x="0" y="87013"/>
                  </a:lnTo>
                  <a:lnTo>
                    <a:pt x="830" y="91831"/>
                  </a:lnTo>
                  <a:lnTo>
                    <a:pt x="3500" y="95748"/>
                  </a:lnTo>
                  <a:lnTo>
                    <a:pt x="12111" y="101982"/>
                  </a:lnTo>
                  <a:lnTo>
                    <a:pt x="22993" y="103342"/>
                  </a:lnTo>
                  <a:lnTo>
                    <a:pt x="50598" y="98465"/>
                  </a:lnTo>
                  <a:lnTo>
                    <a:pt x="79659" y="93676"/>
                  </a:lnTo>
                  <a:lnTo>
                    <a:pt x="123140" y="6971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4" name="SMARTInkShape-1766">
              <a:extLst>
                <a:ext uri="{FF2B5EF4-FFF2-40B4-BE49-F238E27FC236}">
                  <a16:creationId xmlns:a16="http://schemas.microsoft.com/office/drawing/2014/main" id="{66026100-015B-31F0-DB97-D208205C4598}"/>
                </a:ext>
              </a:extLst>
            </p:cNvPr>
            <p:cNvSpPr/>
            <p:nvPr>
              <p:custDataLst>
                <p:tags r:id="rId53"/>
              </p:custDataLst>
            </p:nvPr>
          </p:nvSpPr>
          <p:spPr>
            <a:xfrm>
              <a:off x="3740276" y="3350573"/>
              <a:ext cx="25275" cy="214007"/>
            </a:xfrm>
            <a:custGeom>
              <a:avLst/>
              <a:gdLst/>
              <a:ahLst/>
              <a:cxnLst/>
              <a:rect l="0" t="0" r="0" b="0"/>
              <a:pathLst>
                <a:path w="25275" h="214007">
                  <a:moveTo>
                    <a:pt x="12574" y="14927"/>
                  </a:moveTo>
                  <a:lnTo>
                    <a:pt x="12574" y="14927"/>
                  </a:lnTo>
                  <a:lnTo>
                    <a:pt x="12574" y="0"/>
                  </a:lnTo>
                  <a:lnTo>
                    <a:pt x="8210" y="29331"/>
                  </a:lnTo>
                  <a:lnTo>
                    <a:pt x="6107" y="59646"/>
                  </a:lnTo>
                  <a:lnTo>
                    <a:pt x="2035" y="85092"/>
                  </a:lnTo>
                  <a:lnTo>
                    <a:pt x="834" y="106789"/>
                  </a:lnTo>
                  <a:lnTo>
                    <a:pt x="301" y="128662"/>
                  </a:lnTo>
                  <a:lnTo>
                    <a:pt x="0" y="158928"/>
                  </a:lnTo>
                  <a:lnTo>
                    <a:pt x="1341" y="176294"/>
                  </a:lnTo>
                  <a:lnTo>
                    <a:pt x="12107" y="207660"/>
                  </a:lnTo>
                  <a:lnTo>
                    <a:pt x="15424" y="213004"/>
                  </a:lnTo>
                  <a:lnTo>
                    <a:pt x="17296" y="214006"/>
                  </a:lnTo>
                  <a:lnTo>
                    <a:pt x="25274" y="21177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72" name="SMARTInkShape-Group394">
            <a:extLst>
              <a:ext uri="{FF2B5EF4-FFF2-40B4-BE49-F238E27FC236}">
                <a16:creationId xmlns:a16="http://schemas.microsoft.com/office/drawing/2014/main" id="{AB7CCC3D-1CEA-6856-EF66-791F786F2A1E}"/>
              </a:ext>
            </a:extLst>
          </p:cNvPr>
          <p:cNvGrpSpPr/>
          <p:nvPr/>
        </p:nvGrpSpPr>
        <p:grpSpPr>
          <a:xfrm>
            <a:off x="6902450" y="2082800"/>
            <a:ext cx="640708" cy="678982"/>
            <a:chOff x="6902450" y="2082800"/>
            <a:chExt cx="640708" cy="678982"/>
          </a:xfrm>
        </p:grpSpPr>
        <p:sp>
          <p:nvSpPr>
            <p:cNvPr id="566" name="SMARTInkShape-1767">
              <a:extLst>
                <a:ext uri="{FF2B5EF4-FFF2-40B4-BE49-F238E27FC236}">
                  <a16:creationId xmlns:a16="http://schemas.microsoft.com/office/drawing/2014/main" id="{9A5E8385-4556-64FF-3C35-3F9A7BA2D6A0}"/>
                </a:ext>
              </a:extLst>
            </p:cNvPr>
            <p:cNvSpPr/>
            <p:nvPr>
              <p:custDataLst>
                <p:tags r:id="rId43"/>
              </p:custDataLst>
            </p:nvPr>
          </p:nvSpPr>
          <p:spPr>
            <a:xfrm>
              <a:off x="6918609" y="2343150"/>
              <a:ext cx="104492" cy="193866"/>
            </a:xfrm>
            <a:custGeom>
              <a:avLst/>
              <a:gdLst/>
              <a:ahLst/>
              <a:cxnLst/>
              <a:rect l="0" t="0" r="0" b="0"/>
              <a:pathLst>
                <a:path w="104492" h="193866">
                  <a:moveTo>
                    <a:pt x="15591" y="0"/>
                  </a:moveTo>
                  <a:lnTo>
                    <a:pt x="15591" y="0"/>
                  </a:lnTo>
                  <a:lnTo>
                    <a:pt x="18963" y="0"/>
                  </a:lnTo>
                  <a:lnTo>
                    <a:pt x="19955" y="1411"/>
                  </a:lnTo>
                  <a:lnTo>
                    <a:pt x="21353" y="10844"/>
                  </a:lnTo>
                  <a:lnTo>
                    <a:pt x="19943" y="36401"/>
                  </a:lnTo>
                  <a:lnTo>
                    <a:pt x="16451" y="64889"/>
                  </a:lnTo>
                  <a:lnTo>
                    <a:pt x="15846" y="93074"/>
                  </a:lnTo>
                  <a:lnTo>
                    <a:pt x="12296" y="121495"/>
                  </a:lnTo>
                  <a:lnTo>
                    <a:pt x="4775" y="151312"/>
                  </a:lnTo>
                  <a:lnTo>
                    <a:pt x="0" y="169717"/>
                  </a:lnTo>
                  <a:lnTo>
                    <a:pt x="2371" y="185481"/>
                  </a:lnTo>
                  <a:lnTo>
                    <a:pt x="3250" y="187154"/>
                  </a:lnTo>
                  <a:lnTo>
                    <a:pt x="4541" y="188270"/>
                  </a:lnTo>
                  <a:lnTo>
                    <a:pt x="18426" y="193430"/>
                  </a:lnTo>
                  <a:lnTo>
                    <a:pt x="22420" y="193865"/>
                  </a:lnTo>
                  <a:lnTo>
                    <a:pt x="48684" y="190183"/>
                  </a:lnTo>
                  <a:lnTo>
                    <a:pt x="79937" y="182684"/>
                  </a:lnTo>
                  <a:lnTo>
                    <a:pt x="104491" y="1778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7" name="SMARTInkShape-1768">
              <a:extLst>
                <a:ext uri="{FF2B5EF4-FFF2-40B4-BE49-F238E27FC236}">
                  <a16:creationId xmlns:a16="http://schemas.microsoft.com/office/drawing/2014/main" id="{EB75BBF2-F28A-7345-ED9D-853DAC5E89BE}"/>
                </a:ext>
              </a:extLst>
            </p:cNvPr>
            <p:cNvSpPr/>
            <p:nvPr>
              <p:custDataLst>
                <p:tags r:id="rId44"/>
              </p:custDataLst>
            </p:nvPr>
          </p:nvSpPr>
          <p:spPr>
            <a:xfrm>
              <a:off x="6902450" y="2432157"/>
              <a:ext cx="120651" cy="18944"/>
            </a:xfrm>
            <a:custGeom>
              <a:avLst/>
              <a:gdLst/>
              <a:ahLst/>
              <a:cxnLst/>
              <a:rect l="0" t="0" r="0" b="0"/>
              <a:pathLst>
                <a:path w="120651" h="18944">
                  <a:moveTo>
                    <a:pt x="0" y="18943"/>
                  </a:moveTo>
                  <a:lnTo>
                    <a:pt x="0" y="18943"/>
                  </a:lnTo>
                  <a:lnTo>
                    <a:pt x="3372" y="15572"/>
                  </a:lnTo>
                  <a:lnTo>
                    <a:pt x="32603" y="4016"/>
                  </a:lnTo>
                  <a:lnTo>
                    <a:pt x="60468" y="436"/>
                  </a:lnTo>
                  <a:lnTo>
                    <a:pt x="91673" y="0"/>
                  </a:lnTo>
                  <a:lnTo>
                    <a:pt x="120650" y="624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8" name="SMARTInkShape-1769">
              <a:extLst>
                <a:ext uri="{FF2B5EF4-FFF2-40B4-BE49-F238E27FC236}">
                  <a16:creationId xmlns:a16="http://schemas.microsoft.com/office/drawing/2014/main" id="{A8B08BD6-20BC-A977-E80C-2ED1E065D1CE}"/>
                </a:ext>
              </a:extLst>
            </p:cNvPr>
            <p:cNvSpPr/>
            <p:nvPr>
              <p:custDataLst>
                <p:tags r:id="rId45"/>
              </p:custDataLst>
            </p:nvPr>
          </p:nvSpPr>
          <p:spPr>
            <a:xfrm>
              <a:off x="7048500" y="2439929"/>
              <a:ext cx="152401" cy="110792"/>
            </a:xfrm>
            <a:custGeom>
              <a:avLst/>
              <a:gdLst/>
              <a:ahLst/>
              <a:cxnLst/>
              <a:rect l="0" t="0" r="0" b="0"/>
              <a:pathLst>
                <a:path w="152401" h="110792">
                  <a:moveTo>
                    <a:pt x="0" y="36571"/>
                  </a:moveTo>
                  <a:lnTo>
                    <a:pt x="0" y="36571"/>
                  </a:lnTo>
                  <a:lnTo>
                    <a:pt x="0" y="22265"/>
                  </a:lnTo>
                  <a:lnTo>
                    <a:pt x="5645" y="15866"/>
                  </a:lnTo>
                  <a:lnTo>
                    <a:pt x="23144" y="3632"/>
                  </a:lnTo>
                  <a:lnTo>
                    <a:pt x="35942" y="0"/>
                  </a:lnTo>
                  <a:lnTo>
                    <a:pt x="44432" y="1032"/>
                  </a:lnTo>
                  <a:lnTo>
                    <a:pt x="52203" y="3843"/>
                  </a:lnTo>
                  <a:lnTo>
                    <a:pt x="58009" y="7443"/>
                  </a:lnTo>
                  <a:lnTo>
                    <a:pt x="68615" y="20180"/>
                  </a:lnTo>
                  <a:lnTo>
                    <a:pt x="72830" y="33284"/>
                  </a:lnTo>
                  <a:lnTo>
                    <a:pt x="80120" y="63524"/>
                  </a:lnTo>
                  <a:lnTo>
                    <a:pt x="82231" y="93925"/>
                  </a:lnTo>
                  <a:lnTo>
                    <a:pt x="80220" y="98796"/>
                  </a:lnTo>
                  <a:lnTo>
                    <a:pt x="72342" y="106090"/>
                  </a:lnTo>
                  <a:lnTo>
                    <a:pt x="63667" y="109801"/>
                  </a:lnTo>
                  <a:lnTo>
                    <a:pt x="59378" y="110791"/>
                  </a:lnTo>
                  <a:lnTo>
                    <a:pt x="55813" y="110040"/>
                  </a:lnTo>
                  <a:lnTo>
                    <a:pt x="49971" y="105443"/>
                  </a:lnTo>
                  <a:lnTo>
                    <a:pt x="42714" y="88179"/>
                  </a:lnTo>
                  <a:lnTo>
                    <a:pt x="42838" y="65189"/>
                  </a:lnTo>
                  <a:lnTo>
                    <a:pt x="47344" y="50616"/>
                  </a:lnTo>
                  <a:lnTo>
                    <a:pt x="53146" y="38459"/>
                  </a:lnTo>
                  <a:lnTo>
                    <a:pt x="61015" y="32001"/>
                  </a:lnTo>
                  <a:lnTo>
                    <a:pt x="90563" y="12651"/>
                  </a:lnTo>
                  <a:lnTo>
                    <a:pt x="103045" y="8301"/>
                  </a:lnTo>
                  <a:lnTo>
                    <a:pt x="125233" y="6558"/>
                  </a:lnTo>
                  <a:lnTo>
                    <a:pt x="152400" y="1117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9" name="SMARTInkShape-1770">
              <a:extLst>
                <a:ext uri="{FF2B5EF4-FFF2-40B4-BE49-F238E27FC236}">
                  <a16:creationId xmlns:a16="http://schemas.microsoft.com/office/drawing/2014/main" id="{FDE3AF39-5800-BFC2-4BE3-E8186299DB48}"/>
                </a:ext>
              </a:extLst>
            </p:cNvPr>
            <p:cNvSpPr/>
            <p:nvPr>
              <p:custDataLst>
                <p:tags r:id="rId46"/>
              </p:custDataLst>
            </p:nvPr>
          </p:nvSpPr>
          <p:spPr>
            <a:xfrm>
              <a:off x="7226300" y="2436648"/>
              <a:ext cx="69851" cy="107169"/>
            </a:xfrm>
            <a:custGeom>
              <a:avLst/>
              <a:gdLst/>
              <a:ahLst/>
              <a:cxnLst/>
              <a:rect l="0" t="0" r="0" b="0"/>
              <a:pathLst>
                <a:path w="69851" h="107169">
                  <a:moveTo>
                    <a:pt x="0" y="33502"/>
                  </a:moveTo>
                  <a:lnTo>
                    <a:pt x="0" y="33502"/>
                  </a:lnTo>
                  <a:lnTo>
                    <a:pt x="0" y="28035"/>
                  </a:lnTo>
                  <a:lnTo>
                    <a:pt x="3372" y="24043"/>
                  </a:lnTo>
                  <a:lnTo>
                    <a:pt x="6907" y="22242"/>
                  </a:lnTo>
                  <a:lnTo>
                    <a:pt x="8837" y="21762"/>
                  </a:lnTo>
                  <a:lnTo>
                    <a:pt x="10125" y="20737"/>
                  </a:lnTo>
                  <a:lnTo>
                    <a:pt x="12361" y="15419"/>
                  </a:lnTo>
                  <a:lnTo>
                    <a:pt x="12550" y="16763"/>
                  </a:lnTo>
                  <a:lnTo>
                    <a:pt x="12600" y="18109"/>
                  </a:lnTo>
                  <a:lnTo>
                    <a:pt x="10775" y="21486"/>
                  </a:lnTo>
                  <a:lnTo>
                    <a:pt x="9299" y="23375"/>
                  </a:lnTo>
                  <a:lnTo>
                    <a:pt x="9542" y="31118"/>
                  </a:lnTo>
                  <a:lnTo>
                    <a:pt x="10591" y="42320"/>
                  </a:lnTo>
                  <a:lnTo>
                    <a:pt x="8626" y="62377"/>
                  </a:lnTo>
                  <a:lnTo>
                    <a:pt x="12249" y="90995"/>
                  </a:lnTo>
                  <a:lnTo>
                    <a:pt x="13272" y="103532"/>
                  </a:lnTo>
                  <a:lnTo>
                    <a:pt x="14492" y="105588"/>
                  </a:lnTo>
                  <a:lnTo>
                    <a:pt x="16011" y="106960"/>
                  </a:lnTo>
                  <a:lnTo>
                    <a:pt x="17729" y="107168"/>
                  </a:lnTo>
                  <a:lnTo>
                    <a:pt x="21520" y="105519"/>
                  </a:lnTo>
                  <a:lnTo>
                    <a:pt x="27622" y="97252"/>
                  </a:lnTo>
                  <a:lnTo>
                    <a:pt x="38114" y="67654"/>
                  </a:lnTo>
                  <a:lnTo>
                    <a:pt x="47979" y="39332"/>
                  </a:lnTo>
                  <a:lnTo>
                    <a:pt x="53800" y="11405"/>
                  </a:lnTo>
                  <a:lnTo>
                    <a:pt x="59527" y="1241"/>
                  </a:lnTo>
                  <a:lnTo>
                    <a:pt x="61557" y="0"/>
                  </a:lnTo>
                  <a:lnTo>
                    <a:pt x="69850" y="175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0" name="SMARTInkShape-1771">
              <a:extLst>
                <a:ext uri="{FF2B5EF4-FFF2-40B4-BE49-F238E27FC236}">
                  <a16:creationId xmlns:a16="http://schemas.microsoft.com/office/drawing/2014/main" id="{1BBA3A8E-350E-3ED5-5738-C3E6A61A4C9C}"/>
                </a:ext>
              </a:extLst>
            </p:cNvPr>
            <p:cNvSpPr/>
            <p:nvPr>
              <p:custDataLst>
                <p:tags r:id="rId47"/>
              </p:custDataLst>
            </p:nvPr>
          </p:nvSpPr>
          <p:spPr>
            <a:xfrm>
              <a:off x="7310612" y="2438849"/>
              <a:ext cx="131589" cy="89031"/>
            </a:xfrm>
            <a:custGeom>
              <a:avLst/>
              <a:gdLst/>
              <a:ahLst/>
              <a:cxnLst/>
              <a:rect l="0" t="0" r="0" b="0"/>
              <a:pathLst>
                <a:path w="131589" h="89031">
                  <a:moveTo>
                    <a:pt x="23638" y="37651"/>
                  </a:moveTo>
                  <a:lnTo>
                    <a:pt x="23638" y="37651"/>
                  </a:lnTo>
                  <a:lnTo>
                    <a:pt x="27010" y="41022"/>
                  </a:lnTo>
                  <a:lnTo>
                    <a:pt x="30545" y="42677"/>
                  </a:lnTo>
                  <a:lnTo>
                    <a:pt x="38565" y="43739"/>
                  </a:lnTo>
                  <a:lnTo>
                    <a:pt x="42737" y="42003"/>
                  </a:lnTo>
                  <a:lnTo>
                    <a:pt x="52816" y="37059"/>
                  </a:lnTo>
                  <a:lnTo>
                    <a:pt x="80562" y="24899"/>
                  </a:lnTo>
                  <a:lnTo>
                    <a:pt x="93421" y="16704"/>
                  </a:lnTo>
                  <a:lnTo>
                    <a:pt x="97677" y="13103"/>
                  </a:lnTo>
                  <a:lnTo>
                    <a:pt x="99809" y="9997"/>
                  </a:lnTo>
                  <a:lnTo>
                    <a:pt x="100524" y="7220"/>
                  </a:lnTo>
                  <a:lnTo>
                    <a:pt x="100295" y="4664"/>
                  </a:lnTo>
                  <a:lnTo>
                    <a:pt x="98732" y="2960"/>
                  </a:lnTo>
                  <a:lnTo>
                    <a:pt x="93231" y="1066"/>
                  </a:lnTo>
                  <a:lnTo>
                    <a:pt x="75460" y="0"/>
                  </a:lnTo>
                  <a:lnTo>
                    <a:pt x="60310" y="5395"/>
                  </a:lnTo>
                  <a:lnTo>
                    <a:pt x="30960" y="26105"/>
                  </a:lnTo>
                  <a:lnTo>
                    <a:pt x="10555" y="46215"/>
                  </a:lnTo>
                  <a:lnTo>
                    <a:pt x="2201" y="63001"/>
                  </a:lnTo>
                  <a:lnTo>
                    <a:pt x="0" y="72672"/>
                  </a:lnTo>
                  <a:lnTo>
                    <a:pt x="902" y="81673"/>
                  </a:lnTo>
                  <a:lnTo>
                    <a:pt x="2132" y="86049"/>
                  </a:lnTo>
                  <a:lnTo>
                    <a:pt x="5067" y="88261"/>
                  </a:lnTo>
                  <a:lnTo>
                    <a:pt x="9140" y="89030"/>
                  </a:lnTo>
                  <a:lnTo>
                    <a:pt x="37643" y="87822"/>
                  </a:lnTo>
                  <a:lnTo>
                    <a:pt x="66883" y="81558"/>
                  </a:lnTo>
                  <a:lnTo>
                    <a:pt x="96620" y="73527"/>
                  </a:lnTo>
                  <a:lnTo>
                    <a:pt x="126096" y="63175"/>
                  </a:lnTo>
                  <a:lnTo>
                    <a:pt x="131588" y="5670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1" name="SMARTInkShape-1772">
              <a:extLst>
                <a:ext uri="{FF2B5EF4-FFF2-40B4-BE49-F238E27FC236}">
                  <a16:creationId xmlns:a16="http://schemas.microsoft.com/office/drawing/2014/main" id="{0E7ED900-01AF-3C20-732E-1D4228AE68A5}"/>
                </a:ext>
              </a:extLst>
            </p:cNvPr>
            <p:cNvSpPr/>
            <p:nvPr>
              <p:custDataLst>
                <p:tags r:id="rId48"/>
              </p:custDataLst>
            </p:nvPr>
          </p:nvSpPr>
          <p:spPr>
            <a:xfrm>
              <a:off x="7399214" y="2082800"/>
              <a:ext cx="143944" cy="678982"/>
            </a:xfrm>
            <a:custGeom>
              <a:avLst/>
              <a:gdLst/>
              <a:ahLst/>
              <a:cxnLst/>
              <a:rect l="0" t="0" r="0" b="0"/>
              <a:pathLst>
                <a:path w="143944" h="678982">
                  <a:moveTo>
                    <a:pt x="30286" y="0"/>
                  </a:moveTo>
                  <a:lnTo>
                    <a:pt x="30286" y="0"/>
                  </a:lnTo>
                  <a:lnTo>
                    <a:pt x="51948" y="23779"/>
                  </a:lnTo>
                  <a:lnTo>
                    <a:pt x="68484" y="55157"/>
                  </a:lnTo>
                  <a:lnTo>
                    <a:pt x="85339" y="85528"/>
                  </a:lnTo>
                  <a:lnTo>
                    <a:pt x="98025" y="113693"/>
                  </a:lnTo>
                  <a:lnTo>
                    <a:pt x="106489" y="135902"/>
                  </a:lnTo>
                  <a:lnTo>
                    <a:pt x="114248" y="159884"/>
                  </a:lnTo>
                  <a:lnTo>
                    <a:pt x="120050" y="184654"/>
                  </a:lnTo>
                  <a:lnTo>
                    <a:pt x="124979" y="211656"/>
                  </a:lnTo>
                  <a:lnTo>
                    <a:pt x="130227" y="240119"/>
                  </a:lnTo>
                  <a:lnTo>
                    <a:pt x="137264" y="269233"/>
                  </a:lnTo>
                  <a:lnTo>
                    <a:pt x="141332" y="298635"/>
                  </a:lnTo>
                  <a:lnTo>
                    <a:pt x="143140" y="328165"/>
                  </a:lnTo>
                  <a:lnTo>
                    <a:pt x="143943" y="357753"/>
                  </a:lnTo>
                  <a:lnTo>
                    <a:pt x="142419" y="387366"/>
                  </a:lnTo>
                  <a:lnTo>
                    <a:pt x="139390" y="416285"/>
                  </a:lnTo>
                  <a:lnTo>
                    <a:pt x="135691" y="443249"/>
                  </a:lnTo>
                  <a:lnTo>
                    <a:pt x="131696" y="469344"/>
                  </a:lnTo>
                  <a:lnTo>
                    <a:pt x="127568" y="494347"/>
                  </a:lnTo>
                  <a:lnTo>
                    <a:pt x="123382" y="517219"/>
                  </a:lnTo>
                  <a:lnTo>
                    <a:pt x="117288" y="539144"/>
                  </a:lnTo>
                  <a:lnTo>
                    <a:pt x="104043" y="569439"/>
                  </a:lnTo>
                  <a:lnTo>
                    <a:pt x="88594" y="594408"/>
                  </a:lnTo>
                  <a:lnTo>
                    <a:pt x="70732" y="621808"/>
                  </a:lnTo>
                  <a:lnTo>
                    <a:pt x="52909" y="646192"/>
                  </a:lnTo>
                  <a:lnTo>
                    <a:pt x="23570" y="665131"/>
                  </a:lnTo>
                  <a:lnTo>
                    <a:pt x="5953" y="677077"/>
                  </a:lnTo>
                  <a:lnTo>
                    <a:pt x="0" y="678981"/>
                  </a:lnTo>
                  <a:lnTo>
                    <a:pt x="218" y="678432"/>
                  </a:lnTo>
                  <a:lnTo>
                    <a:pt x="4663" y="673350"/>
                  </a:lnTo>
                  <a:lnTo>
                    <a:pt x="4886" y="6667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77" name="SMARTInkShape-Group395">
            <a:extLst>
              <a:ext uri="{FF2B5EF4-FFF2-40B4-BE49-F238E27FC236}">
                <a16:creationId xmlns:a16="http://schemas.microsoft.com/office/drawing/2014/main" id="{DD3A2733-7171-5270-83A2-EB2CCF368819}"/>
              </a:ext>
            </a:extLst>
          </p:cNvPr>
          <p:cNvGrpSpPr/>
          <p:nvPr/>
        </p:nvGrpSpPr>
        <p:grpSpPr>
          <a:xfrm>
            <a:off x="6420111" y="2356118"/>
            <a:ext cx="214023" cy="204738"/>
            <a:chOff x="6420111" y="2356118"/>
            <a:chExt cx="214023" cy="204738"/>
          </a:xfrm>
        </p:grpSpPr>
        <p:sp>
          <p:nvSpPr>
            <p:cNvPr id="573" name="SMARTInkShape-1773">
              <a:extLst>
                <a:ext uri="{FF2B5EF4-FFF2-40B4-BE49-F238E27FC236}">
                  <a16:creationId xmlns:a16="http://schemas.microsoft.com/office/drawing/2014/main" id="{052A17B0-2420-973F-F72B-92FB1CB978C8}"/>
                </a:ext>
              </a:extLst>
            </p:cNvPr>
            <p:cNvSpPr/>
            <p:nvPr>
              <p:custDataLst>
                <p:tags r:id="rId39"/>
              </p:custDataLst>
            </p:nvPr>
          </p:nvSpPr>
          <p:spPr>
            <a:xfrm>
              <a:off x="6432653" y="2356118"/>
              <a:ext cx="18041" cy="190233"/>
            </a:xfrm>
            <a:custGeom>
              <a:avLst/>
              <a:gdLst/>
              <a:ahLst/>
              <a:cxnLst/>
              <a:rect l="0" t="0" r="0" b="0"/>
              <a:pathLst>
                <a:path w="18041" h="190233">
                  <a:moveTo>
                    <a:pt x="6247" y="12432"/>
                  </a:moveTo>
                  <a:lnTo>
                    <a:pt x="6247" y="12432"/>
                  </a:lnTo>
                  <a:lnTo>
                    <a:pt x="6247" y="9061"/>
                  </a:lnTo>
                  <a:lnTo>
                    <a:pt x="6952" y="8068"/>
                  </a:lnTo>
                  <a:lnTo>
                    <a:pt x="8129" y="7406"/>
                  </a:lnTo>
                  <a:lnTo>
                    <a:pt x="11715" y="6343"/>
                  </a:lnTo>
                  <a:lnTo>
                    <a:pt x="12205" y="4317"/>
                  </a:lnTo>
                  <a:lnTo>
                    <a:pt x="12335" y="2788"/>
                  </a:lnTo>
                  <a:lnTo>
                    <a:pt x="13129" y="1770"/>
                  </a:lnTo>
                  <a:lnTo>
                    <a:pt x="18040" y="0"/>
                  </a:lnTo>
                  <a:lnTo>
                    <a:pt x="13400" y="29642"/>
                  </a:lnTo>
                  <a:lnTo>
                    <a:pt x="9465" y="56729"/>
                  </a:lnTo>
                  <a:lnTo>
                    <a:pt x="3829" y="87097"/>
                  </a:lnTo>
                  <a:lnTo>
                    <a:pt x="1062" y="111696"/>
                  </a:lnTo>
                  <a:lnTo>
                    <a:pt x="243" y="135761"/>
                  </a:lnTo>
                  <a:lnTo>
                    <a:pt x="0" y="160765"/>
                  </a:lnTo>
                  <a:lnTo>
                    <a:pt x="6247" y="19023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4" name="SMARTInkShape-1774">
              <a:extLst>
                <a:ext uri="{FF2B5EF4-FFF2-40B4-BE49-F238E27FC236}">
                  <a16:creationId xmlns:a16="http://schemas.microsoft.com/office/drawing/2014/main" id="{70093C6E-7F47-F76D-E4E8-8A27D6A6D72E}"/>
                </a:ext>
              </a:extLst>
            </p:cNvPr>
            <p:cNvSpPr/>
            <p:nvPr>
              <p:custDataLst>
                <p:tags r:id="rId40"/>
              </p:custDataLst>
            </p:nvPr>
          </p:nvSpPr>
          <p:spPr>
            <a:xfrm>
              <a:off x="6516394" y="2365480"/>
              <a:ext cx="8557" cy="180871"/>
            </a:xfrm>
            <a:custGeom>
              <a:avLst/>
              <a:gdLst/>
              <a:ahLst/>
              <a:cxnLst/>
              <a:rect l="0" t="0" r="0" b="0"/>
              <a:pathLst>
                <a:path w="8557" h="180871">
                  <a:moveTo>
                    <a:pt x="5056" y="9420"/>
                  </a:moveTo>
                  <a:lnTo>
                    <a:pt x="5056" y="9420"/>
                  </a:lnTo>
                  <a:lnTo>
                    <a:pt x="5056" y="0"/>
                  </a:lnTo>
                  <a:lnTo>
                    <a:pt x="5056" y="27797"/>
                  </a:lnTo>
                  <a:lnTo>
                    <a:pt x="5056" y="55383"/>
                  </a:lnTo>
                  <a:lnTo>
                    <a:pt x="5056" y="84579"/>
                  </a:lnTo>
                  <a:lnTo>
                    <a:pt x="1684" y="112201"/>
                  </a:lnTo>
                  <a:lnTo>
                    <a:pt x="0" y="137385"/>
                  </a:lnTo>
                  <a:lnTo>
                    <a:pt x="4251" y="168297"/>
                  </a:lnTo>
                  <a:lnTo>
                    <a:pt x="6580" y="175282"/>
                  </a:lnTo>
                  <a:lnTo>
                    <a:pt x="8188" y="177145"/>
                  </a:lnTo>
                  <a:lnTo>
                    <a:pt x="8556" y="178386"/>
                  </a:lnTo>
                  <a:lnTo>
                    <a:pt x="5056" y="18087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5" name="SMARTInkShape-1775">
              <a:extLst>
                <a:ext uri="{FF2B5EF4-FFF2-40B4-BE49-F238E27FC236}">
                  <a16:creationId xmlns:a16="http://schemas.microsoft.com/office/drawing/2014/main" id="{4F4AA6A5-467A-F599-A82B-7A1ACCA4DB18}"/>
                </a:ext>
              </a:extLst>
            </p:cNvPr>
            <p:cNvSpPr/>
            <p:nvPr>
              <p:custDataLst>
                <p:tags r:id="rId41"/>
              </p:custDataLst>
            </p:nvPr>
          </p:nvSpPr>
          <p:spPr>
            <a:xfrm>
              <a:off x="6420111" y="2470150"/>
              <a:ext cx="94990" cy="12701"/>
            </a:xfrm>
            <a:custGeom>
              <a:avLst/>
              <a:gdLst/>
              <a:ahLst/>
              <a:cxnLst/>
              <a:rect l="0" t="0" r="0" b="0"/>
              <a:pathLst>
                <a:path w="94990" h="12701">
                  <a:moveTo>
                    <a:pt x="6089" y="12700"/>
                  </a:moveTo>
                  <a:lnTo>
                    <a:pt x="6089" y="12700"/>
                  </a:lnTo>
                  <a:lnTo>
                    <a:pt x="0" y="12700"/>
                  </a:lnTo>
                  <a:lnTo>
                    <a:pt x="10636" y="11994"/>
                  </a:lnTo>
                  <a:lnTo>
                    <a:pt x="38439" y="3862"/>
                  </a:lnTo>
                  <a:lnTo>
                    <a:pt x="63809" y="1144"/>
                  </a:lnTo>
                  <a:lnTo>
                    <a:pt x="94989"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6" name="SMARTInkShape-1776">
              <a:extLst>
                <a:ext uri="{FF2B5EF4-FFF2-40B4-BE49-F238E27FC236}">
                  <a16:creationId xmlns:a16="http://schemas.microsoft.com/office/drawing/2014/main" id="{43549CE5-0683-8C3F-F6D6-AD978BFE2500}"/>
                </a:ext>
              </a:extLst>
            </p:cNvPr>
            <p:cNvSpPr/>
            <p:nvPr>
              <p:custDataLst>
                <p:tags r:id="rId42"/>
              </p:custDataLst>
            </p:nvPr>
          </p:nvSpPr>
          <p:spPr>
            <a:xfrm>
              <a:off x="6572938" y="2489468"/>
              <a:ext cx="61196" cy="71388"/>
            </a:xfrm>
            <a:custGeom>
              <a:avLst/>
              <a:gdLst/>
              <a:ahLst/>
              <a:cxnLst/>
              <a:rect l="0" t="0" r="0" b="0"/>
              <a:pathLst>
                <a:path w="61196" h="71388">
                  <a:moveTo>
                    <a:pt x="24712" y="12432"/>
                  </a:moveTo>
                  <a:lnTo>
                    <a:pt x="24712" y="12432"/>
                  </a:lnTo>
                  <a:lnTo>
                    <a:pt x="30180" y="12432"/>
                  </a:lnTo>
                  <a:lnTo>
                    <a:pt x="37128" y="6343"/>
                  </a:lnTo>
                  <a:lnTo>
                    <a:pt x="33957" y="2788"/>
                  </a:lnTo>
                  <a:lnTo>
                    <a:pt x="30467" y="1091"/>
                  </a:lnTo>
                  <a:lnTo>
                    <a:pt x="25849" y="0"/>
                  </a:lnTo>
                  <a:lnTo>
                    <a:pt x="18307" y="3182"/>
                  </a:lnTo>
                  <a:lnTo>
                    <a:pt x="7136" y="15336"/>
                  </a:lnTo>
                  <a:lnTo>
                    <a:pt x="2789" y="24541"/>
                  </a:lnTo>
                  <a:lnTo>
                    <a:pt x="0" y="45319"/>
                  </a:lnTo>
                  <a:lnTo>
                    <a:pt x="2887" y="60198"/>
                  </a:lnTo>
                  <a:lnTo>
                    <a:pt x="5929" y="64032"/>
                  </a:lnTo>
                  <a:lnTo>
                    <a:pt x="14953" y="70173"/>
                  </a:lnTo>
                  <a:lnTo>
                    <a:pt x="19617" y="71387"/>
                  </a:lnTo>
                  <a:lnTo>
                    <a:pt x="28562" y="70855"/>
                  </a:lnTo>
                  <a:lnTo>
                    <a:pt x="37241" y="66385"/>
                  </a:lnTo>
                  <a:lnTo>
                    <a:pt x="48180" y="59698"/>
                  </a:lnTo>
                  <a:lnTo>
                    <a:pt x="50941" y="58759"/>
                  </a:lnTo>
                  <a:lnTo>
                    <a:pt x="55889" y="52072"/>
                  </a:lnTo>
                  <a:lnTo>
                    <a:pt x="59735" y="41339"/>
                  </a:lnTo>
                  <a:lnTo>
                    <a:pt x="61195" y="20840"/>
                  </a:lnTo>
                  <a:lnTo>
                    <a:pt x="59036" y="10054"/>
                  </a:lnTo>
                  <a:lnTo>
                    <a:pt x="56767" y="6614"/>
                  </a:lnTo>
                  <a:lnTo>
                    <a:pt x="53843" y="4320"/>
                  </a:lnTo>
                  <a:lnTo>
                    <a:pt x="46832" y="1771"/>
                  </a:lnTo>
                  <a:lnTo>
                    <a:pt x="39011" y="638"/>
                  </a:lnTo>
                  <a:lnTo>
                    <a:pt x="35656" y="1747"/>
                  </a:lnTo>
                  <a:lnTo>
                    <a:pt x="30046" y="6743"/>
                  </a:lnTo>
                  <a:lnTo>
                    <a:pt x="19551" y="20859"/>
                  </a:lnTo>
                  <a:lnTo>
                    <a:pt x="17743" y="25811"/>
                  </a:lnTo>
                  <a:lnTo>
                    <a:pt x="24712" y="5688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78" name="SMARTInkShape-1777">
            <a:extLst>
              <a:ext uri="{FF2B5EF4-FFF2-40B4-BE49-F238E27FC236}">
                <a16:creationId xmlns:a16="http://schemas.microsoft.com/office/drawing/2014/main" id="{258D9671-03C2-B68A-A4C5-7611D0B4BAD2}"/>
              </a:ext>
            </a:extLst>
          </p:cNvPr>
          <p:cNvSpPr/>
          <p:nvPr>
            <p:custDataLst>
              <p:tags r:id="rId3"/>
            </p:custDataLst>
          </p:nvPr>
        </p:nvSpPr>
        <p:spPr>
          <a:xfrm>
            <a:off x="6197600" y="2197100"/>
            <a:ext cx="62898" cy="571501"/>
          </a:xfrm>
          <a:custGeom>
            <a:avLst/>
            <a:gdLst/>
            <a:ahLst/>
            <a:cxnLst/>
            <a:rect l="0" t="0" r="0" b="0"/>
            <a:pathLst>
              <a:path w="62898" h="571501">
                <a:moveTo>
                  <a:pt x="0" y="0"/>
                </a:moveTo>
                <a:lnTo>
                  <a:pt x="0" y="0"/>
                </a:lnTo>
                <a:lnTo>
                  <a:pt x="705" y="27669"/>
                </a:lnTo>
                <a:lnTo>
                  <a:pt x="3372" y="32994"/>
                </a:lnTo>
                <a:lnTo>
                  <a:pt x="3659" y="36107"/>
                </a:lnTo>
                <a:lnTo>
                  <a:pt x="621" y="55328"/>
                </a:lnTo>
                <a:lnTo>
                  <a:pt x="3781" y="72025"/>
                </a:lnTo>
                <a:lnTo>
                  <a:pt x="189" y="102464"/>
                </a:lnTo>
                <a:lnTo>
                  <a:pt x="5483" y="130612"/>
                </a:lnTo>
                <a:lnTo>
                  <a:pt x="8116" y="152318"/>
                </a:lnTo>
                <a:lnTo>
                  <a:pt x="11342" y="165076"/>
                </a:lnTo>
                <a:lnTo>
                  <a:pt x="14179" y="177793"/>
                </a:lnTo>
                <a:lnTo>
                  <a:pt x="16885" y="186969"/>
                </a:lnTo>
                <a:lnTo>
                  <a:pt x="22518" y="217428"/>
                </a:lnTo>
                <a:lnTo>
                  <a:pt x="21098" y="231248"/>
                </a:lnTo>
                <a:lnTo>
                  <a:pt x="24930" y="261157"/>
                </a:lnTo>
                <a:lnTo>
                  <a:pt x="25966" y="270624"/>
                </a:lnTo>
                <a:lnTo>
                  <a:pt x="30850" y="290221"/>
                </a:lnTo>
                <a:lnTo>
                  <a:pt x="33513" y="311182"/>
                </a:lnTo>
                <a:lnTo>
                  <a:pt x="35043" y="315405"/>
                </a:lnTo>
                <a:lnTo>
                  <a:pt x="34860" y="323859"/>
                </a:lnTo>
                <a:lnTo>
                  <a:pt x="33823" y="328090"/>
                </a:lnTo>
                <a:lnTo>
                  <a:pt x="37400" y="358951"/>
                </a:lnTo>
                <a:lnTo>
                  <a:pt x="38764" y="389415"/>
                </a:lnTo>
                <a:lnTo>
                  <a:pt x="45936" y="420978"/>
                </a:lnTo>
                <a:lnTo>
                  <a:pt x="50160" y="446028"/>
                </a:lnTo>
                <a:lnTo>
                  <a:pt x="55108" y="475623"/>
                </a:lnTo>
                <a:lnTo>
                  <a:pt x="62537" y="506065"/>
                </a:lnTo>
                <a:lnTo>
                  <a:pt x="59310" y="514431"/>
                </a:lnTo>
                <a:lnTo>
                  <a:pt x="56474" y="518637"/>
                </a:lnTo>
                <a:lnTo>
                  <a:pt x="56699" y="520736"/>
                </a:lnTo>
                <a:lnTo>
                  <a:pt x="58967" y="521429"/>
                </a:lnTo>
                <a:lnTo>
                  <a:pt x="62593" y="521186"/>
                </a:lnTo>
                <a:lnTo>
                  <a:pt x="62897" y="522436"/>
                </a:lnTo>
                <a:lnTo>
                  <a:pt x="47777" y="537321"/>
                </a:lnTo>
                <a:lnTo>
                  <a:pt x="45929" y="541728"/>
                </a:lnTo>
                <a:lnTo>
                  <a:pt x="44579" y="556651"/>
                </a:lnTo>
                <a:lnTo>
                  <a:pt x="46389" y="559726"/>
                </a:lnTo>
                <a:lnTo>
                  <a:pt x="50541" y="564833"/>
                </a:lnTo>
                <a:lnTo>
                  <a:pt x="50724" y="568427"/>
                </a:lnTo>
                <a:lnTo>
                  <a:pt x="50043" y="569451"/>
                </a:lnTo>
                <a:lnTo>
                  <a:pt x="48884" y="570134"/>
                </a:lnTo>
                <a:lnTo>
                  <a:pt x="44450" y="571500"/>
                </a:lnTo>
                <a:lnTo>
                  <a:pt x="49918" y="571500"/>
                </a:lnTo>
                <a:lnTo>
                  <a:pt x="50212" y="570794"/>
                </a:lnTo>
                <a:lnTo>
                  <a:pt x="50539" y="568129"/>
                </a:lnTo>
                <a:lnTo>
                  <a:pt x="51332" y="567136"/>
                </a:lnTo>
                <a:lnTo>
                  <a:pt x="57150" y="5651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83" name="SMARTInkShape-Group397">
            <a:extLst>
              <a:ext uri="{FF2B5EF4-FFF2-40B4-BE49-F238E27FC236}">
                <a16:creationId xmlns:a16="http://schemas.microsoft.com/office/drawing/2014/main" id="{835FA926-8243-EE4C-663F-1C478E4119B2}"/>
              </a:ext>
            </a:extLst>
          </p:cNvPr>
          <p:cNvGrpSpPr/>
          <p:nvPr/>
        </p:nvGrpSpPr>
        <p:grpSpPr>
          <a:xfrm>
            <a:off x="5727700" y="2318011"/>
            <a:ext cx="296989" cy="303684"/>
            <a:chOff x="5727700" y="2318011"/>
            <a:chExt cx="296989" cy="303684"/>
          </a:xfrm>
        </p:grpSpPr>
        <p:sp>
          <p:nvSpPr>
            <p:cNvPr id="579" name="SMARTInkShape-1778">
              <a:extLst>
                <a:ext uri="{FF2B5EF4-FFF2-40B4-BE49-F238E27FC236}">
                  <a16:creationId xmlns:a16="http://schemas.microsoft.com/office/drawing/2014/main" id="{301AEB85-F6F6-2D97-B95A-E0595BF3BCE4}"/>
                </a:ext>
              </a:extLst>
            </p:cNvPr>
            <p:cNvSpPr/>
            <p:nvPr>
              <p:custDataLst>
                <p:tags r:id="rId35"/>
              </p:custDataLst>
            </p:nvPr>
          </p:nvSpPr>
          <p:spPr>
            <a:xfrm>
              <a:off x="5749493" y="2318011"/>
              <a:ext cx="13617" cy="260090"/>
            </a:xfrm>
            <a:custGeom>
              <a:avLst/>
              <a:gdLst/>
              <a:ahLst/>
              <a:cxnLst/>
              <a:rect l="0" t="0" r="0" b="0"/>
              <a:pathLst>
                <a:path w="13617" h="260090">
                  <a:moveTo>
                    <a:pt x="9957" y="6089"/>
                  </a:moveTo>
                  <a:lnTo>
                    <a:pt x="9957" y="6089"/>
                  </a:lnTo>
                  <a:lnTo>
                    <a:pt x="9957" y="0"/>
                  </a:lnTo>
                  <a:lnTo>
                    <a:pt x="13328" y="3188"/>
                  </a:lnTo>
                  <a:lnTo>
                    <a:pt x="13616" y="5566"/>
                  </a:lnTo>
                  <a:lnTo>
                    <a:pt x="10371" y="36309"/>
                  </a:lnTo>
                  <a:lnTo>
                    <a:pt x="10012" y="67384"/>
                  </a:lnTo>
                  <a:lnTo>
                    <a:pt x="9262" y="96670"/>
                  </a:lnTo>
                  <a:lnTo>
                    <a:pt x="5596" y="127707"/>
                  </a:lnTo>
                  <a:lnTo>
                    <a:pt x="4196" y="156110"/>
                  </a:lnTo>
                  <a:lnTo>
                    <a:pt x="3076" y="186555"/>
                  </a:lnTo>
                  <a:lnTo>
                    <a:pt x="0" y="216508"/>
                  </a:lnTo>
                  <a:lnTo>
                    <a:pt x="2993" y="246275"/>
                  </a:lnTo>
                  <a:lnTo>
                    <a:pt x="3607" y="26008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0" name="SMARTInkShape-1779">
              <a:extLst>
                <a:ext uri="{FF2B5EF4-FFF2-40B4-BE49-F238E27FC236}">
                  <a16:creationId xmlns:a16="http://schemas.microsoft.com/office/drawing/2014/main" id="{91D992DC-71FE-785A-C116-08F99B38EE00}"/>
                </a:ext>
              </a:extLst>
            </p:cNvPr>
            <p:cNvSpPr/>
            <p:nvPr>
              <p:custDataLst>
                <p:tags r:id="rId36"/>
              </p:custDataLst>
            </p:nvPr>
          </p:nvSpPr>
          <p:spPr>
            <a:xfrm>
              <a:off x="5863327" y="2330890"/>
              <a:ext cx="29474" cy="234511"/>
            </a:xfrm>
            <a:custGeom>
              <a:avLst/>
              <a:gdLst/>
              <a:ahLst/>
              <a:cxnLst/>
              <a:rect l="0" t="0" r="0" b="0"/>
              <a:pathLst>
                <a:path w="29474" h="234511">
                  <a:moveTo>
                    <a:pt x="10423" y="24960"/>
                  </a:moveTo>
                  <a:lnTo>
                    <a:pt x="10423" y="24960"/>
                  </a:lnTo>
                  <a:lnTo>
                    <a:pt x="10423" y="21589"/>
                  </a:lnTo>
                  <a:lnTo>
                    <a:pt x="4151" y="0"/>
                  </a:lnTo>
                  <a:lnTo>
                    <a:pt x="709" y="27388"/>
                  </a:lnTo>
                  <a:lnTo>
                    <a:pt x="932" y="47911"/>
                  </a:lnTo>
                  <a:lnTo>
                    <a:pt x="1262" y="77622"/>
                  </a:lnTo>
                  <a:lnTo>
                    <a:pt x="0" y="93521"/>
                  </a:lnTo>
                  <a:lnTo>
                    <a:pt x="3059" y="124842"/>
                  </a:lnTo>
                  <a:lnTo>
                    <a:pt x="7245" y="151620"/>
                  </a:lnTo>
                  <a:lnTo>
                    <a:pt x="16911" y="180520"/>
                  </a:lnTo>
                  <a:lnTo>
                    <a:pt x="23011" y="209970"/>
                  </a:lnTo>
                  <a:lnTo>
                    <a:pt x="29473" y="23451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1" name="SMARTInkShape-1780">
              <a:extLst>
                <a:ext uri="{FF2B5EF4-FFF2-40B4-BE49-F238E27FC236}">
                  <a16:creationId xmlns:a16="http://schemas.microsoft.com/office/drawing/2014/main" id="{F8149617-E309-2F4D-E9B6-817A0AE096CC}"/>
                </a:ext>
              </a:extLst>
            </p:cNvPr>
            <p:cNvSpPr/>
            <p:nvPr>
              <p:custDataLst>
                <p:tags r:id="rId37"/>
              </p:custDataLst>
            </p:nvPr>
          </p:nvSpPr>
          <p:spPr>
            <a:xfrm>
              <a:off x="5727700" y="2470195"/>
              <a:ext cx="107951" cy="12656"/>
            </a:xfrm>
            <a:custGeom>
              <a:avLst/>
              <a:gdLst/>
              <a:ahLst/>
              <a:cxnLst/>
              <a:rect l="0" t="0" r="0" b="0"/>
              <a:pathLst>
                <a:path w="107951" h="12656">
                  <a:moveTo>
                    <a:pt x="0" y="12655"/>
                  </a:moveTo>
                  <a:lnTo>
                    <a:pt x="0" y="12655"/>
                  </a:lnTo>
                  <a:lnTo>
                    <a:pt x="21047" y="3817"/>
                  </a:lnTo>
                  <a:lnTo>
                    <a:pt x="51064" y="463"/>
                  </a:lnTo>
                  <a:lnTo>
                    <a:pt x="82016" y="0"/>
                  </a:lnTo>
                  <a:lnTo>
                    <a:pt x="90779" y="681"/>
                  </a:lnTo>
                  <a:lnTo>
                    <a:pt x="107950" y="630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2" name="SMARTInkShape-1781">
              <a:extLst>
                <a:ext uri="{FF2B5EF4-FFF2-40B4-BE49-F238E27FC236}">
                  <a16:creationId xmlns:a16="http://schemas.microsoft.com/office/drawing/2014/main" id="{F53BF504-DB99-392E-77FA-0A154C3B9F64}"/>
                </a:ext>
              </a:extLst>
            </p:cNvPr>
            <p:cNvSpPr/>
            <p:nvPr>
              <p:custDataLst>
                <p:tags r:id="rId38"/>
              </p:custDataLst>
            </p:nvPr>
          </p:nvSpPr>
          <p:spPr>
            <a:xfrm>
              <a:off x="5932514" y="2522076"/>
              <a:ext cx="92175" cy="99619"/>
            </a:xfrm>
            <a:custGeom>
              <a:avLst/>
              <a:gdLst/>
              <a:ahLst/>
              <a:cxnLst/>
              <a:rect l="0" t="0" r="0" b="0"/>
              <a:pathLst>
                <a:path w="92175" h="99619">
                  <a:moveTo>
                    <a:pt x="42836" y="5224"/>
                  </a:moveTo>
                  <a:lnTo>
                    <a:pt x="42836" y="5224"/>
                  </a:lnTo>
                  <a:lnTo>
                    <a:pt x="49108" y="5224"/>
                  </a:lnTo>
                  <a:lnTo>
                    <a:pt x="33280" y="5930"/>
                  </a:lnTo>
                  <a:lnTo>
                    <a:pt x="25420" y="8595"/>
                  </a:lnTo>
                  <a:lnTo>
                    <a:pt x="13060" y="17433"/>
                  </a:lnTo>
                  <a:lnTo>
                    <a:pt x="6554" y="28760"/>
                  </a:lnTo>
                  <a:lnTo>
                    <a:pt x="807" y="49121"/>
                  </a:lnTo>
                  <a:lnTo>
                    <a:pt x="0" y="55656"/>
                  </a:lnTo>
                  <a:lnTo>
                    <a:pt x="2865" y="68560"/>
                  </a:lnTo>
                  <a:lnTo>
                    <a:pt x="12414" y="85844"/>
                  </a:lnTo>
                  <a:lnTo>
                    <a:pt x="19437" y="93972"/>
                  </a:lnTo>
                  <a:lnTo>
                    <a:pt x="24910" y="97584"/>
                  </a:lnTo>
                  <a:lnTo>
                    <a:pt x="35328" y="99618"/>
                  </a:lnTo>
                  <a:lnTo>
                    <a:pt x="50725" y="96849"/>
                  </a:lnTo>
                  <a:lnTo>
                    <a:pt x="68692" y="88189"/>
                  </a:lnTo>
                  <a:lnTo>
                    <a:pt x="77375" y="78786"/>
                  </a:lnTo>
                  <a:lnTo>
                    <a:pt x="90345" y="54396"/>
                  </a:lnTo>
                  <a:lnTo>
                    <a:pt x="92174" y="45658"/>
                  </a:lnTo>
                  <a:lnTo>
                    <a:pt x="89833" y="29434"/>
                  </a:lnTo>
                  <a:lnTo>
                    <a:pt x="81299" y="14592"/>
                  </a:lnTo>
                  <a:lnTo>
                    <a:pt x="75687" y="9388"/>
                  </a:lnTo>
                  <a:lnTo>
                    <a:pt x="56957" y="564"/>
                  </a:lnTo>
                  <a:lnTo>
                    <a:pt x="54367" y="0"/>
                  </a:lnTo>
                  <a:lnTo>
                    <a:pt x="47726" y="1256"/>
                  </a:lnTo>
                  <a:lnTo>
                    <a:pt x="28532" y="9771"/>
                  </a:lnTo>
                  <a:lnTo>
                    <a:pt x="15666" y="20082"/>
                  </a:lnTo>
                  <a:lnTo>
                    <a:pt x="13121" y="24292"/>
                  </a:lnTo>
                  <a:lnTo>
                    <a:pt x="11689" y="32511"/>
                  </a:lnTo>
                  <a:lnTo>
                    <a:pt x="11205" y="44559"/>
                  </a:lnTo>
                  <a:lnTo>
                    <a:pt x="17436" y="5602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89" name="SMARTInkShape-Group398">
            <a:extLst>
              <a:ext uri="{FF2B5EF4-FFF2-40B4-BE49-F238E27FC236}">
                <a16:creationId xmlns:a16="http://schemas.microsoft.com/office/drawing/2014/main" id="{7366EC08-0617-B771-C190-7106947728C8}"/>
              </a:ext>
            </a:extLst>
          </p:cNvPr>
          <p:cNvGrpSpPr/>
          <p:nvPr/>
        </p:nvGrpSpPr>
        <p:grpSpPr>
          <a:xfrm>
            <a:off x="5086350" y="2432050"/>
            <a:ext cx="488951" cy="319778"/>
            <a:chOff x="5086350" y="2432050"/>
            <a:chExt cx="488951" cy="319778"/>
          </a:xfrm>
        </p:grpSpPr>
        <p:sp>
          <p:nvSpPr>
            <p:cNvPr id="584" name="SMARTInkShape-1782">
              <a:extLst>
                <a:ext uri="{FF2B5EF4-FFF2-40B4-BE49-F238E27FC236}">
                  <a16:creationId xmlns:a16="http://schemas.microsoft.com/office/drawing/2014/main" id="{10DD4D72-21D2-1A00-4C77-21C4F9BCB93F}"/>
                </a:ext>
              </a:extLst>
            </p:cNvPr>
            <p:cNvSpPr/>
            <p:nvPr>
              <p:custDataLst>
                <p:tags r:id="rId30"/>
              </p:custDataLst>
            </p:nvPr>
          </p:nvSpPr>
          <p:spPr>
            <a:xfrm>
              <a:off x="5086350" y="2473538"/>
              <a:ext cx="152401" cy="119421"/>
            </a:xfrm>
            <a:custGeom>
              <a:avLst/>
              <a:gdLst/>
              <a:ahLst/>
              <a:cxnLst/>
              <a:rect l="0" t="0" r="0" b="0"/>
              <a:pathLst>
                <a:path w="152401" h="119421">
                  <a:moveTo>
                    <a:pt x="0" y="28362"/>
                  </a:moveTo>
                  <a:lnTo>
                    <a:pt x="0" y="28362"/>
                  </a:lnTo>
                  <a:lnTo>
                    <a:pt x="0" y="24991"/>
                  </a:lnTo>
                  <a:lnTo>
                    <a:pt x="705" y="23998"/>
                  </a:lnTo>
                  <a:lnTo>
                    <a:pt x="1882" y="23336"/>
                  </a:lnTo>
                  <a:lnTo>
                    <a:pt x="3371" y="22895"/>
                  </a:lnTo>
                  <a:lnTo>
                    <a:pt x="6907" y="18642"/>
                  </a:lnTo>
                  <a:lnTo>
                    <a:pt x="10832" y="13458"/>
                  </a:lnTo>
                  <a:lnTo>
                    <a:pt x="30897" y="636"/>
                  </a:lnTo>
                  <a:lnTo>
                    <a:pt x="34710" y="0"/>
                  </a:lnTo>
                  <a:lnTo>
                    <a:pt x="42706" y="1175"/>
                  </a:lnTo>
                  <a:lnTo>
                    <a:pt x="49085" y="5931"/>
                  </a:lnTo>
                  <a:lnTo>
                    <a:pt x="54271" y="13454"/>
                  </a:lnTo>
                  <a:lnTo>
                    <a:pt x="66961" y="43411"/>
                  </a:lnTo>
                  <a:lnTo>
                    <a:pt x="72841" y="73121"/>
                  </a:lnTo>
                  <a:lnTo>
                    <a:pt x="75205" y="95325"/>
                  </a:lnTo>
                  <a:lnTo>
                    <a:pt x="74125" y="101226"/>
                  </a:lnTo>
                  <a:lnTo>
                    <a:pt x="69163" y="109665"/>
                  </a:lnTo>
                  <a:lnTo>
                    <a:pt x="61807" y="118382"/>
                  </a:lnTo>
                  <a:lnTo>
                    <a:pt x="57432" y="119420"/>
                  </a:lnTo>
                  <a:lnTo>
                    <a:pt x="45046" y="118692"/>
                  </a:lnTo>
                  <a:lnTo>
                    <a:pt x="33896" y="114134"/>
                  </a:lnTo>
                  <a:lnTo>
                    <a:pt x="24943" y="107405"/>
                  </a:lnTo>
                  <a:lnTo>
                    <a:pt x="18612" y="99711"/>
                  </a:lnTo>
                  <a:lnTo>
                    <a:pt x="17347" y="94978"/>
                  </a:lnTo>
                  <a:lnTo>
                    <a:pt x="17823" y="84075"/>
                  </a:lnTo>
                  <a:lnTo>
                    <a:pt x="25429" y="66036"/>
                  </a:lnTo>
                  <a:lnTo>
                    <a:pt x="33248" y="54028"/>
                  </a:lnTo>
                  <a:lnTo>
                    <a:pt x="53056" y="38580"/>
                  </a:lnTo>
                  <a:lnTo>
                    <a:pt x="79651" y="23821"/>
                  </a:lnTo>
                  <a:lnTo>
                    <a:pt x="102282" y="13903"/>
                  </a:lnTo>
                  <a:lnTo>
                    <a:pt x="131559" y="9917"/>
                  </a:lnTo>
                  <a:lnTo>
                    <a:pt x="152400" y="931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5" name="SMARTInkShape-1783">
              <a:extLst>
                <a:ext uri="{FF2B5EF4-FFF2-40B4-BE49-F238E27FC236}">
                  <a16:creationId xmlns:a16="http://schemas.microsoft.com/office/drawing/2014/main" id="{6D846C70-BC2E-4FE8-7949-C7E38E64DE75}"/>
                </a:ext>
              </a:extLst>
            </p:cNvPr>
            <p:cNvSpPr/>
            <p:nvPr>
              <p:custDataLst>
                <p:tags r:id="rId31"/>
              </p:custDataLst>
            </p:nvPr>
          </p:nvSpPr>
          <p:spPr>
            <a:xfrm>
              <a:off x="5264855" y="2473493"/>
              <a:ext cx="132646" cy="115575"/>
            </a:xfrm>
            <a:custGeom>
              <a:avLst/>
              <a:gdLst/>
              <a:ahLst/>
              <a:cxnLst/>
              <a:rect l="0" t="0" r="0" b="0"/>
              <a:pathLst>
                <a:path w="132646" h="115575">
                  <a:moveTo>
                    <a:pt x="43745" y="28407"/>
                  </a:moveTo>
                  <a:lnTo>
                    <a:pt x="43745" y="28407"/>
                  </a:lnTo>
                  <a:lnTo>
                    <a:pt x="74642" y="28407"/>
                  </a:lnTo>
                  <a:lnTo>
                    <a:pt x="90051" y="28407"/>
                  </a:lnTo>
                  <a:lnTo>
                    <a:pt x="94429" y="26526"/>
                  </a:lnTo>
                  <a:lnTo>
                    <a:pt x="98727" y="24043"/>
                  </a:lnTo>
                  <a:lnTo>
                    <a:pt x="105113" y="21940"/>
                  </a:lnTo>
                  <a:lnTo>
                    <a:pt x="109355" y="18948"/>
                  </a:lnTo>
                  <a:lnTo>
                    <a:pt x="111710" y="15266"/>
                  </a:lnTo>
                  <a:lnTo>
                    <a:pt x="113222" y="7153"/>
                  </a:lnTo>
                  <a:lnTo>
                    <a:pt x="112640" y="5771"/>
                  </a:lnTo>
                  <a:lnTo>
                    <a:pt x="111547" y="4850"/>
                  </a:lnTo>
                  <a:lnTo>
                    <a:pt x="94611" y="0"/>
                  </a:lnTo>
                  <a:lnTo>
                    <a:pt x="75515" y="1019"/>
                  </a:lnTo>
                  <a:lnTo>
                    <a:pt x="45734" y="12753"/>
                  </a:lnTo>
                  <a:lnTo>
                    <a:pt x="26696" y="24553"/>
                  </a:lnTo>
                  <a:lnTo>
                    <a:pt x="7329" y="48762"/>
                  </a:lnTo>
                  <a:lnTo>
                    <a:pt x="2865" y="60737"/>
                  </a:lnTo>
                  <a:lnTo>
                    <a:pt x="0" y="85672"/>
                  </a:lnTo>
                  <a:lnTo>
                    <a:pt x="1882" y="91278"/>
                  </a:lnTo>
                  <a:lnTo>
                    <a:pt x="15759" y="111458"/>
                  </a:lnTo>
                  <a:lnTo>
                    <a:pt x="19444" y="113407"/>
                  </a:lnTo>
                  <a:lnTo>
                    <a:pt x="31062" y="115574"/>
                  </a:lnTo>
                  <a:lnTo>
                    <a:pt x="53472" y="113423"/>
                  </a:lnTo>
                  <a:lnTo>
                    <a:pt x="84916" y="102010"/>
                  </a:lnTo>
                  <a:lnTo>
                    <a:pt x="106180" y="90349"/>
                  </a:lnTo>
                  <a:lnTo>
                    <a:pt x="132645" y="7285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6" name="SMARTInkShape-1784">
              <a:extLst>
                <a:ext uri="{FF2B5EF4-FFF2-40B4-BE49-F238E27FC236}">
                  <a16:creationId xmlns:a16="http://schemas.microsoft.com/office/drawing/2014/main" id="{9DA133C9-5003-22D4-F76D-FA229BD2065D}"/>
                </a:ext>
              </a:extLst>
            </p:cNvPr>
            <p:cNvSpPr/>
            <p:nvPr>
              <p:custDataLst>
                <p:tags r:id="rId32"/>
              </p:custDataLst>
            </p:nvPr>
          </p:nvSpPr>
          <p:spPr>
            <a:xfrm>
              <a:off x="5419976" y="2495889"/>
              <a:ext cx="101930" cy="255939"/>
            </a:xfrm>
            <a:custGeom>
              <a:avLst/>
              <a:gdLst/>
              <a:ahLst/>
              <a:cxnLst/>
              <a:rect l="0" t="0" r="0" b="0"/>
              <a:pathLst>
                <a:path w="101930" h="255939">
                  <a:moveTo>
                    <a:pt x="34674" y="12361"/>
                  </a:moveTo>
                  <a:lnTo>
                    <a:pt x="34674" y="12361"/>
                  </a:lnTo>
                  <a:lnTo>
                    <a:pt x="38045" y="8990"/>
                  </a:lnTo>
                  <a:lnTo>
                    <a:pt x="39700" y="5453"/>
                  </a:lnTo>
                  <a:lnTo>
                    <a:pt x="40142" y="3523"/>
                  </a:lnTo>
                  <a:lnTo>
                    <a:pt x="41142" y="2235"/>
                  </a:lnTo>
                  <a:lnTo>
                    <a:pt x="46414" y="0"/>
                  </a:lnTo>
                  <a:lnTo>
                    <a:pt x="52758" y="5158"/>
                  </a:lnTo>
                  <a:lnTo>
                    <a:pt x="53597" y="35410"/>
                  </a:lnTo>
                  <a:lnTo>
                    <a:pt x="51805" y="60583"/>
                  </a:lnTo>
                  <a:lnTo>
                    <a:pt x="50049" y="74715"/>
                  </a:lnTo>
                  <a:lnTo>
                    <a:pt x="52789" y="101035"/>
                  </a:lnTo>
                  <a:lnTo>
                    <a:pt x="53540" y="129987"/>
                  </a:lnTo>
                  <a:lnTo>
                    <a:pt x="53688" y="159225"/>
                  </a:lnTo>
                  <a:lnTo>
                    <a:pt x="53713" y="186012"/>
                  </a:lnTo>
                  <a:lnTo>
                    <a:pt x="51840" y="216623"/>
                  </a:lnTo>
                  <a:lnTo>
                    <a:pt x="44885" y="246267"/>
                  </a:lnTo>
                  <a:lnTo>
                    <a:pt x="41481" y="250848"/>
                  </a:lnTo>
                  <a:lnTo>
                    <a:pt x="37096" y="253902"/>
                  </a:lnTo>
                  <a:lnTo>
                    <a:pt x="32054" y="255938"/>
                  </a:lnTo>
                  <a:lnTo>
                    <a:pt x="27284" y="255885"/>
                  </a:lnTo>
                  <a:lnTo>
                    <a:pt x="18219" y="252062"/>
                  </a:lnTo>
                  <a:lnTo>
                    <a:pt x="11367" y="243778"/>
                  </a:lnTo>
                  <a:lnTo>
                    <a:pt x="6677" y="232335"/>
                  </a:lnTo>
                  <a:lnTo>
                    <a:pt x="1784" y="205756"/>
                  </a:lnTo>
                  <a:lnTo>
                    <a:pt x="47" y="200558"/>
                  </a:lnTo>
                  <a:lnTo>
                    <a:pt x="0" y="189137"/>
                  </a:lnTo>
                  <a:lnTo>
                    <a:pt x="5719" y="167930"/>
                  </a:lnTo>
                  <a:lnTo>
                    <a:pt x="13337" y="158878"/>
                  </a:lnTo>
                  <a:lnTo>
                    <a:pt x="40148" y="138717"/>
                  </a:lnTo>
                  <a:lnTo>
                    <a:pt x="61911" y="130392"/>
                  </a:lnTo>
                  <a:lnTo>
                    <a:pt x="79668" y="127766"/>
                  </a:lnTo>
                  <a:lnTo>
                    <a:pt x="101691" y="132226"/>
                  </a:lnTo>
                  <a:lnTo>
                    <a:pt x="101929" y="133193"/>
                  </a:lnTo>
                  <a:lnTo>
                    <a:pt x="98174" y="13936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7" name="SMARTInkShape-1785">
              <a:extLst>
                <a:ext uri="{FF2B5EF4-FFF2-40B4-BE49-F238E27FC236}">
                  <a16:creationId xmlns:a16="http://schemas.microsoft.com/office/drawing/2014/main" id="{95713DC7-CBE1-E0BF-24F8-62F8AD117D2F}"/>
                </a:ext>
              </a:extLst>
            </p:cNvPr>
            <p:cNvSpPr/>
            <p:nvPr>
              <p:custDataLst>
                <p:tags r:id="rId33"/>
              </p:custDataLst>
            </p:nvPr>
          </p:nvSpPr>
          <p:spPr>
            <a:xfrm>
              <a:off x="5454650" y="2432050"/>
              <a:ext cx="6351" cy="19051"/>
            </a:xfrm>
            <a:custGeom>
              <a:avLst/>
              <a:gdLst/>
              <a:ahLst/>
              <a:cxnLst/>
              <a:rect l="0" t="0" r="0" b="0"/>
              <a:pathLst>
                <a:path w="6351" h="19051">
                  <a:moveTo>
                    <a:pt x="0" y="19050"/>
                  </a:moveTo>
                  <a:lnTo>
                    <a:pt x="0" y="19050"/>
                  </a:lnTo>
                  <a:lnTo>
                    <a:pt x="0" y="1406"/>
                  </a:lnTo>
                  <a:lnTo>
                    <a:pt x="705" y="937"/>
                  </a:lnTo>
                  <a:lnTo>
                    <a:pt x="6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8" name="SMARTInkShape-1786">
              <a:extLst>
                <a:ext uri="{FF2B5EF4-FFF2-40B4-BE49-F238E27FC236}">
                  <a16:creationId xmlns:a16="http://schemas.microsoft.com/office/drawing/2014/main" id="{99A90E30-AEED-8282-D426-A1878708847F}"/>
                </a:ext>
              </a:extLst>
            </p:cNvPr>
            <p:cNvSpPr/>
            <p:nvPr>
              <p:custDataLst>
                <p:tags r:id="rId34"/>
              </p:custDataLst>
            </p:nvPr>
          </p:nvSpPr>
          <p:spPr>
            <a:xfrm>
              <a:off x="5556250" y="2568731"/>
              <a:ext cx="19051" cy="15720"/>
            </a:xfrm>
            <a:custGeom>
              <a:avLst/>
              <a:gdLst/>
              <a:ahLst/>
              <a:cxnLst/>
              <a:rect l="0" t="0" r="0" b="0"/>
              <a:pathLst>
                <a:path w="19051" h="15720">
                  <a:moveTo>
                    <a:pt x="0" y="9369"/>
                  </a:moveTo>
                  <a:lnTo>
                    <a:pt x="0" y="9369"/>
                  </a:lnTo>
                  <a:lnTo>
                    <a:pt x="6272" y="15641"/>
                  </a:lnTo>
                  <a:lnTo>
                    <a:pt x="876" y="10245"/>
                  </a:lnTo>
                  <a:lnTo>
                    <a:pt x="1290" y="9247"/>
                  </a:lnTo>
                  <a:lnTo>
                    <a:pt x="8916" y="608"/>
                  </a:lnTo>
                  <a:lnTo>
                    <a:pt x="10177" y="0"/>
                  </a:lnTo>
                  <a:lnTo>
                    <a:pt x="11018" y="301"/>
                  </a:lnTo>
                  <a:lnTo>
                    <a:pt x="19050" y="1571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93" name="SMARTInkShape-Group399">
            <a:extLst>
              <a:ext uri="{FF2B5EF4-FFF2-40B4-BE49-F238E27FC236}">
                <a16:creationId xmlns:a16="http://schemas.microsoft.com/office/drawing/2014/main" id="{40608B57-9FAF-E8EB-0C8F-C7AACFF5772D}"/>
              </a:ext>
            </a:extLst>
          </p:cNvPr>
          <p:cNvGrpSpPr/>
          <p:nvPr/>
        </p:nvGrpSpPr>
        <p:grpSpPr>
          <a:xfrm>
            <a:off x="4616450" y="2279918"/>
            <a:ext cx="425104" cy="488683"/>
            <a:chOff x="4616450" y="2279918"/>
            <a:chExt cx="425104" cy="488683"/>
          </a:xfrm>
        </p:grpSpPr>
        <p:sp>
          <p:nvSpPr>
            <p:cNvPr id="590" name="SMARTInkShape-1787">
              <a:extLst>
                <a:ext uri="{FF2B5EF4-FFF2-40B4-BE49-F238E27FC236}">
                  <a16:creationId xmlns:a16="http://schemas.microsoft.com/office/drawing/2014/main" id="{80DB1049-E6F2-2022-9873-B7789B13961C}"/>
                </a:ext>
              </a:extLst>
            </p:cNvPr>
            <p:cNvSpPr/>
            <p:nvPr>
              <p:custDataLst>
                <p:tags r:id="rId27"/>
              </p:custDataLst>
            </p:nvPr>
          </p:nvSpPr>
          <p:spPr>
            <a:xfrm>
              <a:off x="4616450" y="2362539"/>
              <a:ext cx="12701" cy="298112"/>
            </a:xfrm>
            <a:custGeom>
              <a:avLst/>
              <a:gdLst/>
              <a:ahLst/>
              <a:cxnLst/>
              <a:rect l="0" t="0" r="0" b="0"/>
              <a:pathLst>
                <a:path w="12701" h="298112">
                  <a:moveTo>
                    <a:pt x="0" y="12361"/>
                  </a:moveTo>
                  <a:lnTo>
                    <a:pt x="0" y="12361"/>
                  </a:lnTo>
                  <a:lnTo>
                    <a:pt x="0" y="8990"/>
                  </a:lnTo>
                  <a:lnTo>
                    <a:pt x="1882" y="5453"/>
                  </a:lnTo>
                  <a:lnTo>
                    <a:pt x="6088" y="0"/>
                  </a:lnTo>
                  <a:lnTo>
                    <a:pt x="6327" y="30852"/>
                  </a:lnTo>
                  <a:lnTo>
                    <a:pt x="6340" y="54916"/>
                  </a:lnTo>
                  <a:lnTo>
                    <a:pt x="6345" y="79958"/>
                  </a:lnTo>
                  <a:lnTo>
                    <a:pt x="6349" y="109922"/>
                  </a:lnTo>
                  <a:lnTo>
                    <a:pt x="6350" y="136675"/>
                  </a:lnTo>
                  <a:lnTo>
                    <a:pt x="6350" y="164592"/>
                  </a:lnTo>
                  <a:lnTo>
                    <a:pt x="6350" y="189616"/>
                  </a:lnTo>
                  <a:lnTo>
                    <a:pt x="8232" y="215318"/>
                  </a:lnTo>
                  <a:lnTo>
                    <a:pt x="10714" y="239442"/>
                  </a:lnTo>
                  <a:lnTo>
                    <a:pt x="12112" y="267479"/>
                  </a:lnTo>
                  <a:lnTo>
                    <a:pt x="12700" y="29811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1" name="SMARTInkShape-1788">
              <a:extLst>
                <a:ext uri="{FF2B5EF4-FFF2-40B4-BE49-F238E27FC236}">
                  <a16:creationId xmlns:a16="http://schemas.microsoft.com/office/drawing/2014/main" id="{886D27FE-3D55-41BD-F56D-448299DF96FD}"/>
                </a:ext>
              </a:extLst>
            </p:cNvPr>
            <p:cNvSpPr/>
            <p:nvPr>
              <p:custDataLst>
                <p:tags r:id="rId28"/>
              </p:custDataLst>
            </p:nvPr>
          </p:nvSpPr>
          <p:spPr>
            <a:xfrm>
              <a:off x="4616450" y="2372227"/>
              <a:ext cx="110331" cy="91574"/>
            </a:xfrm>
            <a:custGeom>
              <a:avLst/>
              <a:gdLst/>
              <a:ahLst/>
              <a:cxnLst/>
              <a:rect l="0" t="0" r="0" b="0"/>
              <a:pathLst>
                <a:path w="110331" h="91574">
                  <a:moveTo>
                    <a:pt x="0" y="28073"/>
                  </a:moveTo>
                  <a:lnTo>
                    <a:pt x="0" y="28073"/>
                  </a:lnTo>
                  <a:lnTo>
                    <a:pt x="0" y="24702"/>
                  </a:lnTo>
                  <a:lnTo>
                    <a:pt x="6742" y="15864"/>
                  </a:lnTo>
                  <a:lnTo>
                    <a:pt x="13815" y="12063"/>
                  </a:lnTo>
                  <a:lnTo>
                    <a:pt x="37672" y="4354"/>
                  </a:lnTo>
                  <a:lnTo>
                    <a:pt x="44495" y="362"/>
                  </a:lnTo>
                  <a:lnTo>
                    <a:pt x="53642" y="0"/>
                  </a:lnTo>
                  <a:lnTo>
                    <a:pt x="76761" y="2145"/>
                  </a:lnTo>
                  <a:lnTo>
                    <a:pt x="82219" y="4437"/>
                  </a:lnTo>
                  <a:lnTo>
                    <a:pt x="102140" y="22400"/>
                  </a:lnTo>
                  <a:lnTo>
                    <a:pt x="109600" y="36505"/>
                  </a:lnTo>
                  <a:lnTo>
                    <a:pt x="110330" y="46167"/>
                  </a:lnTo>
                  <a:lnTo>
                    <a:pt x="109537" y="50719"/>
                  </a:lnTo>
                  <a:lnTo>
                    <a:pt x="94466" y="71822"/>
                  </a:lnTo>
                  <a:lnTo>
                    <a:pt x="88316" y="78797"/>
                  </a:lnTo>
                  <a:lnTo>
                    <a:pt x="70774" y="86690"/>
                  </a:lnTo>
                  <a:lnTo>
                    <a:pt x="44332" y="90126"/>
                  </a:lnTo>
                  <a:lnTo>
                    <a:pt x="12757" y="91446"/>
                  </a:lnTo>
                  <a:lnTo>
                    <a:pt x="6350" y="9157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2" name="SMARTInkShape-1789">
              <a:extLst>
                <a:ext uri="{FF2B5EF4-FFF2-40B4-BE49-F238E27FC236}">
                  <a16:creationId xmlns:a16="http://schemas.microsoft.com/office/drawing/2014/main" id="{A9F7E2AA-62F1-37DB-D57F-A5EB4DABD507}"/>
                </a:ext>
              </a:extLst>
            </p:cNvPr>
            <p:cNvSpPr/>
            <p:nvPr>
              <p:custDataLst>
                <p:tags r:id="rId29"/>
              </p:custDataLst>
            </p:nvPr>
          </p:nvSpPr>
          <p:spPr>
            <a:xfrm>
              <a:off x="4902667" y="2279918"/>
              <a:ext cx="138887" cy="488683"/>
            </a:xfrm>
            <a:custGeom>
              <a:avLst/>
              <a:gdLst/>
              <a:ahLst/>
              <a:cxnLst/>
              <a:rect l="0" t="0" r="0" b="0"/>
              <a:pathLst>
                <a:path w="138887" h="488683">
                  <a:moveTo>
                    <a:pt x="101133" y="18782"/>
                  </a:moveTo>
                  <a:lnTo>
                    <a:pt x="101133" y="18782"/>
                  </a:lnTo>
                  <a:lnTo>
                    <a:pt x="104504" y="18782"/>
                  </a:lnTo>
                  <a:lnTo>
                    <a:pt x="108041" y="16901"/>
                  </a:lnTo>
                  <a:lnTo>
                    <a:pt x="111965" y="14418"/>
                  </a:lnTo>
                  <a:lnTo>
                    <a:pt x="119821" y="12510"/>
                  </a:lnTo>
                  <a:lnTo>
                    <a:pt x="125618" y="6971"/>
                  </a:lnTo>
                  <a:lnTo>
                    <a:pt x="131421" y="5552"/>
                  </a:lnTo>
                  <a:lnTo>
                    <a:pt x="138886" y="0"/>
                  </a:lnTo>
                  <a:lnTo>
                    <a:pt x="111789" y="27877"/>
                  </a:lnTo>
                  <a:lnTo>
                    <a:pt x="87188" y="57243"/>
                  </a:lnTo>
                  <a:lnTo>
                    <a:pt x="69014" y="86152"/>
                  </a:lnTo>
                  <a:lnTo>
                    <a:pt x="58400" y="109402"/>
                  </a:lnTo>
                  <a:lnTo>
                    <a:pt x="48274" y="133846"/>
                  </a:lnTo>
                  <a:lnTo>
                    <a:pt x="36717" y="158822"/>
                  </a:lnTo>
                  <a:lnTo>
                    <a:pt x="28289" y="184033"/>
                  </a:lnTo>
                  <a:lnTo>
                    <a:pt x="21486" y="210055"/>
                  </a:lnTo>
                  <a:lnTo>
                    <a:pt x="13758" y="238083"/>
                  </a:lnTo>
                  <a:lnTo>
                    <a:pt x="7502" y="263240"/>
                  </a:lnTo>
                  <a:lnTo>
                    <a:pt x="3074" y="286886"/>
                  </a:lnTo>
                  <a:lnTo>
                    <a:pt x="1107" y="311506"/>
                  </a:lnTo>
                  <a:lnTo>
                    <a:pt x="0" y="342425"/>
                  </a:lnTo>
                  <a:lnTo>
                    <a:pt x="3042" y="372832"/>
                  </a:lnTo>
                  <a:lnTo>
                    <a:pt x="14755" y="404571"/>
                  </a:lnTo>
                  <a:lnTo>
                    <a:pt x="23720" y="424719"/>
                  </a:lnTo>
                  <a:lnTo>
                    <a:pt x="47639" y="453500"/>
                  </a:lnTo>
                  <a:lnTo>
                    <a:pt x="65741" y="470784"/>
                  </a:lnTo>
                  <a:lnTo>
                    <a:pt x="95140" y="484043"/>
                  </a:lnTo>
                  <a:lnTo>
                    <a:pt x="113833" y="48868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96" name="SMARTInkShape-Group400">
            <a:extLst>
              <a:ext uri="{FF2B5EF4-FFF2-40B4-BE49-F238E27FC236}">
                <a16:creationId xmlns:a16="http://schemas.microsoft.com/office/drawing/2014/main" id="{A99E4B39-1771-6E88-DF14-1049EF072F9A}"/>
              </a:ext>
            </a:extLst>
          </p:cNvPr>
          <p:cNvGrpSpPr/>
          <p:nvPr/>
        </p:nvGrpSpPr>
        <p:grpSpPr>
          <a:xfrm>
            <a:off x="4210312" y="2428392"/>
            <a:ext cx="152139" cy="79781"/>
            <a:chOff x="4210312" y="2428392"/>
            <a:chExt cx="152139" cy="79781"/>
          </a:xfrm>
        </p:grpSpPr>
        <p:sp>
          <p:nvSpPr>
            <p:cNvPr id="594" name="SMARTInkShape-1790">
              <a:extLst>
                <a:ext uri="{FF2B5EF4-FFF2-40B4-BE49-F238E27FC236}">
                  <a16:creationId xmlns:a16="http://schemas.microsoft.com/office/drawing/2014/main" id="{BFD38BBF-77D2-50FA-F4EE-8F8C1F0423F5}"/>
                </a:ext>
              </a:extLst>
            </p:cNvPr>
            <p:cNvSpPr/>
            <p:nvPr>
              <p:custDataLst>
                <p:tags r:id="rId25"/>
              </p:custDataLst>
            </p:nvPr>
          </p:nvSpPr>
          <p:spPr>
            <a:xfrm>
              <a:off x="4229362" y="2428392"/>
              <a:ext cx="114039" cy="3659"/>
            </a:xfrm>
            <a:custGeom>
              <a:avLst/>
              <a:gdLst/>
              <a:ahLst/>
              <a:cxnLst/>
              <a:rect l="0" t="0" r="0" b="0"/>
              <a:pathLst>
                <a:path w="114039" h="3659">
                  <a:moveTo>
                    <a:pt x="6088" y="3658"/>
                  </a:moveTo>
                  <a:lnTo>
                    <a:pt x="6088" y="3658"/>
                  </a:lnTo>
                  <a:lnTo>
                    <a:pt x="0" y="3658"/>
                  </a:lnTo>
                  <a:lnTo>
                    <a:pt x="26428" y="3658"/>
                  </a:lnTo>
                  <a:lnTo>
                    <a:pt x="54164" y="3658"/>
                  </a:lnTo>
                  <a:lnTo>
                    <a:pt x="83253" y="1777"/>
                  </a:lnTo>
                  <a:lnTo>
                    <a:pt x="94711" y="0"/>
                  </a:lnTo>
                  <a:lnTo>
                    <a:pt x="114038" y="36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5" name="SMARTInkShape-1791">
              <a:extLst>
                <a:ext uri="{FF2B5EF4-FFF2-40B4-BE49-F238E27FC236}">
                  <a16:creationId xmlns:a16="http://schemas.microsoft.com/office/drawing/2014/main" id="{FBB5085E-3271-DDFD-DC49-F5176C115A9C}"/>
                </a:ext>
              </a:extLst>
            </p:cNvPr>
            <p:cNvSpPr/>
            <p:nvPr>
              <p:custDataLst>
                <p:tags r:id="rId26"/>
              </p:custDataLst>
            </p:nvPr>
          </p:nvSpPr>
          <p:spPr>
            <a:xfrm>
              <a:off x="4210312" y="2495550"/>
              <a:ext cx="152139" cy="12623"/>
            </a:xfrm>
            <a:custGeom>
              <a:avLst/>
              <a:gdLst/>
              <a:ahLst/>
              <a:cxnLst/>
              <a:rect l="0" t="0" r="0" b="0"/>
              <a:pathLst>
                <a:path w="152139" h="12623">
                  <a:moveTo>
                    <a:pt x="6088" y="6350"/>
                  </a:moveTo>
                  <a:lnTo>
                    <a:pt x="6088" y="6350"/>
                  </a:lnTo>
                  <a:lnTo>
                    <a:pt x="621" y="6350"/>
                  </a:lnTo>
                  <a:lnTo>
                    <a:pt x="327" y="7056"/>
                  </a:lnTo>
                  <a:lnTo>
                    <a:pt x="0" y="9721"/>
                  </a:lnTo>
                  <a:lnTo>
                    <a:pt x="1324" y="10714"/>
                  </a:lnTo>
                  <a:lnTo>
                    <a:pt x="6557" y="11817"/>
                  </a:lnTo>
                  <a:lnTo>
                    <a:pt x="30922" y="12439"/>
                  </a:lnTo>
                  <a:lnTo>
                    <a:pt x="58210" y="12622"/>
                  </a:lnTo>
                  <a:lnTo>
                    <a:pt x="86939" y="8321"/>
                  </a:lnTo>
                  <a:lnTo>
                    <a:pt x="118161" y="6609"/>
                  </a:lnTo>
                  <a:lnTo>
                    <a:pt x="135915" y="5696"/>
                  </a:lnTo>
                  <a:lnTo>
                    <a:pt x="152138"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97" name="SMARTInkShape-1792">
            <a:extLst>
              <a:ext uri="{FF2B5EF4-FFF2-40B4-BE49-F238E27FC236}">
                <a16:creationId xmlns:a16="http://schemas.microsoft.com/office/drawing/2014/main" id="{7BFF42DF-5066-46D4-BBFB-ACB70F949ADB}"/>
              </a:ext>
            </a:extLst>
          </p:cNvPr>
          <p:cNvSpPr/>
          <p:nvPr>
            <p:custDataLst>
              <p:tags r:id="rId4"/>
            </p:custDataLst>
          </p:nvPr>
        </p:nvSpPr>
        <p:spPr>
          <a:xfrm>
            <a:off x="4890258" y="1701823"/>
            <a:ext cx="232843" cy="209528"/>
          </a:xfrm>
          <a:custGeom>
            <a:avLst/>
            <a:gdLst/>
            <a:ahLst/>
            <a:cxnLst/>
            <a:rect l="0" t="0" r="0" b="0"/>
            <a:pathLst>
              <a:path w="232843" h="209528">
                <a:moveTo>
                  <a:pt x="221492" y="6327"/>
                </a:moveTo>
                <a:lnTo>
                  <a:pt x="221492" y="6327"/>
                </a:lnTo>
                <a:lnTo>
                  <a:pt x="227819" y="0"/>
                </a:lnTo>
                <a:lnTo>
                  <a:pt x="227839" y="5446"/>
                </a:lnTo>
                <a:lnTo>
                  <a:pt x="222067" y="16292"/>
                </a:lnTo>
                <a:lnTo>
                  <a:pt x="194934" y="46100"/>
                </a:lnTo>
                <a:lnTo>
                  <a:pt x="172345" y="73163"/>
                </a:lnTo>
                <a:lnTo>
                  <a:pt x="148582" y="100049"/>
                </a:lnTo>
                <a:lnTo>
                  <a:pt x="133567" y="116411"/>
                </a:lnTo>
                <a:lnTo>
                  <a:pt x="112260" y="135725"/>
                </a:lnTo>
                <a:lnTo>
                  <a:pt x="102423" y="147521"/>
                </a:lnTo>
                <a:lnTo>
                  <a:pt x="74814" y="163854"/>
                </a:lnTo>
                <a:lnTo>
                  <a:pt x="46259" y="174295"/>
                </a:lnTo>
                <a:lnTo>
                  <a:pt x="35191" y="176229"/>
                </a:lnTo>
                <a:lnTo>
                  <a:pt x="30262" y="175334"/>
                </a:lnTo>
                <a:lnTo>
                  <a:pt x="21025" y="170576"/>
                </a:lnTo>
                <a:lnTo>
                  <a:pt x="5008" y="156730"/>
                </a:lnTo>
                <a:lnTo>
                  <a:pt x="1805" y="151254"/>
                </a:lnTo>
                <a:lnTo>
                  <a:pt x="0" y="134092"/>
                </a:lnTo>
                <a:lnTo>
                  <a:pt x="3755" y="103714"/>
                </a:lnTo>
                <a:lnTo>
                  <a:pt x="7110" y="78481"/>
                </a:lnTo>
                <a:lnTo>
                  <a:pt x="8721" y="73479"/>
                </a:lnTo>
                <a:lnTo>
                  <a:pt x="14274" y="66041"/>
                </a:lnTo>
                <a:lnTo>
                  <a:pt x="29336" y="55517"/>
                </a:lnTo>
                <a:lnTo>
                  <a:pt x="41712" y="52181"/>
                </a:lnTo>
                <a:lnTo>
                  <a:pt x="45900" y="53124"/>
                </a:lnTo>
                <a:lnTo>
                  <a:pt x="75580" y="68157"/>
                </a:lnTo>
                <a:lnTo>
                  <a:pt x="98465" y="87098"/>
                </a:lnTo>
                <a:lnTo>
                  <a:pt x="127473" y="117657"/>
                </a:lnTo>
                <a:lnTo>
                  <a:pt x="155611" y="149303"/>
                </a:lnTo>
                <a:lnTo>
                  <a:pt x="183916" y="173182"/>
                </a:lnTo>
                <a:lnTo>
                  <a:pt x="213567" y="203770"/>
                </a:lnTo>
                <a:lnTo>
                  <a:pt x="222515" y="207821"/>
                </a:lnTo>
                <a:lnTo>
                  <a:pt x="232842" y="209377"/>
                </a:lnTo>
                <a:lnTo>
                  <a:pt x="227842" y="20952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00" name="SMARTInkShape-Group402">
            <a:extLst>
              <a:ext uri="{FF2B5EF4-FFF2-40B4-BE49-F238E27FC236}">
                <a16:creationId xmlns:a16="http://schemas.microsoft.com/office/drawing/2014/main" id="{F2CC6C57-8F72-9124-4793-40056B942797}"/>
              </a:ext>
            </a:extLst>
          </p:cNvPr>
          <p:cNvGrpSpPr/>
          <p:nvPr/>
        </p:nvGrpSpPr>
        <p:grpSpPr>
          <a:xfrm>
            <a:off x="4216400" y="1797389"/>
            <a:ext cx="190501" cy="88562"/>
            <a:chOff x="4216400" y="1797389"/>
            <a:chExt cx="190501" cy="88562"/>
          </a:xfrm>
        </p:grpSpPr>
        <p:sp>
          <p:nvSpPr>
            <p:cNvPr id="598" name="SMARTInkShape-1793">
              <a:extLst>
                <a:ext uri="{FF2B5EF4-FFF2-40B4-BE49-F238E27FC236}">
                  <a16:creationId xmlns:a16="http://schemas.microsoft.com/office/drawing/2014/main" id="{A71A3A19-51A7-4F97-CBE3-7BCCBAEF7FC0}"/>
                </a:ext>
              </a:extLst>
            </p:cNvPr>
            <p:cNvSpPr/>
            <p:nvPr>
              <p:custDataLst>
                <p:tags r:id="rId23"/>
              </p:custDataLst>
            </p:nvPr>
          </p:nvSpPr>
          <p:spPr>
            <a:xfrm>
              <a:off x="4223012" y="1797389"/>
              <a:ext cx="107689" cy="12362"/>
            </a:xfrm>
            <a:custGeom>
              <a:avLst/>
              <a:gdLst/>
              <a:ahLst/>
              <a:cxnLst/>
              <a:rect l="0" t="0" r="0" b="0"/>
              <a:pathLst>
                <a:path w="107689" h="12362">
                  <a:moveTo>
                    <a:pt x="6088" y="12361"/>
                  </a:moveTo>
                  <a:lnTo>
                    <a:pt x="6088" y="12361"/>
                  </a:lnTo>
                  <a:lnTo>
                    <a:pt x="0" y="12361"/>
                  </a:lnTo>
                  <a:lnTo>
                    <a:pt x="3187" y="12361"/>
                  </a:lnTo>
                  <a:lnTo>
                    <a:pt x="32348" y="3523"/>
                  </a:lnTo>
                  <a:lnTo>
                    <a:pt x="60825" y="0"/>
                  </a:lnTo>
                  <a:lnTo>
                    <a:pt x="89157" y="6613"/>
                  </a:lnTo>
                  <a:lnTo>
                    <a:pt x="107688" y="1236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9" name="SMARTInkShape-1794">
              <a:extLst>
                <a:ext uri="{FF2B5EF4-FFF2-40B4-BE49-F238E27FC236}">
                  <a16:creationId xmlns:a16="http://schemas.microsoft.com/office/drawing/2014/main" id="{B49C8F3B-F651-BE61-EA38-1598DBA49512}"/>
                </a:ext>
              </a:extLst>
            </p:cNvPr>
            <p:cNvSpPr/>
            <p:nvPr>
              <p:custDataLst>
                <p:tags r:id="rId24"/>
              </p:custDataLst>
            </p:nvPr>
          </p:nvSpPr>
          <p:spPr>
            <a:xfrm>
              <a:off x="4216400" y="1879600"/>
              <a:ext cx="190501" cy="6351"/>
            </a:xfrm>
            <a:custGeom>
              <a:avLst/>
              <a:gdLst/>
              <a:ahLst/>
              <a:cxnLst/>
              <a:rect l="0" t="0" r="0" b="0"/>
              <a:pathLst>
                <a:path w="190501" h="6351">
                  <a:moveTo>
                    <a:pt x="0" y="0"/>
                  </a:moveTo>
                  <a:lnTo>
                    <a:pt x="0" y="0"/>
                  </a:lnTo>
                  <a:lnTo>
                    <a:pt x="27789" y="0"/>
                  </a:lnTo>
                  <a:lnTo>
                    <a:pt x="52710" y="0"/>
                  </a:lnTo>
                  <a:lnTo>
                    <a:pt x="75982" y="0"/>
                  </a:lnTo>
                  <a:lnTo>
                    <a:pt x="104201" y="0"/>
                  </a:lnTo>
                  <a:lnTo>
                    <a:pt x="135615" y="0"/>
                  </a:lnTo>
                  <a:lnTo>
                    <a:pt x="165940" y="3371"/>
                  </a:lnTo>
                  <a:lnTo>
                    <a:pt x="190500" y="63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07" name="SMARTInkShape-Group403">
            <a:extLst>
              <a:ext uri="{FF2B5EF4-FFF2-40B4-BE49-F238E27FC236}">
                <a16:creationId xmlns:a16="http://schemas.microsoft.com/office/drawing/2014/main" id="{B72D8F93-4678-5671-50DC-9154C937DA35}"/>
              </a:ext>
            </a:extLst>
          </p:cNvPr>
          <p:cNvGrpSpPr/>
          <p:nvPr/>
        </p:nvGrpSpPr>
        <p:grpSpPr>
          <a:xfrm>
            <a:off x="2840457" y="1646415"/>
            <a:ext cx="759994" cy="442736"/>
            <a:chOff x="2840457" y="1646415"/>
            <a:chExt cx="759994" cy="442736"/>
          </a:xfrm>
        </p:grpSpPr>
        <p:sp>
          <p:nvSpPr>
            <p:cNvPr id="601" name="SMARTInkShape-1795">
              <a:extLst>
                <a:ext uri="{FF2B5EF4-FFF2-40B4-BE49-F238E27FC236}">
                  <a16:creationId xmlns:a16="http://schemas.microsoft.com/office/drawing/2014/main" id="{2AEC386E-E216-BE7C-7A50-FF77629777F7}"/>
                </a:ext>
              </a:extLst>
            </p:cNvPr>
            <p:cNvSpPr/>
            <p:nvPr>
              <p:custDataLst>
                <p:tags r:id="rId17"/>
              </p:custDataLst>
            </p:nvPr>
          </p:nvSpPr>
          <p:spPr>
            <a:xfrm>
              <a:off x="2840457" y="1828835"/>
              <a:ext cx="156744" cy="147298"/>
            </a:xfrm>
            <a:custGeom>
              <a:avLst/>
              <a:gdLst/>
              <a:ahLst/>
              <a:cxnLst/>
              <a:rect l="0" t="0" r="0" b="0"/>
              <a:pathLst>
                <a:path w="156744" h="147298">
                  <a:moveTo>
                    <a:pt x="23393" y="57115"/>
                  </a:moveTo>
                  <a:lnTo>
                    <a:pt x="23393" y="57115"/>
                  </a:lnTo>
                  <a:lnTo>
                    <a:pt x="44116" y="55234"/>
                  </a:lnTo>
                  <a:lnTo>
                    <a:pt x="73708" y="46989"/>
                  </a:lnTo>
                  <a:lnTo>
                    <a:pt x="88944" y="43767"/>
                  </a:lnTo>
                  <a:lnTo>
                    <a:pt x="118000" y="28897"/>
                  </a:lnTo>
                  <a:lnTo>
                    <a:pt x="126292" y="23041"/>
                  </a:lnTo>
                  <a:lnTo>
                    <a:pt x="129098" y="18923"/>
                  </a:lnTo>
                  <a:lnTo>
                    <a:pt x="129846" y="16837"/>
                  </a:lnTo>
                  <a:lnTo>
                    <a:pt x="125033" y="8875"/>
                  </a:lnTo>
                  <a:lnTo>
                    <a:pt x="120786" y="3788"/>
                  </a:lnTo>
                  <a:lnTo>
                    <a:pt x="115133" y="1103"/>
                  </a:lnTo>
                  <a:lnTo>
                    <a:pt x="101326" y="0"/>
                  </a:lnTo>
                  <a:lnTo>
                    <a:pt x="77686" y="3346"/>
                  </a:lnTo>
                  <a:lnTo>
                    <a:pt x="52807" y="15548"/>
                  </a:lnTo>
                  <a:lnTo>
                    <a:pt x="28550" y="34976"/>
                  </a:lnTo>
                  <a:lnTo>
                    <a:pt x="11750" y="57297"/>
                  </a:lnTo>
                  <a:lnTo>
                    <a:pt x="2383" y="85234"/>
                  </a:lnTo>
                  <a:lnTo>
                    <a:pt x="0" y="110288"/>
                  </a:lnTo>
                  <a:lnTo>
                    <a:pt x="1942" y="122140"/>
                  </a:lnTo>
                  <a:lnTo>
                    <a:pt x="10374" y="136746"/>
                  </a:lnTo>
                  <a:lnTo>
                    <a:pt x="21605" y="143777"/>
                  </a:lnTo>
                  <a:lnTo>
                    <a:pt x="28550" y="146640"/>
                  </a:lnTo>
                  <a:lnTo>
                    <a:pt x="55182" y="147297"/>
                  </a:lnTo>
                  <a:lnTo>
                    <a:pt x="78673" y="146395"/>
                  </a:lnTo>
                  <a:lnTo>
                    <a:pt x="105781" y="139386"/>
                  </a:lnTo>
                  <a:lnTo>
                    <a:pt x="135701" y="128739"/>
                  </a:lnTo>
                  <a:lnTo>
                    <a:pt x="156743" y="11426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2" name="SMARTInkShape-1796">
              <a:extLst>
                <a:ext uri="{FF2B5EF4-FFF2-40B4-BE49-F238E27FC236}">
                  <a16:creationId xmlns:a16="http://schemas.microsoft.com/office/drawing/2014/main" id="{272535EC-34C5-2289-33D7-3416583888F5}"/>
                </a:ext>
              </a:extLst>
            </p:cNvPr>
            <p:cNvSpPr/>
            <p:nvPr>
              <p:custDataLst>
                <p:tags r:id="rId18"/>
              </p:custDataLst>
            </p:nvPr>
          </p:nvSpPr>
          <p:spPr>
            <a:xfrm>
              <a:off x="3028950" y="1864725"/>
              <a:ext cx="177801" cy="102274"/>
            </a:xfrm>
            <a:custGeom>
              <a:avLst/>
              <a:gdLst/>
              <a:ahLst/>
              <a:cxnLst/>
              <a:rect l="0" t="0" r="0" b="0"/>
              <a:pathLst>
                <a:path w="177801" h="102274">
                  <a:moveTo>
                    <a:pt x="0" y="33925"/>
                  </a:moveTo>
                  <a:lnTo>
                    <a:pt x="0" y="33925"/>
                  </a:lnTo>
                  <a:lnTo>
                    <a:pt x="5025" y="21992"/>
                  </a:lnTo>
                  <a:lnTo>
                    <a:pt x="5467" y="19619"/>
                  </a:lnTo>
                  <a:lnTo>
                    <a:pt x="12831" y="9539"/>
                  </a:lnTo>
                  <a:lnTo>
                    <a:pt x="27320" y="986"/>
                  </a:lnTo>
                  <a:lnTo>
                    <a:pt x="40835" y="0"/>
                  </a:lnTo>
                  <a:lnTo>
                    <a:pt x="48390" y="725"/>
                  </a:lnTo>
                  <a:lnTo>
                    <a:pt x="60547" y="7175"/>
                  </a:lnTo>
                  <a:lnTo>
                    <a:pt x="70654" y="17803"/>
                  </a:lnTo>
                  <a:lnTo>
                    <a:pt x="86759" y="47621"/>
                  </a:lnTo>
                  <a:lnTo>
                    <a:pt x="90771" y="63295"/>
                  </a:lnTo>
                  <a:lnTo>
                    <a:pt x="89286" y="90370"/>
                  </a:lnTo>
                  <a:lnTo>
                    <a:pt x="87190" y="96171"/>
                  </a:lnTo>
                  <a:lnTo>
                    <a:pt x="85643" y="98705"/>
                  </a:lnTo>
                  <a:lnTo>
                    <a:pt x="83201" y="100395"/>
                  </a:lnTo>
                  <a:lnTo>
                    <a:pt x="76725" y="102273"/>
                  </a:lnTo>
                  <a:lnTo>
                    <a:pt x="73022" y="101363"/>
                  </a:lnTo>
                  <a:lnTo>
                    <a:pt x="65145" y="96588"/>
                  </a:lnTo>
                  <a:lnTo>
                    <a:pt x="60703" y="91644"/>
                  </a:lnTo>
                  <a:lnTo>
                    <a:pt x="54481" y="72608"/>
                  </a:lnTo>
                  <a:lnTo>
                    <a:pt x="51891" y="53148"/>
                  </a:lnTo>
                  <a:lnTo>
                    <a:pt x="55048" y="40352"/>
                  </a:lnTo>
                  <a:lnTo>
                    <a:pt x="57865" y="33976"/>
                  </a:lnTo>
                  <a:lnTo>
                    <a:pt x="61154" y="29726"/>
                  </a:lnTo>
                  <a:lnTo>
                    <a:pt x="87424" y="15602"/>
                  </a:lnTo>
                  <a:lnTo>
                    <a:pt x="114254" y="10622"/>
                  </a:lnTo>
                  <a:lnTo>
                    <a:pt x="141176" y="5775"/>
                  </a:lnTo>
                  <a:lnTo>
                    <a:pt x="154702" y="5657"/>
                  </a:lnTo>
                  <a:lnTo>
                    <a:pt x="177800" y="8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3" name="SMARTInkShape-1797">
              <a:extLst>
                <a:ext uri="{FF2B5EF4-FFF2-40B4-BE49-F238E27FC236}">
                  <a16:creationId xmlns:a16="http://schemas.microsoft.com/office/drawing/2014/main" id="{60856C2B-6300-B28C-4ACB-EDDF012FBF54}"/>
                </a:ext>
              </a:extLst>
            </p:cNvPr>
            <p:cNvSpPr/>
            <p:nvPr>
              <p:custDataLst>
                <p:tags r:id="rId19"/>
              </p:custDataLst>
            </p:nvPr>
          </p:nvSpPr>
          <p:spPr>
            <a:xfrm>
              <a:off x="3187700" y="1854200"/>
              <a:ext cx="152401" cy="105239"/>
            </a:xfrm>
            <a:custGeom>
              <a:avLst/>
              <a:gdLst/>
              <a:ahLst/>
              <a:cxnLst/>
              <a:rect l="0" t="0" r="0" b="0"/>
              <a:pathLst>
                <a:path w="152401" h="105239">
                  <a:moveTo>
                    <a:pt x="0" y="38100"/>
                  </a:moveTo>
                  <a:lnTo>
                    <a:pt x="0" y="38100"/>
                  </a:lnTo>
                  <a:lnTo>
                    <a:pt x="8838" y="23794"/>
                  </a:lnTo>
                  <a:lnTo>
                    <a:pt x="18298" y="13714"/>
                  </a:lnTo>
                  <a:lnTo>
                    <a:pt x="26006" y="9623"/>
                  </a:lnTo>
                  <a:lnTo>
                    <a:pt x="30038" y="8532"/>
                  </a:lnTo>
                  <a:lnTo>
                    <a:pt x="45824" y="10367"/>
                  </a:lnTo>
                  <a:lnTo>
                    <a:pt x="50305" y="13262"/>
                  </a:lnTo>
                  <a:lnTo>
                    <a:pt x="57165" y="22122"/>
                  </a:lnTo>
                  <a:lnTo>
                    <a:pt x="61623" y="42381"/>
                  </a:lnTo>
                  <a:lnTo>
                    <a:pt x="63129" y="73100"/>
                  </a:lnTo>
                  <a:lnTo>
                    <a:pt x="62685" y="89471"/>
                  </a:lnTo>
                  <a:lnTo>
                    <a:pt x="60081" y="98796"/>
                  </a:lnTo>
                  <a:lnTo>
                    <a:pt x="57693" y="101847"/>
                  </a:lnTo>
                  <a:lnTo>
                    <a:pt x="51277" y="105238"/>
                  </a:lnTo>
                  <a:lnTo>
                    <a:pt x="48296" y="104731"/>
                  </a:lnTo>
                  <a:lnTo>
                    <a:pt x="45602" y="102982"/>
                  </a:lnTo>
                  <a:lnTo>
                    <a:pt x="43101" y="100404"/>
                  </a:lnTo>
                  <a:lnTo>
                    <a:pt x="40323" y="90015"/>
                  </a:lnTo>
                  <a:lnTo>
                    <a:pt x="40640" y="68299"/>
                  </a:lnTo>
                  <a:lnTo>
                    <a:pt x="44168" y="52933"/>
                  </a:lnTo>
                  <a:lnTo>
                    <a:pt x="54087" y="33793"/>
                  </a:lnTo>
                  <a:lnTo>
                    <a:pt x="82619" y="8041"/>
                  </a:lnTo>
                  <a:lnTo>
                    <a:pt x="86829" y="5361"/>
                  </a:lnTo>
                  <a:lnTo>
                    <a:pt x="106239" y="1588"/>
                  </a:lnTo>
                  <a:lnTo>
                    <a:pt x="135965" y="314"/>
                  </a:lnTo>
                  <a:lnTo>
                    <a:pt x="1524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4" name="SMARTInkShape-1798">
              <a:extLst>
                <a:ext uri="{FF2B5EF4-FFF2-40B4-BE49-F238E27FC236}">
                  <a16:creationId xmlns:a16="http://schemas.microsoft.com/office/drawing/2014/main" id="{FE9DE1B9-FEA3-D625-7DCC-5B2041EA1AAF}"/>
                </a:ext>
              </a:extLst>
            </p:cNvPr>
            <p:cNvSpPr/>
            <p:nvPr>
              <p:custDataLst>
                <p:tags r:id="rId20"/>
              </p:custDataLst>
            </p:nvPr>
          </p:nvSpPr>
          <p:spPr>
            <a:xfrm>
              <a:off x="3351174" y="1840179"/>
              <a:ext cx="53508" cy="93185"/>
            </a:xfrm>
            <a:custGeom>
              <a:avLst/>
              <a:gdLst/>
              <a:ahLst/>
              <a:cxnLst/>
              <a:rect l="0" t="0" r="0" b="0"/>
              <a:pathLst>
                <a:path w="53508" h="93185">
                  <a:moveTo>
                    <a:pt x="27026" y="26721"/>
                  </a:moveTo>
                  <a:lnTo>
                    <a:pt x="27026" y="26721"/>
                  </a:lnTo>
                  <a:lnTo>
                    <a:pt x="30397" y="26721"/>
                  </a:lnTo>
                  <a:lnTo>
                    <a:pt x="31390" y="26015"/>
                  </a:lnTo>
                  <a:lnTo>
                    <a:pt x="32052" y="24840"/>
                  </a:lnTo>
                  <a:lnTo>
                    <a:pt x="33114" y="17883"/>
                  </a:lnTo>
                  <a:lnTo>
                    <a:pt x="33369" y="4662"/>
                  </a:lnTo>
                  <a:lnTo>
                    <a:pt x="32666" y="3548"/>
                  </a:lnTo>
                  <a:lnTo>
                    <a:pt x="31491" y="2806"/>
                  </a:lnTo>
                  <a:lnTo>
                    <a:pt x="30003" y="2311"/>
                  </a:lnTo>
                  <a:lnTo>
                    <a:pt x="17795" y="8356"/>
                  </a:lnTo>
                  <a:lnTo>
                    <a:pt x="10458" y="17148"/>
                  </a:lnTo>
                  <a:lnTo>
                    <a:pt x="0" y="40039"/>
                  </a:lnTo>
                  <a:lnTo>
                    <a:pt x="47" y="65396"/>
                  </a:lnTo>
                  <a:lnTo>
                    <a:pt x="4529" y="85139"/>
                  </a:lnTo>
                  <a:lnTo>
                    <a:pt x="7795" y="88950"/>
                  </a:lnTo>
                  <a:lnTo>
                    <a:pt x="17067" y="93184"/>
                  </a:lnTo>
                  <a:lnTo>
                    <a:pt x="21798" y="92902"/>
                  </a:lnTo>
                  <a:lnTo>
                    <a:pt x="30818" y="88826"/>
                  </a:lnTo>
                  <a:lnTo>
                    <a:pt x="40457" y="81968"/>
                  </a:lnTo>
                  <a:lnTo>
                    <a:pt x="51153" y="65355"/>
                  </a:lnTo>
                  <a:lnTo>
                    <a:pt x="53507" y="52358"/>
                  </a:lnTo>
                  <a:lnTo>
                    <a:pt x="51862" y="24766"/>
                  </a:lnTo>
                  <a:lnTo>
                    <a:pt x="49118" y="13152"/>
                  </a:lnTo>
                  <a:lnTo>
                    <a:pt x="45988" y="8503"/>
                  </a:lnTo>
                  <a:lnTo>
                    <a:pt x="36864" y="1455"/>
                  </a:lnTo>
                  <a:lnTo>
                    <a:pt x="33585" y="0"/>
                  </a:lnTo>
                  <a:lnTo>
                    <a:pt x="27026" y="132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5" name="SMARTInkShape-1799">
              <a:extLst>
                <a:ext uri="{FF2B5EF4-FFF2-40B4-BE49-F238E27FC236}">
                  <a16:creationId xmlns:a16="http://schemas.microsoft.com/office/drawing/2014/main" id="{EF9DE33E-FA57-E5D5-D6DC-466DB1C571E5}"/>
                </a:ext>
              </a:extLst>
            </p:cNvPr>
            <p:cNvSpPr/>
            <p:nvPr>
              <p:custDataLst>
                <p:tags r:id="rId21"/>
              </p:custDataLst>
            </p:nvPr>
          </p:nvSpPr>
          <p:spPr>
            <a:xfrm>
              <a:off x="3416300" y="1832946"/>
              <a:ext cx="171451" cy="110729"/>
            </a:xfrm>
            <a:custGeom>
              <a:avLst/>
              <a:gdLst/>
              <a:ahLst/>
              <a:cxnLst/>
              <a:rect l="0" t="0" r="0" b="0"/>
              <a:pathLst>
                <a:path w="171451" h="110729">
                  <a:moveTo>
                    <a:pt x="0" y="33954"/>
                  </a:moveTo>
                  <a:lnTo>
                    <a:pt x="0" y="33954"/>
                  </a:lnTo>
                  <a:lnTo>
                    <a:pt x="18823" y="13249"/>
                  </a:lnTo>
                  <a:lnTo>
                    <a:pt x="21015" y="9568"/>
                  </a:lnTo>
                  <a:lnTo>
                    <a:pt x="29096" y="3595"/>
                  </a:lnTo>
                  <a:lnTo>
                    <a:pt x="37626" y="0"/>
                  </a:lnTo>
                  <a:lnTo>
                    <a:pt x="39901" y="29"/>
                  </a:lnTo>
                  <a:lnTo>
                    <a:pt x="43134" y="1237"/>
                  </a:lnTo>
                  <a:lnTo>
                    <a:pt x="46922" y="1775"/>
                  </a:lnTo>
                  <a:lnTo>
                    <a:pt x="50958" y="3895"/>
                  </a:lnTo>
                  <a:lnTo>
                    <a:pt x="55927" y="7634"/>
                  </a:lnTo>
                  <a:lnTo>
                    <a:pt x="62128" y="36130"/>
                  </a:lnTo>
                  <a:lnTo>
                    <a:pt x="63229" y="63155"/>
                  </a:lnTo>
                  <a:lnTo>
                    <a:pt x="61582" y="92092"/>
                  </a:lnTo>
                  <a:lnTo>
                    <a:pt x="58026" y="109957"/>
                  </a:lnTo>
                  <a:lnTo>
                    <a:pt x="55617" y="110728"/>
                  </a:lnTo>
                  <a:lnTo>
                    <a:pt x="47296" y="107822"/>
                  </a:lnTo>
                  <a:lnTo>
                    <a:pt x="44231" y="105072"/>
                  </a:lnTo>
                  <a:lnTo>
                    <a:pt x="39211" y="93753"/>
                  </a:lnTo>
                  <a:lnTo>
                    <a:pt x="35536" y="83109"/>
                  </a:lnTo>
                  <a:lnTo>
                    <a:pt x="35315" y="71323"/>
                  </a:lnTo>
                  <a:lnTo>
                    <a:pt x="37568" y="60440"/>
                  </a:lnTo>
                  <a:lnTo>
                    <a:pt x="40921" y="53252"/>
                  </a:lnTo>
                  <a:lnTo>
                    <a:pt x="50146" y="41867"/>
                  </a:lnTo>
                  <a:lnTo>
                    <a:pt x="81114" y="29742"/>
                  </a:lnTo>
                  <a:lnTo>
                    <a:pt x="108073" y="19928"/>
                  </a:lnTo>
                  <a:lnTo>
                    <a:pt x="137852" y="12194"/>
                  </a:lnTo>
                  <a:lnTo>
                    <a:pt x="171450" y="220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6" name="SMARTInkShape-1800">
              <a:extLst>
                <a:ext uri="{FF2B5EF4-FFF2-40B4-BE49-F238E27FC236}">
                  <a16:creationId xmlns:a16="http://schemas.microsoft.com/office/drawing/2014/main" id="{4BF137E9-4CD2-88BF-4354-99E740438A4C}"/>
                </a:ext>
              </a:extLst>
            </p:cNvPr>
            <p:cNvSpPr/>
            <p:nvPr>
              <p:custDataLst>
                <p:tags r:id="rId22"/>
              </p:custDataLst>
            </p:nvPr>
          </p:nvSpPr>
          <p:spPr>
            <a:xfrm>
              <a:off x="3530600" y="1646415"/>
              <a:ext cx="69851" cy="442736"/>
            </a:xfrm>
            <a:custGeom>
              <a:avLst/>
              <a:gdLst/>
              <a:ahLst/>
              <a:cxnLst/>
              <a:rect l="0" t="0" r="0" b="0"/>
              <a:pathLst>
                <a:path w="69851" h="442736">
                  <a:moveTo>
                    <a:pt x="0" y="10935"/>
                  </a:moveTo>
                  <a:lnTo>
                    <a:pt x="0" y="10935"/>
                  </a:lnTo>
                  <a:lnTo>
                    <a:pt x="3371" y="4193"/>
                  </a:lnTo>
                  <a:lnTo>
                    <a:pt x="6481" y="2207"/>
                  </a:lnTo>
                  <a:lnTo>
                    <a:pt x="15580" y="0"/>
                  </a:lnTo>
                  <a:lnTo>
                    <a:pt x="28561" y="4664"/>
                  </a:lnTo>
                  <a:lnTo>
                    <a:pt x="41621" y="13792"/>
                  </a:lnTo>
                  <a:lnTo>
                    <a:pt x="49778" y="24905"/>
                  </a:lnTo>
                  <a:lnTo>
                    <a:pt x="58337" y="46432"/>
                  </a:lnTo>
                  <a:lnTo>
                    <a:pt x="61970" y="70685"/>
                  </a:lnTo>
                  <a:lnTo>
                    <a:pt x="66418" y="99116"/>
                  </a:lnTo>
                  <a:lnTo>
                    <a:pt x="68833" y="129882"/>
                  </a:lnTo>
                  <a:lnTo>
                    <a:pt x="69549" y="161341"/>
                  </a:lnTo>
                  <a:lnTo>
                    <a:pt x="69761" y="193005"/>
                  </a:lnTo>
                  <a:lnTo>
                    <a:pt x="69823" y="224729"/>
                  </a:lnTo>
                  <a:lnTo>
                    <a:pt x="69842" y="253101"/>
                  </a:lnTo>
                  <a:lnTo>
                    <a:pt x="69848" y="282752"/>
                  </a:lnTo>
                  <a:lnTo>
                    <a:pt x="69850" y="307138"/>
                  </a:lnTo>
                  <a:lnTo>
                    <a:pt x="69145" y="338705"/>
                  </a:lnTo>
                  <a:lnTo>
                    <a:pt x="62943" y="366055"/>
                  </a:lnTo>
                  <a:lnTo>
                    <a:pt x="52843" y="397516"/>
                  </a:lnTo>
                  <a:lnTo>
                    <a:pt x="45839" y="412247"/>
                  </a:lnTo>
                  <a:lnTo>
                    <a:pt x="19050" y="44273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11" name="SMARTInkShape-Group404">
            <a:extLst>
              <a:ext uri="{FF2B5EF4-FFF2-40B4-BE49-F238E27FC236}">
                <a16:creationId xmlns:a16="http://schemas.microsoft.com/office/drawing/2014/main" id="{AD771B22-5E3D-83FB-16DF-EC67CAD41BE0}"/>
              </a:ext>
            </a:extLst>
          </p:cNvPr>
          <p:cNvGrpSpPr/>
          <p:nvPr/>
        </p:nvGrpSpPr>
        <p:grpSpPr>
          <a:xfrm>
            <a:off x="2368550" y="1766216"/>
            <a:ext cx="209551" cy="221335"/>
            <a:chOff x="2368550" y="1766216"/>
            <a:chExt cx="209551" cy="221335"/>
          </a:xfrm>
        </p:grpSpPr>
        <p:sp>
          <p:nvSpPr>
            <p:cNvPr id="608" name="SMARTInkShape-1801">
              <a:extLst>
                <a:ext uri="{FF2B5EF4-FFF2-40B4-BE49-F238E27FC236}">
                  <a16:creationId xmlns:a16="http://schemas.microsoft.com/office/drawing/2014/main" id="{BAA73F33-F23A-5EF1-C0BA-F6CAF4AE8812}"/>
                </a:ext>
              </a:extLst>
            </p:cNvPr>
            <p:cNvSpPr/>
            <p:nvPr>
              <p:custDataLst>
                <p:tags r:id="rId14"/>
              </p:custDataLst>
            </p:nvPr>
          </p:nvSpPr>
          <p:spPr>
            <a:xfrm>
              <a:off x="2368550" y="1766216"/>
              <a:ext cx="146051" cy="62585"/>
            </a:xfrm>
            <a:custGeom>
              <a:avLst/>
              <a:gdLst/>
              <a:ahLst/>
              <a:cxnLst/>
              <a:rect l="0" t="0" r="0" b="0"/>
              <a:pathLst>
                <a:path w="146051" h="62585">
                  <a:moveTo>
                    <a:pt x="0" y="62584"/>
                  </a:moveTo>
                  <a:lnTo>
                    <a:pt x="0" y="62584"/>
                  </a:lnTo>
                  <a:lnTo>
                    <a:pt x="0" y="53124"/>
                  </a:lnTo>
                  <a:lnTo>
                    <a:pt x="1881" y="49443"/>
                  </a:lnTo>
                  <a:lnTo>
                    <a:pt x="21199" y="28710"/>
                  </a:lnTo>
                  <a:lnTo>
                    <a:pt x="27296" y="26362"/>
                  </a:lnTo>
                  <a:lnTo>
                    <a:pt x="42708" y="21484"/>
                  </a:lnTo>
                  <a:lnTo>
                    <a:pt x="71720" y="8523"/>
                  </a:lnTo>
                  <a:lnTo>
                    <a:pt x="101689" y="148"/>
                  </a:lnTo>
                  <a:lnTo>
                    <a:pt x="120511" y="0"/>
                  </a:lnTo>
                  <a:lnTo>
                    <a:pt x="127174" y="2548"/>
                  </a:lnTo>
                  <a:lnTo>
                    <a:pt x="141646" y="14019"/>
                  </a:lnTo>
                  <a:lnTo>
                    <a:pt x="144092" y="18187"/>
                  </a:lnTo>
                  <a:lnTo>
                    <a:pt x="146050" y="3083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9" name="SMARTInkShape-1802">
              <a:extLst>
                <a:ext uri="{FF2B5EF4-FFF2-40B4-BE49-F238E27FC236}">
                  <a16:creationId xmlns:a16="http://schemas.microsoft.com/office/drawing/2014/main" id="{9914C540-24CE-BB59-3868-9505C4757899}"/>
                </a:ext>
              </a:extLst>
            </p:cNvPr>
            <p:cNvSpPr/>
            <p:nvPr>
              <p:custDataLst>
                <p:tags r:id="rId15"/>
              </p:custDataLst>
            </p:nvPr>
          </p:nvSpPr>
          <p:spPr>
            <a:xfrm>
              <a:off x="2457812" y="1794329"/>
              <a:ext cx="22347" cy="186872"/>
            </a:xfrm>
            <a:custGeom>
              <a:avLst/>
              <a:gdLst/>
              <a:ahLst/>
              <a:cxnLst/>
              <a:rect l="0" t="0" r="0" b="0"/>
              <a:pathLst>
                <a:path w="22347" h="186872">
                  <a:moveTo>
                    <a:pt x="18688" y="21771"/>
                  </a:moveTo>
                  <a:lnTo>
                    <a:pt x="18688" y="21771"/>
                  </a:lnTo>
                  <a:lnTo>
                    <a:pt x="18688" y="15029"/>
                  </a:lnTo>
                  <a:lnTo>
                    <a:pt x="20569" y="9838"/>
                  </a:lnTo>
                  <a:lnTo>
                    <a:pt x="22059" y="7465"/>
                  </a:lnTo>
                  <a:lnTo>
                    <a:pt x="22346" y="5178"/>
                  </a:lnTo>
                  <a:lnTo>
                    <a:pt x="20785" y="756"/>
                  </a:lnTo>
                  <a:lnTo>
                    <a:pt x="20086" y="0"/>
                  </a:lnTo>
                  <a:lnTo>
                    <a:pt x="19620" y="201"/>
                  </a:lnTo>
                  <a:lnTo>
                    <a:pt x="19309" y="1041"/>
                  </a:lnTo>
                  <a:lnTo>
                    <a:pt x="16888" y="32011"/>
                  </a:lnTo>
                  <a:lnTo>
                    <a:pt x="11805" y="61024"/>
                  </a:lnTo>
                  <a:lnTo>
                    <a:pt x="5830" y="88200"/>
                  </a:lnTo>
                  <a:lnTo>
                    <a:pt x="861" y="119716"/>
                  </a:lnTo>
                  <a:lnTo>
                    <a:pt x="0" y="144709"/>
                  </a:lnTo>
                  <a:lnTo>
                    <a:pt x="12338" y="18687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0" name="SMARTInkShape-1803">
              <a:extLst>
                <a:ext uri="{FF2B5EF4-FFF2-40B4-BE49-F238E27FC236}">
                  <a16:creationId xmlns:a16="http://schemas.microsoft.com/office/drawing/2014/main" id="{BE825457-A4B5-2FC4-8274-23D5FCB9379F}"/>
                </a:ext>
              </a:extLst>
            </p:cNvPr>
            <p:cNvSpPr/>
            <p:nvPr>
              <p:custDataLst>
                <p:tags r:id="rId16"/>
              </p:custDataLst>
            </p:nvPr>
          </p:nvSpPr>
          <p:spPr>
            <a:xfrm>
              <a:off x="2381250" y="1969278"/>
              <a:ext cx="196851" cy="18273"/>
            </a:xfrm>
            <a:custGeom>
              <a:avLst/>
              <a:gdLst/>
              <a:ahLst/>
              <a:cxnLst/>
              <a:rect l="0" t="0" r="0" b="0"/>
              <a:pathLst>
                <a:path w="196851" h="18273">
                  <a:moveTo>
                    <a:pt x="0" y="18272"/>
                  </a:moveTo>
                  <a:lnTo>
                    <a:pt x="0" y="18272"/>
                  </a:lnTo>
                  <a:lnTo>
                    <a:pt x="16620" y="13908"/>
                  </a:lnTo>
                  <a:lnTo>
                    <a:pt x="41221" y="11805"/>
                  </a:lnTo>
                  <a:lnTo>
                    <a:pt x="63954" y="7027"/>
                  </a:lnTo>
                  <a:lnTo>
                    <a:pt x="91700" y="1848"/>
                  </a:lnTo>
                  <a:lnTo>
                    <a:pt x="118109" y="0"/>
                  </a:lnTo>
                  <a:lnTo>
                    <a:pt x="143102" y="158"/>
                  </a:lnTo>
                  <a:lnTo>
                    <a:pt x="174041" y="4720"/>
                  </a:lnTo>
                  <a:lnTo>
                    <a:pt x="196850" y="119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18" name="SMARTInkShape-Group405">
            <a:extLst>
              <a:ext uri="{FF2B5EF4-FFF2-40B4-BE49-F238E27FC236}">
                <a16:creationId xmlns:a16="http://schemas.microsoft.com/office/drawing/2014/main" id="{1E7D0A20-5259-F78D-A134-5BB329D8916C}"/>
              </a:ext>
            </a:extLst>
          </p:cNvPr>
          <p:cNvGrpSpPr/>
          <p:nvPr/>
        </p:nvGrpSpPr>
        <p:grpSpPr>
          <a:xfrm>
            <a:off x="1504950" y="1791692"/>
            <a:ext cx="571501" cy="310159"/>
            <a:chOff x="1504950" y="1791692"/>
            <a:chExt cx="571501" cy="310159"/>
          </a:xfrm>
        </p:grpSpPr>
        <p:sp>
          <p:nvSpPr>
            <p:cNvPr id="612" name="SMARTInkShape-1804">
              <a:extLst>
                <a:ext uri="{FF2B5EF4-FFF2-40B4-BE49-F238E27FC236}">
                  <a16:creationId xmlns:a16="http://schemas.microsoft.com/office/drawing/2014/main" id="{2365FFD3-D4B2-3466-8271-3798D26E217C}"/>
                </a:ext>
              </a:extLst>
            </p:cNvPr>
            <p:cNvSpPr/>
            <p:nvPr>
              <p:custDataLst>
                <p:tags r:id="rId8"/>
              </p:custDataLst>
            </p:nvPr>
          </p:nvSpPr>
          <p:spPr>
            <a:xfrm>
              <a:off x="1504950" y="1791692"/>
              <a:ext cx="120651" cy="30759"/>
            </a:xfrm>
            <a:custGeom>
              <a:avLst/>
              <a:gdLst/>
              <a:ahLst/>
              <a:cxnLst/>
              <a:rect l="0" t="0" r="0" b="0"/>
              <a:pathLst>
                <a:path w="120651" h="30759">
                  <a:moveTo>
                    <a:pt x="0" y="30758"/>
                  </a:moveTo>
                  <a:lnTo>
                    <a:pt x="0" y="30758"/>
                  </a:lnTo>
                  <a:lnTo>
                    <a:pt x="0" y="27387"/>
                  </a:lnTo>
                  <a:lnTo>
                    <a:pt x="3763" y="23850"/>
                  </a:lnTo>
                  <a:lnTo>
                    <a:pt x="11550" y="19927"/>
                  </a:lnTo>
                  <a:lnTo>
                    <a:pt x="37664" y="11659"/>
                  </a:lnTo>
                  <a:lnTo>
                    <a:pt x="63414" y="6603"/>
                  </a:lnTo>
                  <a:lnTo>
                    <a:pt x="94850" y="0"/>
                  </a:lnTo>
                  <a:lnTo>
                    <a:pt x="120650" y="53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3" name="SMARTInkShape-1805">
              <a:extLst>
                <a:ext uri="{FF2B5EF4-FFF2-40B4-BE49-F238E27FC236}">
                  <a16:creationId xmlns:a16="http://schemas.microsoft.com/office/drawing/2014/main" id="{75F6CA91-6E04-8AC4-0935-0B4EB8128A64}"/>
                </a:ext>
              </a:extLst>
            </p:cNvPr>
            <p:cNvSpPr/>
            <p:nvPr>
              <p:custDataLst>
                <p:tags r:id="rId9"/>
              </p:custDataLst>
            </p:nvPr>
          </p:nvSpPr>
          <p:spPr>
            <a:xfrm>
              <a:off x="1543396" y="1817865"/>
              <a:ext cx="25055" cy="182386"/>
            </a:xfrm>
            <a:custGeom>
              <a:avLst/>
              <a:gdLst/>
              <a:ahLst/>
              <a:cxnLst/>
              <a:rect l="0" t="0" r="0" b="0"/>
              <a:pathLst>
                <a:path w="25055" h="182386">
                  <a:moveTo>
                    <a:pt x="25054" y="10935"/>
                  </a:moveTo>
                  <a:lnTo>
                    <a:pt x="25054" y="10935"/>
                  </a:lnTo>
                  <a:lnTo>
                    <a:pt x="19587" y="0"/>
                  </a:lnTo>
                  <a:lnTo>
                    <a:pt x="19292" y="117"/>
                  </a:lnTo>
                  <a:lnTo>
                    <a:pt x="18879" y="5064"/>
                  </a:lnTo>
                  <a:lnTo>
                    <a:pt x="15356" y="34255"/>
                  </a:lnTo>
                  <a:lnTo>
                    <a:pt x="12241" y="61324"/>
                  </a:lnTo>
                  <a:lnTo>
                    <a:pt x="3594" y="90060"/>
                  </a:lnTo>
                  <a:lnTo>
                    <a:pt x="821" y="113794"/>
                  </a:lnTo>
                  <a:lnTo>
                    <a:pt x="0" y="143168"/>
                  </a:lnTo>
                  <a:lnTo>
                    <a:pt x="428" y="168785"/>
                  </a:lnTo>
                  <a:lnTo>
                    <a:pt x="6004" y="18238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4" name="SMARTInkShape-1806">
              <a:extLst>
                <a:ext uri="{FF2B5EF4-FFF2-40B4-BE49-F238E27FC236}">
                  <a16:creationId xmlns:a16="http://schemas.microsoft.com/office/drawing/2014/main" id="{A3713CB9-4973-AC01-B270-8DB81EBC235A}"/>
                </a:ext>
              </a:extLst>
            </p:cNvPr>
            <p:cNvSpPr/>
            <p:nvPr>
              <p:custDataLst>
                <p:tags r:id="rId10"/>
              </p:custDataLst>
            </p:nvPr>
          </p:nvSpPr>
          <p:spPr>
            <a:xfrm>
              <a:off x="1631950" y="1882735"/>
              <a:ext cx="125749" cy="185259"/>
            </a:xfrm>
            <a:custGeom>
              <a:avLst/>
              <a:gdLst/>
              <a:ahLst/>
              <a:cxnLst/>
              <a:rect l="0" t="0" r="0" b="0"/>
              <a:pathLst>
                <a:path w="125749" h="185259">
                  <a:moveTo>
                    <a:pt x="19050" y="28615"/>
                  </a:moveTo>
                  <a:lnTo>
                    <a:pt x="19050" y="28615"/>
                  </a:lnTo>
                  <a:lnTo>
                    <a:pt x="19050" y="18901"/>
                  </a:lnTo>
                  <a:lnTo>
                    <a:pt x="19756" y="17906"/>
                  </a:lnTo>
                  <a:lnTo>
                    <a:pt x="20931" y="17242"/>
                  </a:lnTo>
                  <a:lnTo>
                    <a:pt x="22421" y="16800"/>
                  </a:lnTo>
                  <a:lnTo>
                    <a:pt x="23414" y="15799"/>
                  </a:lnTo>
                  <a:lnTo>
                    <a:pt x="25138" y="10525"/>
                  </a:lnTo>
                  <a:lnTo>
                    <a:pt x="25322" y="13221"/>
                  </a:lnTo>
                  <a:lnTo>
                    <a:pt x="19926" y="42193"/>
                  </a:lnTo>
                  <a:lnTo>
                    <a:pt x="19309" y="57254"/>
                  </a:lnTo>
                  <a:lnTo>
                    <a:pt x="22928" y="66273"/>
                  </a:lnTo>
                  <a:lnTo>
                    <a:pt x="33378" y="80190"/>
                  </a:lnTo>
                  <a:lnTo>
                    <a:pt x="36363" y="81343"/>
                  </a:lnTo>
                  <a:lnTo>
                    <a:pt x="43443" y="80742"/>
                  </a:lnTo>
                  <a:lnTo>
                    <a:pt x="51293" y="74360"/>
                  </a:lnTo>
                  <a:lnTo>
                    <a:pt x="69336" y="47779"/>
                  </a:lnTo>
                  <a:lnTo>
                    <a:pt x="86058" y="18167"/>
                  </a:lnTo>
                  <a:lnTo>
                    <a:pt x="88734" y="2332"/>
                  </a:lnTo>
                  <a:lnTo>
                    <a:pt x="88826" y="0"/>
                  </a:lnTo>
                  <a:lnTo>
                    <a:pt x="88867" y="1316"/>
                  </a:lnTo>
                  <a:lnTo>
                    <a:pt x="93922" y="18661"/>
                  </a:lnTo>
                  <a:lnTo>
                    <a:pt x="98359" y="45229"/>
                  </a:lnTo>
                  <a:lnTo>
                    <a:pt x="104011" y="72735"/>
                  </a:lnTo>
                  <a:lnTo>
                    <a:pt x="112242" y="104201"/>
                  </a:lnTo>
                  <a:lnTo>
                    <a:pt x="118551" y="128544"/>
                  </a:lnTo>
                  <a:lnTo>
                    <a:pt x="125122" y="160172"/>
                  </a:lnTo>
                  <a:lnTo>
                    <a:pt x="125748" y="167119"/>
                  </a:lnTo>
                  <a:lnTo>
                    <a:pt x="124754" y="172457"/>
                  </a:lnTo>
                  <a:lnTo>
                    <a:pt x="119887" y="180269"/>
                  </a:lnTo>
                  <a:lnTo>
                    <a:pt x="109257" y="184211"/>
                  </a:lnTo>
                  <a:lnTo>
                    <a:pt x="95125" y="185258"/>
                  </a:lnTo>
                  <a:lnTo>
                    <a:pt x="70597" y="181880"/>
                  </a:lnTo>
                  <a:lnTo>
                    <a:pt x="44123" y="176411"/>
                  </a:lnTo>
                  <a:lnTo>
                    <a:pt x="23663" y="170123"/>
                  </a:lnTo>
                  <a:lnTo>
                    <a:pt x="13339" y="168413"/>
                  </a:lnTo>
                  <a:lnTo>
                    <a:pt x="0" y="16196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5" name="SMARTInkShape-1807">
              <a:extLst>
                <a:ext uri="{FF2B5EF4-FFF2-40B4-BE49-F238E27FC236}">
                  <a16:creationId xmlns:a16="http://schemas.microsoft.com/office/drawing/2014/main" id="{D90E78E2-5723-17F8-7EEC-323CB7128ADF}"/>
                </a:ext>
              </a:extLst>
            </p:cNvPr>
            <p:cNvSpPr/>
            <p:nvPr>
              <p:custDataLst>
                <p:tags r:id="rId11"/>
              </p:custDataLst>
            </p:nvPr>
          </p:nvSpPr>
          <p:spPr>
            <a:xfrm>
              <a:off x="1835150" y="1906322"/>
              <a:ext cx="18614" cy="195529"/>
            </a:xfrm>
            <a:custGeom>
              <a:avLst/>
              <a:gdLst/>
              <a:ahLst/>
              <a:cxnLst/>
              <a:rect l="0" t="0" r="0" b="0"/>
              <a:pathLst>
                <a:path w="18614" h="195529">
                  <a:moveTo>
                    <a:pt x="0" y="30428"/>
                  </a:moveTo>
                  <a:lnTo>
                    <a:pt x="0" y="30428"/>
                  </a:lnTo>
                  <a:lnTo>
                    <a:pt x="5069" y="24653"/>
                  </a:lnTo>
                  <a:lnTo>
                    <a:pt x="10125" y="15233"/>
                  </a:lnTo>
                  <a:lnTo>
                    <a:pt x="12643" y="7660"/>
                  </a:lnTo>
                  <a:lnTo>
                    <a:pt x="18067" y="0"/>
                  </a:lnTo>
                  <a:lnTo>
                    <a:pt x="18613" y="3029"/>
                  </a:lnTo>
                  <a:lnTo>
                    <a:pt x="17039" y="18311"/>
                  </a:lnTo>
                  <a:lnTo>
                    <a:pt x="13986" y="45183"/>
                  </a:lnTo>
                  <a:lnTo>
                    <a:pt x="13081" y="73605"/>
                  </a:lnTo>
                  <a:lnTo>
                    <a:pt x="12813" y="101783"/>
                  </a:lnTo>
                  <a:lnTo>
                    <a:pt x="12733" y="132474"/>
                  </a:lnTo>
                  <a:lnTo>
                    <a:pt x="12710" y="160147"/>
                  </a:lnTo>
                  <a:lnTo>
                    <a:pt x="6350" y="19552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6" name="SMARTInkShape-1808">
              <a:extLst>
                <a:ext uri="{FF2B5EF4-FFF2-40B4-BE49-F238E27FC236}">
                  <a16:creationId xmlns:a16="http://schemas.microsoft.com/office/drawing/2014/main" id="{1C0C569B-2F5E-004D-D40F-856F8839ACE8}"/>
                </a:ext>
              </a:extLst>
            </p:cNvPr>
            <p:cNvSpPr/>
            <p:nvPr>
              <p:custDataLst>
                <p:tags r:id="rId12"/>
              </p:custDataLst>
            </p:nvPr>
          </p:nvSpPr>
          <p:spPr>
            <a:xfrm>
              <a:off x="1835150" y="1902197"/>
              <a:ext cx="68253" cy="66304"/>
            </a:xfrm>
            <a:custGeom>
              <a:avLst/>
              <a:gdLst/>
              <a:ahLst/>
              <a:cxnLst/>
              <a:rect l="0" t="0" r="0" b="0"/>
              <a:pathLst>
                <a:path w="68253" h="66304">
                  <a:moveTo>
                    <a:pt x="0" y="53603"/>
                  </a:moveTo>
                  <a:lnTo>
                    <a:pt x="0" y="53603"/>
                  </a:lnTo>
                  <a:lnTo>
                    <a:pt x="5069" y="47828"/>
                  </a:lnTo>
                  <a:lnTo>
                    <a:pt x="16301" y="26471"/>
                  </a:lnTo>
                  <a:lnTo>
                    <a:pt x="17828" y="20848"/>
                  </a:lnTo>
                  <a:lnTo>
                    <a:pt x="22270" y="15997"/>
                  </a:lnTo>
                  <a:lnTo>
                    <a:pt x="43405" y="715"/>
                  </a:lnTo>
                  <a:lnTo>
                    <a:pt x="47281" y="0"/>
                  </a:lnTo>
                  <a:lnTo>
                    <a:pt x="55351" y="1087"/>
                  </a:lnTo>
                  <a:lnTo>
                    <a:pt x="64457" y="5666"/>
                  </a:lnTo>
                  <a:lnTo>
                    <a:pt x="66254" y="8945"/>
                  </a:lnTo>
                  <a:lnTo>
                    <a:pt x="68252" y="18233"/>
                  </a:lnTo>
                  <a:lnTo>
                    <a:pt x="67258" y="25653"/>
                  </a:lnTo>
                  <a:lnTo>
                    <a:pt x="57500" y="42908"/>
                  </a:lnTo>
                  <a:lnTo>
                    <a:pt x="48133" y="50731"/>
                  </a:lnTo>
                  <a:lnTo>
                    <a:pt x="12700" y="6630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7" name="SMARTInkShape-1809">
              <a:extLst>
                <a:ext uri="{FF2B5EF4-FFF2-40B4-BE49-F238E27FC236}">
                  <a16:creationId xmlns:a16="http://schemas.microsoft.com/office/drawing/2014/main" id="{B01CB852-D05C-08D1-6152-3C10FBDA2C5D}"/>
                </a:ext>
              </a:extLst>
            </p:cNvPr>
            <p:cNvSpPr/>
            <p:nvPr>
              <p:custDataLst>
                <p:tags r:id="rId13"/>
              </p:custDataLst>
            </p:nvPr>
          </p:nvSpPr>
          <p:spPr>
            <a:xfrm>
              <a:off x="1917700" y="1870803"/>
              <a:ext cx="158751" cy="118064"/>
            </a:xfrm>
            <a:custGeom>
              <a:avLst/>
              <a:gdLst/>
              <a:ahLst/>
              <a:cxnLst/>
              <a:rect l="0" t="0" r="0" b="0"/>
              <a:pathLst>
                <a:path w="158751" h="118064">
                  <a:moveTo>
                    <a:pt x="0" y="65947"/>
                  </a:moveTo>
                  <a:lnTo>
                    <a:pt x="0" y="65947"/>
                  </a:lnTo>
                  <a:lnTo>
                    <a:pt x="29493" y="53082"/>
                  </a:lnTo>
                  <a:lnTo>
                    <a:pt x="56704" y="44748"/>
                  </a:lnTo>
                  <a:lnTo>
                    <a:pt x="85079" y="36074"/>
                  </a:lnTo>
                  <a:lnTo>
                    <a:pt x="92846" y="33620"/>
                  </a:lnTo>
                  <a:lnTo>
                    <a:pt x="107708" y="24305"/>
                  </a:lnTo>
                  <a:lnTo>
                    <a:pt x="114428" y="16630"/>
                  </a:lnTo>
                  <a:lnTo>
                    <a:pt x="115796" y="13314"/>
                  </a:lnTo>
                  <a:lnTo>
                    <a:pt x="116003" y="10397"/>
                  </a:lnTo>
                  <a:lnTo>
                    <a:pt x="115435" y="7747"/>
                  </a:lnTo>
                  <a:lnTo>
                    <a:pt x="109160" y="2921"/>
                  </a:lnTo>
                  <a:lnTo>
                    <a:pt x="104523" y="646"/>
                  </a:lnTo>
                  <a:lnTo>
                    <a:pt x="91846" y="0"/>
                  </a:lnTo>
                  <a:lnTo>
                    <a:pt x="68842" y="5485"/>
                  </a:lnTo>
                  <a:lnTo>
                    <a:pt x="47914" y="16047"/>
                  </a:lnTo>
                  <a:lnTo>
                    <a:pt x="21459" y="35629"/>
                  </a:lnTo>
                  <a:lnTo>
                    <a:pt x="11183" y="49415"/>
                  </a:lnTo>
                  <a:lnTo>
                    <a:pt x="4970" y="64949"/>
                  </a:lnTo>
                  <a:lnTo>
                    <a:pt x="2209" y="81261"/>
                  </a:lnTo>
                  <a:lnTo>
                    <a:pt x="2884" y="87445"/>
                  </a:lnTo>
                  <a:lnTo>
                    <a:pt x="4745" y="92274"/>
                  </a:lnTo>
                  <a:lnTo>
                    <a:pt x="17871" y="108463"/>
                  </a:lnTo>
                  <a:lnTo>
                    <a:pt x="33282" y="117663"/>
                  </a:lnTo>
                  <a:lnTo>
                    <a:pt x="39121" y="118063"/>
                  </a:lnTo>
                  <a:lnTo>
                    <a:pt x="67464" y="110448"/>
                  </a:lnTo>
                  <a:lnTo>
                    <a:pt x="96503" y="105311"/>
                  </a:lnTo>
                  <a:lnTo>
                    <a:pt x="121603" y="95569"/>
                  </a:lnTo>
                  <a:lnTo>
                    <a:pt x="158750" y="8499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22" name="SMARTInkShape-Group406">
            <a:extLst>
              <a:ext uri="{FF2B5EF4-FFF2-40B4-BE49-F238E27FC236}">
                <a16:creationId xmlns:a16="http://schemas.microsoft.com/office/drawing/2014/main" id="{20E77419-69CE-C119-1A74-EAC045381A40}"/>
              </a:ext>
            </a:extLst>
          </p:cNvPr>
          <p:cNvGrpSpPr/>
          <p:nvPr/>
        </p:nvGrpSpPr>
        <p:grpSpPr>
          <a:xfrm>
            <a:off x="1035050" y="1702139"/>
            <a:ext cx="298451" cy="335613"/>
            <a:chOff x="1035050" y="1702139"/>
            <a:chExt cx="298451" cy="335613"/>
          </a:xfrm>
        </p:grpSpPr>
        <p:sp>
          <p:nvSpPr>
            <p:cNvPr id="619" name="SMARTInkShape-1810">
              <a:extLst>
                <a:ext uri="{FF2B5EF4-FFF2-40B4-BE49-F238E27FC236}">
                  <a16:creationId xmlns:a16="http://schemas.microsoft.com/office/drawing/2014/main" id="{832DB26E-9ECA-985A-9343-26B1F1CC9895}"/>
                </a:ext>
              </a:extLst>
            </p:cNvPr>
            <p:cNvSpPr/>
            <p:nvPr>
              <p:custDataLst>
                <p:tags r:id="rId5"/>
              </p:custDataLst>
            </p:nvPr>
          </p:nvSpPr>
          <p:spPr>
            <a:xfrm>
              <a:off x="1047750" y="1784352"/>
              <a:ext cx="25401" cy="222249"/>
            </a:xfrm>
            <a:custGeom>
              <a:avLst/>
              <a:gdLst/>
              <a:ahLst/>
              <a:cxnLst/>
              <a:rect l="0" t="0" r="0" b="0"/>
              <a:pathLst>
                <a:path w="25401" h="222249">
                  <a:moveTo>
                    <a:pt x="0" y="6348"/>
                  </a:moveTo>
                  <a:lnTo>
                    <a:pt x="0" y="6348"/>
                  </a:lnTo>
                  <a:lnTo>
                    <a:pt x="0" y="0"/>
                  </a:lnTo>
                  <a:lnTo>
                    <a:pt x="3371" y="27788"/>
                  </a:lnTo>
                  <a:lnTo>
                    <a:pt x="5026" y="48332"/>
                  </a:lnTo>
                  <a:lnTo>
                    <a:pt x="6467" y="71574"/>
                  </a:lnTo>
                  <a:lnTo>
                    <a:pt x="9459" y="96015"/>
                  </a:lnTo>
                  <a:lnTo>
                    <a:pt x="11740" y="123462"/>
                  </a:lnTo>
                  <a:lnTo>
                    <a:pt x="12416" y="151742"/>
                  </a:lnTo>
                  <a:lnTo>
                    <a:pt x="15987" y="179093"/>
                  </a:lnTo>
                  <a:lnTo>
                    <a:pt x="22809" y="207138"/>
                  </a:lnTo>
                  <a:lnTo>
                    <a:pt x="25400" y="22224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0" name="SMARTInkShape-1811">
              <a:extLst>
                <a:ext uri="{FF2B5EF4-FFF2-40B4-BE49-F238E27FC236}">
                  <a16:creationId xmlns:a16="http://schemas.microsoft.com/office/drawing/2014/main" id="{FE89ABB6-76F6-C592-6F9A-F30D6939B78E}"/>
                </a:ext>
              </a:extLst>
            </p:cNvPr>
            <p:cNvSpPr/>
            <p:nvPr>
              <p:custDataLst>
                <p:tags r:id="rId6"/>
              </p:custDataLst>
            </p:nvPr>
          </p:nvSpPr>
          <p:spPr>
            <a:xfrm>
              <a:off x="1035050" y="1768465"/>
              <a:ext cx="93894" cy="104786"/>
            </a:xfrm>
            <a:custGeom>
              <a:avLst/>
              <a:gdLst/>
              <a:ahLst/>
              <a:cxnLst/>
              <a:rect l="0" t="0" r="0" b="0"/>
              <a:pathLst>
                <a:path w="93894" h="104786">
                  <a:moveTo>
                    <a:pt x="6350" y="53985"/>
                  </a:moveTo>
                  <a:lnTo>
                    <a:pt x="6350" y="53985"/>
                  </a:lnTo>
                  <a:lnTo>
                    <a:pt x="2979" y="50614"/>
                  </a:lnTo>
                  <a:lnTo>
                    <a:pt x="2692" y="48915"/>
                  </a:lnTo>
                  <a:lnTo>
                    <a:pt x="3205" y="47077"/>
                  </a:lnTo>
                  <a:lnTo>
                    <a:pt x="11100" y="34886"/>
                  </a:lnTo>
                  <a:lnTo>
                    <a:pt x="11633" y="32786"/>
                  </a:lnTo>
                  <a:lnTo>
                    <a:pt x="29230" y="8580"/>
                  </a:lnTo>
                  <a:lnTo>
                    <a:pt x="43535" y="525"/>
                  </a:lnTo>
                  <a:lnTo>
                    <a:pt x="46662" y="0"/>
                  </a:lnTo>
                  <a:lnTo>
                    <a:pt x="49452" y="356"/>
                  </a:lnTo>
                  <a:lnTo>
                    <a:pt x="52018" y="1299"/>
                  </a:lnTo>
                  <a:lnTo>
                    <a:pt x="62371" y="9368"/>
                  </a:lnTo>
                  <a:lnTo>
                    <a:pt x="86005" y="39269"/>
                  </a:lnTo>
                  <a:lnTo>
                    <a:pt x="92197" y="54563"/>
                  </a:lnTo>
                  <a:lnTo>
                    <a:pt x="93893" y="63885"/>
                  </a:lnTo>
                  <a:lnTo>
                    <a:pt x="92229" y="68346"/>
                  </a:lnTo>
                  <a:lnTo>
                    <a:pt x="79773" y="81367"/>
                  </a:lnTo>
                  <a:lnTo>
                    <a:pt x="62677" y="92750"/>
                  </a:lnTo>
                  <a:lnTo>
                    <a:pt x="31642" y="101057"/>
                  </a:lnTo>
                  <a:lnTo>
                    <a:pt x="0" y="10478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1" name="SMARTInkShape-1812">
              <a:extLst>
                <a:ext uri="{FF2B5EF4-FFF2-40B4-BE49-F238E27FC236}">
                  <a16:creationId xmlns:a16="http://schemas.microsoft.com/office/drawing/2014/main" id="{FE063C55-5F2D-61B4-4597-CEC77D00C0FA}"/>
                </a:ext>
              </a:extLst>
            </p:cNvPr>
            <p:cNvSpPr/>
            <p:nvPr>
              <p:custDataLst>
                <p:tags r:id="rId7"/>
              </p:custDataLst>
            </p:nvPr>
          </p:nvSpPr>
          <p:spPr>
            <a:xfrm>
              <a:off x="1239156" y="1702139"/>
              <a:ext cx="94345" cy="335613"/>
            </a:xfrm>
            <a:custGeom>
              <a:avLst/>
              <a:gdLst/>
              <a:ahLst/>
              <a:cxnLst/>
              <a:rect l="0" t="0" r="0" b="0"/>
              <a:pathLst>
                <a:path w="94345" h="335613">
                  <a:moveTo>
                    <a:pt x="75294" y="12361"/>
                  </a:moveTo>
                  <a:lnTo>
                    <a:pt x="75294" y="12361"/>
                  </a:lnTo>
                  <a:lnTo>
                    <a:pt x="93927" y="0"/>
                  </a:lnTo>
                  <a:lnTo>
                    <a:pt x="69889" y="15271"/>
                  </a:lnTo>
                  <a:lnTo>
                    <a:pt x="53545" y="32273"/>
                  </a:lnTo>
                  <a:lnTo>
                    <a:pt x="39744" y="62051"/>
                  </a:lnTo>
                  <a:lnTo>
                    <a:pt x="28229" y="86743"/>
                  </a:lnTo>
                  <a:lnTo>
                    <a:pt x="16585" y="112638"/>
                  </a:lnTo>
                  <a:lnTo>
                    <a:pt x="8353" y="141635"/>
                  </a:lnTo>
                  <a:lnTo>
                    <a:pt x="2151" y="169119"/>
                  </a:lnTo>
                  <a:lnTo>
                    <a:pt x="0" y="198586"/>
                  </a:lnTo>
                  <a:lnTo>
                    <a:pt x="68" y="226916"/>
                  </a:lnTo>
                  <a:lnTo>
                    <a:pt x="2584" y="249536"/>
                  </a:lnTo>
                  <a:lnTo>
                    <a:pt x="11339" y="275957"/>
                  </a:lnTo>
                  <a:lnTo>
                    <a:pt x="27645" y="303848"/>
                  </a:lnTo>
                  <a:lnTo>
                    <a:pt x="49917" y="329388"/>
                  </a:lnTo>
                  <a:lnTo>
                    <a:pt x="57195" y="333179"/>
                  </a:lnTo>
                  <a:lnTo>
                    <a:pt x="73365" y="335612"/>
                  </a:lnTo>
                  <a:lnTo>
                    <a:pt x="94344" y="32986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i="1" dirty="0">
                <a:latin typeface="Cambria Math" panose="02040503050406030204" pitchFamily="18" charset="0"/>
                <a:ea typeface="Cambria Math" panose="02040503050406030204" pitchFamily="18" charset="0"/>
                <a:cs typeface="Calibri" panose="020F0502020204030204" pitchFamily="34" charset="0"/>
                <a:sym typeface="Symbol"/>
              </a:rPr>
              <a:t>β</a:t>
            </a:r>
            <a:r>
              <a:rPr lang="el-GR" dirty="0"/>
              <a:t>, </a:t>
            </a:r>
            <a:r>
              <a:rPr lang="en-US" dirty="0"/>
              <a:t>Type II Error </a:t>
            </a:r>
          </a:p>
        </p:txBody>
      </p:sp>
      <p:grpSp>
        <p:nvGrpSpPr>
          <p:cNvPr id="315" name="SMARTInkShape-Group407">
            <a:extLst>
              <a:ext uri="{FF2B5EF4-FFF2-40B4-BE49-F238E27FC236}">
                <a16:creationId xmlns:a16="http://schemas.microsoft.com/office/drawing/2014/main" id="{FB8CF0AB-51E4-2F9F-35F1-F1AF7DDF1830}"/>
              </a:ext>
            </a:extLst>
          </p:cNvPr>
          <p:cNvGrpSpPr/>
          <p:nvPr/>
        </p:nvGrpSpPr>
        <p:grpSpPr>
          <a:xfrm>
            <a:off x="2737049" y="1479550"/>
            <a:ext cx="969490" cy="576292"/>
            <a:chOff x="2737049" y="1479550"/>
            <a:chExt cx="969490" cy="576292"/>
          </a:xfrm>
        </p:grpSpPr>
        <p:sp>
          <p:nvSpPr>
            <p:cNvPr id="309" name="SMARTInkShape-1813">
              <a:extLst>
                <a:ext uri="{FF2B5EF4-FFF2-40B4-BE49-F238E27FC236}">
                  <a16:creationId xmlns:a16="http://schemas.microsoft.com/office/drawing/2014/main" id="{6706C853-FAB9-56E1-F650-682AC3B7C712}"/>
                </a:ext>
              </a:extLst>
            </p:cNvPr>
            <p:cNvSpPr/>
            <p:nvPr>
              <p:custDataLst>
                <p:tags r:id="rId54"/>
              </p:custDataLst>
            </p:nvPr>
          </p:nvSpPr>
          <p:spPr>
            <a:xfrm>
              <a:off x="3543300" y="1479550"/>
              <a:ext cx="163239" cy="576292"/>
            </a:xfrm>
            <a:custGeom>
              <a:avLst/>
              <a:gdLst/>
              <a:ahLst/>
              <a:cxnLst/>
              <a:rect l="0" t="0" r="0" b="0"/>
              <a:pathLst>
                <a:path w="163239" h="576292">
                  <a:moveTo>
                    <a:pt x="0" y="0"/>
                  </a:moveTo>
                  <a:lnTo>
                    <a:pt x="0" y="0"/>
                  </a:lnTo>
                  <a:lnTo>
                    <a:pt x="27612" y="14747"/>
                  </a:lnTo>
                  <a:lnTo>
                    <a:pt x="38378" y="22782"/>
                  </a:lnTo>
                  <a:lnTo>
                    <a:pt x="64512" y="51292"/>
                  </a:lnTo>
                  <a:lnTo>
                    <a:pt x="79479" y="76738"/>
                  </a:lnTo>
                  <a:lnTo>
                    <a:pt x="96222" y="106620"/>
                  </a:lnTo>
                  <a:lnTo>
                    <a:pt x="108382" y="129231"/>
                  </a:lnTo>
                  <a:lnTo>
                    <a:pt x="120842" y="154097"/>
                  </a:lnTo>
                  <a:lnTo>
                    <a:pt x="133435" y="181612"/>
                  </a:lnTo>
                  <a:lnTo>
                    <a:pt x="144207" y="210303"/>
                  </a:lnTo>
                  <a:lnTo>
                    <a:pt x="152992" y="239518"/>
                  </a:lnTo>
                  <a:lnTo>
                    <a:pt x="159248" y="268965"/>
                  </a:lnTo>
                  <a:lnTo>
                    <a:pt x="162499" y="296635"/>
                  </a:lnTo>
                  <a:lnTo>
                    <a:pt x="163238" y="323043"/>
                  </a:lnTo>
                  <a:lnTo>
                    <a:pt x="161215" y="348891"/>
                  </a:lnTo>
                  <a:lnTo>
                    <a:pt x="156082" y="372609"/>
                  </a:lnTo>
                  <a:lnTo>
                    <a:pt x="148392" y="395615"/>
                  </a:lnTo>
                  <a:lnTo>
                    <a:pt x="137919" y="419951"/>
                  </a:lnTo>
                  <a:lnTo>
                    <a:pt x="126208" y="442997"/>
                  </a:lnTo>
                  <a:lnTo>
                    <a:pt x="107716" y="473923"/>
                  </a:lnTo>
                  <a:lnTo>
                    <a:pt x="90712" y="499079"/>
                  </a:lnTo>
                  <a:lnTo>
                    <a:pt x="68954" y="526542"/>
                  </a:lnTo>
                  <a:lnTo>
                    <a:pt x="44889" y="549944"/>
                  </a:lnTo>
                  <a:lnTo>
                    <a:pt x="15944" y="569956"/>
                  </a:lnTo>
                  <a:lnTo>
                    <a:pt x="8245" y="576291"/>
                  </a:lnTo>
                  <a:lnTo>
                    <a:pt x="7613" y="576105"/>
                  </a:lnTo>
                  <a:lnTo>
                    <a:pt x="7192" y="575276"/>
                  </a:lnTo>
                  <a:lnTo>
                    <a:pt x="6350" y="5588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0" name="SMARTInkShape-1814">
              <a:extLst>
                <a:ext uri="{FF2B5EF4-FFF2-40B4-BE49-F238E27FC236}">
                  <a16:creationId xmlns:a16="http://schemas.microsoft.com/office/drawing/2014/main" id="{10C5AFF2-7AE5-C0E9-8222-FB4EED776E9D}"/>
                </a:ext>
              </a:extLst>
            </p:cNvPr>
            <p:cNvSpPr/>
            <p:nvPr>
              <p:custDataLst>
                <p:tags r:id="rId55"/>
              </p:custDataLst>
            </p:nvPr>
          </p:nvSpPr>
          <p:spPr>
            <a:xfrm>
              <a:off x="3359150" y="1791146"/>
              <a:ext cx="177801" cy="112624"/>
            </a:xfrm>
            <a:custGeom>
              <a:avLst/>
              <a:gdLst/>
              <a:ahLst/>
              <a:cxnLst/>
              <a:rect l="0" t="0" r="0" b="0"/>
              <a:pathLst>
                <a:path w="177801" h="112624">
                  <a:moveTo>
                    <a:pt x="0" y="31304"/>
                  </a:moveTo>
                  <a:lnTo>
                    <a:pt x="0" y="31304"/>
                  </a:lnTo>
                  <a:lnTo>
                    <a:pt x="12865" y="16557"/>
                  </a:lnTo>
                  <a:lnTo>
                    <a:pt x="21199" y="4637"/>
                  </a:lnTo>
                  <a:lnTo>
                    <a:pt x="25415" y="1813"/>
                  </a:lnTo>
                  <a:lnTo>
                    <a:pt x="31755" y="223"/>
                  </a:lnTo>
                  <a:lnTo>
                    <a:pt x="33869" y="0"/>
                  </a:lnTo>
                  <a:lnTo>
                    <a:pt x="38102" y="1634"/>
                  </a:lnTo>
                  <a:lnTo>
                    <a:pt x="40218" y="3057"/>
                  </a:lnTo>
                  <a:lnTo>
                    <a:pt x="46567" y="15173"/>
                  </a:lnTo>
                  <a:lnTo>
                    <a:pt x="54328" y="41889"/>
                  </a:lnTo>
                  <a:lnTo>
                    <a:pt x="56778" y="73472"/>
                  </a:lnTo>
                  <a:lnTo>
                    <a:pt x="51650" y="103541"/>
                  </a:lnTo>
                  <a:lnTo>
                    <a:pt x="47415" y="107624"/>
                  </a:lnTo>
                  <a:lnTo>
                    <a:pt x="44310" y="109701"/>
                  </a:lnTo>
                  <a:lnTo>
                    <a:pt x="29827" y="112623"/>
                  </a:lnTo>
                  <a:lnTo>
                    <a:pt x="25529" y="110211"/>
                  </a:lnTo>
                  <a:lnTo>
                    <a:pt x="18872" y="100005"/>
                  </a:lnTo>
                  <a:lnTo>
                    <a:pt x="14529" y="85135"/>
                  </a:lnTo>
                  <a:lnTo>
                    <a:pt x="16613" y="68421"/>
                  </a:lnTo>
                  <a:lnTo>
                    <a:pt x="23611" y="58148"/>
                  </a:lnTo>
                  <a:lnTo>
                    <a:pt x="33777" y="49585"/>
                  </a:lnTo>
                  <a:lnTo>
                    <a:pt x="60396" y="35994"/>
                  </a:lnTo>
                  <a:lnTo>
                    <a:pt x="87275" y="29323"/>
                  </a:lnTo>
                  <a:lnTo>
                    <a:pt x="115308" y="26248"/>
                  </a:lnTo>
                  <a:lnTo>
                    <a:pt x="141488" y="21967"/>
                  </a:lnTo>
                  <a:lnTo>
                    <a:pt x="172229" y="18801"/>
                  </a:lnTo>
                  <a:lnTo>
                    <a:pt x="177800" y="1860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1" name="SMARTInkShape-1815">
              <a:extLst>
                <a:ext uri="{FF2B5EF4-FFF2-40B4-BE49-F238E27FC236}">
                  <a16:creationId xmlns:a16="http://schemas.microsoft.com/office/drawing/2014/main" id="{B86D7A3B-A52C-7AE2-F805-17AD0559543E}"/>
                </a:ext>
              </a:extLst>
            </p:cNvPr>
            <p:cNvSpPr/>
            <p:nvPr>
              <p:custDataLst>
                <p:tags r:id="rId56"/>
              </p:custDataLst>
            </p:nvPr>
          </p:nvSpPr>
          <p:spPr>
            <a:xfrm>
              <a:off x="3284054" y="1800412"/>
              <a:ext cx="53129" cy="102001"/>
            </a:xfrm>
            <a:custGeom>
              <a:avLst/>
              <a:gdLst/>
              <a:ahLst/>
              <a:cxnLst/>
              <a:rect l="0" t="0" r="0" b="0"/>
              <a:pathLst>
                <a:path w="53129" h="102001">
                  <a:moveTo>
                    <a:pt x="36996" y="28388"/>
                  </a:moveTo>
                  <a:lnTo>
                    <a:pt x="36996" y="28388"/>
                  </a:lnTo>
                  <a:lnTo>
                    <a:pt x="40367" y="28388"/>
                  </a:lnTo>
                  <a:lnTo>
                    <a:pt x="43903" y="24625"/>
                  </a:lnTo>
                  <a:lnTo>
                    <a:pt x="47121" y="18954"/>
                  </a:lnTo>
                  <a:lnTo>
                    <a:pt x="48551" y="14082"/>
                  </a:lnTo>
                  <a:lnTo>
                    <a:pt x="49638" y="12501"/>
                  </a:lnTo>
                  <a:lnTo>
                    <a:pt x="51069" y="11447"/>
                  </a:lnTo>
                  <a:lnTo>
                    <a:pt x="52728" y="10744"/>
                  </a:lnTo>
                  <a:lnTo>
                    <a:pt x="53128" y="9570"/>
                  </a:lnTo>
                  <a:lnTo>
                    <a:pt x="52690" y="8081"/>
                  </a:lnTo>
                  <a:lnTo>
                    <a:pt x="51027" y="4546"/>
                  </a:lnTo>
                  <a:lnTo>
                    <a:pt x="50090" y="0"/>
                  </a:lnTo>
                  <a:lnTo>
                    <a:pt x="49959" y="291"/>
                  </a:lnTo>
                  <a:lnTo>
                    <a:pt x="49872" y="1190"/>
                  </a:lnTo>
                  <a:lnTo>
                    <a:pt x="22282" y="28909"/>
                  </a:lnTo>
                  <a:lnTo>
                    <a:pt x="10921" y="42732"/>
                  </a:lnTo>
                  <a:lnTo>
                    <a:pt x="1380" y="72927"/>
                  </a:lnTo>
                  <a:lnTo>
                    <a:pt x="0" y="82520"/>
                  </a:lnTo>
                  <a:lnTo>
                    <a:pt x="3150" y="91487"/>
                  </a:lnTo>
                  <a:lnTo>
                    <a:pt x="5965" y="95854"/>
                  </a:lnTo>
                  <a:lnTo>
                    <a:pt x="9254" y="98766"/>
                  </a:lnTo>
                  <a:lnTo>
                    <a:pt x="16670" y="102000"/>
                  </a:lnTo>
                  <a:lnTo>
                    <a:pt x="26551" y="99675"/>
                  </a:lnTo>
                  <a:lnTo>
                    <a:pt x="32149" y="97079"/>
                  </a:lnTo>
                  <a:lnTo>
                    <a:pt x="40251" y="88551"/>
                  </a:lnTo>
                  <a:lnTo>
                    <a:pt x="43399" y="83313"/>
                  </a:lnTo>
                  <a:lnTo>
                    <a:pt x="47830" y="59087"/>
                  </a:lnTo>
                  <a:lnTo>
                    <a:pt x="45772" y="32937"/>
                  </a:lnTo>
                  <a:lnTo>
                    <a:pt x="43120" y="14731"/>
                  </a:lnTo>
                  <a:lnTo>
                    <a:pt x="41784" y="12934"/>
                  </a:lnTo>
                  <a:lnTo>
                    <a:pt x="40188" y="11735"/>
                  </a:lnTo>
                  <a:lnTo>
                    <a:pt x="38418" y="11642"/>
                  </a:lnTo>
                  <a:lnTo>
                    <a:pt x="30646" y="156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2" name="SMARTInkShape-1816">
              <a:extLst>
                <a:ext uri="{FF2B5EF4-FFF2-40B4-BE49-F238E27FC236}">
                  <a16:creationId xmlns:a16="http://schemas.microsoft.com/office/drawing/2014/main" id="{A17A6A75-033F-48E4-965D-DEA5A00ADF93}"/>
                </a:ext>
              </a:extLst>
            </p:cNvPr>
            <p:cNvSpPr/>
            <p:nvPr>
              <p:custDataLst>
                <p:tags r:id="rId57"/>
              </p:custDataLst>
            </p:nvPr>
          </p:nvSpPr>
          <p:spPr>
            <a:xfrm>
              <a:off x="3117850" y="1816100"/>
              <a:ext cx="184151" cy="91146"/>
            </a:xfrm>
            <a:custGeom>
              <a:avLst/>
              <a:gdLst/>
              <a:ahLst/>
              <a:cxnLst/>
              <a:rect l="0" t="0" r="0" b="0"/>
              <a:pathLst>
                <a:path w="184151" h="91146">
                  <a:moveTo>
                    <a:pt x="0" y="38100"/>
                  </a:moveTo>
                  <a:lnTo>
                    <a:pt x="0" y="38100"/>
                  </a:lnTo>
                  <a:lnTo>
                    <a:pt x="8789" y="24285"/>
                  </a:lnTo>
                  <a:lnTo>
                    <a:pt x="23474" y="9156"/>
                  </a:lnTo>
                  <a:lnTo>
                    <a:pt x="30659" y="4540"/>
                  </a:lnTo>
                  <a:lnTo>
                    <a:pt x="42637" y="1345"/>
                  </a:lnTo>
                  <a:lnTo>
                    <a:pt x="50935" y="2479"/>
                  </a:lnTo>
                  <a:lnTo>
                    <a:pt x="55124" y="3770"/>
                  </a:lnTo>
                  <a:lnTo>
                    <a:pt x="58621" y="6746"/>
                  </a:lnTo>
                  <a:lnTo>
                    <a:pt x="64389" y="15698"/>
                  </a:lnTo>
                  <a:lnTo>
                    <a:pt x="71012" y="46108"/>
                  </a:lnTo>
                  <a:lnTo>
                    <a:pt x="72741" y="49789"/>
                  </a:lnTo>
                  <a:lnTo>
                    <a:pt x="75176" y="68453"/>
                  </a:lnTo>
                  <a:lnTo>
                    <a:pt x="73863" y="78166"/>
                  </a:lnTo>
                  <a:lnTo>
                    <a:pt x="72525" y="81744"/>
                  </a:lnTo>
                  <a:lnTo>
                    <a:pt x="65394" y="87601"/>
                  </a:lnTo>
                  <a:lnTo>
                    <a:pt x="60530" y="90151"/>
                  </a:lnTo>
                  <a:lnTo>
                    <a:pt x="56581" y="91145"/>
                  </a:lnTo>
                  <a:lnTo>
                    <a:pt x="53243" y="91102"/>
                  </a:lnTo>
                  <a:lnTo>
                    <a:pt x="50312" y="90368"/>
                  </a:lnTo>
                  <a:lnTo>
                    <a:pt x="43292" y="83908"/>
                  </a:lnTo>
                  <a:lnTo>
                    <a:pt x="39445" y="79222"/>
                  </a:lnTo>
                  <a:lnTo>
                    <a:pt x="37585" y="73981"/>
                  </a:lnTo>
                  <a:lnTo>
                    <a:pt x="37892" y="47529"/>
                  </a:lnTo>
                  <a:lnTo>
                    <a:pt x="40078" y="42975"/>
                  </a:lnTo>
                  <a:lnTo>
                    <a:pt x="48151" y="34152"/>
                  </a:lnTo>
                  <a:lnTo>
                    <a:pt x="74945" y="17695"/>
                  </a:lnTo>
                  <a:lnTo>
                    <a:pt x="96289" y="10025"/>
                  </a:lnTo>
                  <a:lnTo>
                    <a:pt x="124329" y="6733"/>
                  </a:lnTo>
                  <a:lnTo>
                    <a:pt x="153569" y="2309"/>
                  </a:lnTo>
                  <a:lnTo>
                    <a:pt x="1841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3" name="SMARTInkShape-1817">
              <a:extLst>
                <a:ext uri="{FF2B5EF4-FFF2-40B4-BE49-F238E27FC236}">
                  <a16:creationId xmlns:a16="http://schemas.microsoft.com/office/drawing/2014/main" id="{8433B2E5-7FE9-2093-16E3-E491F63F5686}"/>
                </a:ext>
              </a:extLst>
            </p:cNvPr>
            <p:cNvSpPr/>
            <p:nvPr>
              <p:custDataLst>
                <p:tags r:id="rId58"/>
              </p:custDataLst>
            </p:nvPr>
          </p:nvSpPr>
          <p:spPr>
            <a:xfrm>
              <a:off x="2965450" y="1823174"/>
              <a:ext cx="184151" cy="92555"/>
            </a:xfrm>
            <a:custGeom>
              <a:avLst/>
              <a:gdLst/>
              <a:ahLst/>
              <a:cxnLst/>
              <a:rect l="0" t="0" r="0" b="0"/>
              <a:pathLst>
                <a:path w="184151" h="92555">
                  <a:moveTo>
                    <a:pt x="0" y="37376"/>
                  </a:moveTo>
                  <a:lnTo>
                    <a:pt x="0" y="37376"/>
                  </a:lnTo>
                  <a:lnTo>
                    <a:pt x="0" y="30634"/>
                  </a:lnTo>
                  <a:lnTo>
                    <a:pt x="3763" y="23561"/>
                  </a:lnTo>
                  <a:lnTo>
                    <a:pt x="17676" y="7522"/>
                  </a:lnTo>
                  <a:lnTo>
                    <a:pt x="27612" y="2941"/>
                  </a:lnTo>
                  <a:lnTo>
                    <a:pt x="47866" y="0"/>
                  </a:lnTo>
                  <a:lnTo>
                    <a:pt x="52371" y="1875"/>
                  </a:lnTo>
                  <a:lnTo>
                    <a:pt x="61141" y="9603"/>
                  </a:lnTo>
                  <a:lnTo>
                    <a:pt x="70641" y="25855"/>
                  </a:lnTo>
                  <a:lnTo>
                    <a:pt x="79083" y="57412"/>
                  </a:lnTo>
                  <a:lnTo>
                    <a:pt x="79128" y="69564"/>
                  </a:lnTo>
                  <a:lnTo>
                    <a:pt x="78152" y="75768"/>
                  </a:lnTo>
                  <a:lnTo>
                    <a:pt x="73304" y="84543"/>
                  </a:lnTo>
                  <a:lnTo>
                    <a:pt x="67152" y="90089"/>
                  </a:lnTo>
                  <a:lnTo>
                    <a:pt x="62066" y="92554"/>
                  </a:lnTo>
                  <a:lnTo>
                    <a:pt x="59721" y="91800"/>
                  </a:lnTo>
                  <a:lnTo>
                    <a:pt x="55235" y="87200"/>
                  </a:lnTo>
                  <a:lnTo>
                    <a:pt x="52771" y="80451"/>
                  </a:lnTo>
                  <a:lnTo>
                    <a:pt x="52114" y="76676"/>
                  </a:lnTo>
                  <a:lnTo>
                    <a:pt x="54560" y="61250"/>
                  </a:lnTo>
                  <a:lnTo>
                    <a:pt x="59762" y="53161"/>
                  </a:lnTo>
                  <a:lnTo>
                    <a:pt x="77970" y="38848"/>
                  </a:lnTo>
                  <a:lnTo>
                    <a:pt x="102517" y="26602"/>
                  </a:lnTo>
                  <a:lnTo>
                    <a:pt x="128618" y="14891"/>
                  </a:lnTo>
                  <a:lnTo>
                    <a:pt x="157606" y="7665"/>
                  </a:lnTo>
                  <a:lnTo>
                    <a:pt x="184150" y="562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4" name="SMARTInkShape-1818">
              <a:extLst>
                <a:ext uri="{FF2B5EF4-FFF2-40B4-BE49-F238E27FC236}">
                  <a16:creationId xmlns:a16="http://schemas.microsoft.com/office/drawing/2014/main" id="{667919C8-527D-45D6-6428-39D3AB97FC10}"/>
                </a:ext>
              </a:extLst>
            </p:cNvPr>
            <p:cNvSpPr/>
            <p:nvPr>
              <p:custDataLst>
                <p:tags r:id="rId59"/>
              </p:custDataLst>
            </p:nvPr>
          </p:nvSpPr>
          <p:spPr>
            <a:xfrm>
              <a:off x="2737049" y="1804677"/>
              <a:ext cx="196652" cy="146850"/>
            </a:xfrm>
            <a:custGeom>
              <a:avLst/>
              <a:gdLst/>
              <a:ahLst/>
              <a:cxnLst/>
              <a:rect l="0" t="0" r="0" b="0"/>
              <a:pathLst>
                <a:path w="196652" h="146850">
                  <a:moveTo>
                    <a:pt x="25201" y="55873"/>
                  </a:moveTo>
                  <a:lnTo>
                    <a:pt x="25201" y="55873"/>
                  </a:lnTo>
                  <a:lnTo>
                    <a:pt x="52639" y="55167"/>
                  </a:lnTo>
                  <a:lnTo>
                    <a:pt x="79409" y="48965"/>
                  </a:lnTo>
                  <a:lnTo>
                    <a:pt x="105445" y="40946"/>
                  </a:lnTo>
                  <a:lnTo>
                    <a:pt x="127626" y="31862"/>
                  </a:lnTo>
                  <a:lnTo>
                    <a:pt x="136810" y="24976"/>
                  </a:lnTo>
                  <a:lnTo>
                    <a:pt x="139118" y="21869"/>
                  </a:lnTo>
                  <a:lnTo>
                    <a:pt x="139951" y="19093"/>
                  </a:lnTo>
                  <a:lnTo>
                    <a:pt x="139801" y="16536"/>
                  </a:lnTo>
                  <a:lnTo>
                    <a:pt x="137753" y="11814"/>
                  </a:lnTo>
                  <a:lnTo>
                    <a:pt x="136219" y="9567"/>
                  </a:lnTo>
                  <a:lnTo>
                    <a:pt x="127318" y="3034"/>
                  </a:lnTo>
                  <a:lnTo>
                    <a:pt x="112373" y="0"/>
                  </a:lnTo>
                  <a:lnTo>
                    <a:pt x="87797" y="5843"/>
                  </a:lnTo>
                  <a:lnTo>
                    <a:pt x="61543" y="19883"/>
                  </a:lnTo>
                  <a:lnTo>
                    <a:pt x="32713" y="42893"/>
                  </a:lnTo>
                  <a:lnTo>
                    <a:pt x="24306" y="52221"/>
                  </a:lnTo>
                  <a:lnTo>
                    <a:pt x="4902" y="82790"/>
                  </a:lnTo>
                  <a:lnTo>
                    <a:pt x="2068" y="91590"/>
                  </a:lnTo>
                  <a:lnTo>
                    <a:pt x="99" y="121159"/>
                  </a:lnTo>
                  <a:lnTo>
                    <a:pt x="0" y="124797"/>
                  </a:lnTo>
                  <a:lnTo>
                    <a:pt x="3653" y="132602"/>
                  </a:lnTo>
                  <a:lnTo>
                    <a:pt x="6602" y="136659"/>
                  </a:lnTo>
                  <a:lnTo>
                    <a:pt x="15523" y="143048"/>
                  </a:lnTo>
                  <a:lnTo>
                    <a:pt x="20866" y="145740"/>
                  </a:lnTo>
                  <a:lnTo>
                    <a:pt x="36210" y="146849"/>
                  </a:lnTo>
                  <a:lnTo>
                    <a:pt x="64692" y="141812"/>
                  </a:lnTo>
                  <a:lnTo>
                    <a:pt x="93340" y="134023"/>
                  </a:lnTo>
                  <a:lnTo>
                    <a:pt x="121994" y="125690"/>
                  </a:lnTo>
                  <a:lnTo>
                    <a:pt x="151251" y="117250"/>
                  </a:lnTo>
                  <a:lnTo>
                    <a:pt x="177711" y="107533"/>
                  </a:lnTo>
                  <a:lnTo>
                    <a:pt x="196651" y="10032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0" name="SMARTInkShape-Group408">
            <a:extLst>
              <a:ext uri="{FF2B5EF4-FFF2-40B4-BE49-F238E27FC236}">
                <a16:creationId xmlns:a16="http://schemas.microsoft.com/office/drawing/2014/main" id="{6A516B0C-CA46-896B-42E7-6AA6A26A2A9F}"/>
              </a:ext>
            </a:extLst>
          </p:cNvPr>
          <p:cNvGrpSpPr/>
          <p:nvPr/>
        </p:nvGrpSpPr>
        <p:grpSpPr>
          <a:xfrm>
            <a:off x="2166233" y="1708546"/>
            <a:ext cx="234068" cy="263613"/>
            <a:chOff x="2166233" y="1708546"/>
            <a:chExt cx="234068" cy="263613"/>
          </a:xfrm>
        </p:grpSpPr>
        <p:sp>
          <p:nvSpPr>
            <p:cNvPr id="316" name="SMARTInkShape-1819">
              <a:extLst>
                <a:ext uri="{FF2B5EF4-FFF2-40B4-BE49-F238E27FC236}">
                  <a16:creationId xmlns:a16="http://schemas.microsoft.com/office/drawing/2014/main" id="{483CCCBF-D6C0-2EA9-9866-667FE9315E53}"/>
                </a:ext>
              </a:extLst>
            </p:cNvPr>
            <p:cNvSpPr/>
            <p:nvPr>
              <p:custDataLst>
                <p:tags r:id="rId50"/>
              </p:custDataLst>
            </p:nvPr>
          </p:nvSpPr>
          <p:spPr>
            <a:xfrm>
              <a:off x="2166233" y="1962150"/>
              <a:ext cx="221368" cy="10009"/>
            </a:xfrm>
            <a:custGeom>
              <a:avLst/>
              <a:gdLst/>
              <a:ahLst/>
              <a:cxnLst/>
              <a:rect l="0" t="0" r="0" b="0"/>
              <a:pathLst>
                <a:path w="221368" h="10009">
                  <a:moveTo>
                    <a:pt x="5467" y="6350"/>
                  </a:moveTo>
                  <a:lnTo>
                    <a:pt x="5467" y="6350"/>
                  </a:lnTo>
                  <a:lnTo>
                    <a:pt x="2096" y="6350"/>
                  </a:lnTo>
                  <a:lnTo>
                    <a:pt x="1103" y="7056"/>
                  </a:lnTo>
                  <a:lnTo>
                    <a:pt x="441" y="8231"/>
                  </a:lnTo>
                  <a:lnTo>
                    <a:pt x="0" y="9721"/>
                  </a:lnTo>
                  <a:lnTo>
                    <a:pt x="1822" y="10008"/>
                  </a:lnTo>
                  <a:lnTo>
                    <a:pt x="29415" y="6764"/>
                  </a:lnTo>
                  <a:lnTo>
                    <a:pt x="57483" y="5767"/>
                  </a:lnTo>
                  <a:lnTo>
                    <a:pt x="85122" y="1348"/>
                  </a:lnTo>
                  <a:lnTo>
                    <a:pt x="107385" y="399"/>
                  </a:lnTo>
                  <a:lnTo>
                    <a:pt x="135148" y="118"/>
                  </a:lnTo>
                  <a:lnTo>
                    <a:pt x="166863" y="23"/>
                  </a:lnTo>
                  <a:lnTo>
                    <a:pt x="191891" y="7"/>
                  </a:lnTo>
                  <a:lnTo>
                    <a:pt x="221367"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7" name="SMARTInkShape-1820">
              <a:extLst>
                <a:ext uri="{FF2B5EF4-FFF2-40B4-BE49-F238E27FC236}">
                  <a16:creationId xmlns:a16="http://schemas.microsoft.com/office/drawing/2014/main" id="{B1DDC688-4DB4-978E-9963-53DC05F2FE21}"/>
                </a:ext>
              </a:extLst>
            </p:cNvPr>
            <p:cNvSpPr/>
            <p:nvPr>
              <p:custDataLst>
                <p:tags r:id="rId51"/>
              </p:custDataLst>
            </p:nvPr>
          </p:nvSpPr>
          <p:spPr>
            <a:xfrm>
              <a:off x="2343150" y="1792522"/>
              <a:ext cx="18689" cy="163279"/>
            </a:xfrm>
            <a:custGeom>
              <a:avLst/>
              <a:gdLst/>
              <a:ahLst/>
              <a:cxnLst/>
              <a:rect l="0" t="0" r="0" b="0"/>
              <a:pathLst>
                <a:path w="18689" h="163279">
                  <a:moveTo>
                    <a:pt x="0" y="36278"/>
                  </a:moveTo>
                  <a:lnTo>
                    <a:pt x="0" y="36278"/>
                  </a:lnTo>
                  <a:lnTo>
                    <a:pt x="12865" y="7403"/>
                  </a:lnTo>
                  <a:lnTo>
                    <a:pt x="17828" y="0"/>
                  </a:lnTo>
                  <a:lnTo>
                    <a:pt x="18235" y="98"/>
                  </a:lnTo>
                  <a:lnTo>
                    <a:pt x="18688" y="2089"/>
                  </a:lnTo>
                  <a:lnTo>
                    <a:pt x="12095" y="33718"/>
                  </a:lnTo>
                  <a:lnTo>
                    <a:pt x="6171" y="60920"/>
                  </a:lnTo>
                  <a:lnTo>
                    <a:pt x="1828" y="86853"/>
                  </a:lnTo>
                  <a:lnTo>
                    <a:pt x="361" y="114158"/>
                  </a:lnTo>
                  <a:lnTo>
                    <a:pt x="47" y="142568"/>
                  </a:lnTo>
                  <a:lnTo>
                    <a:pt x="0" y="16327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8" name="SMARTInkShape-1821">
              <a:extLst>
                <a:ext uri="{FF2B5EF4-FFF2-40B4-BE49-F238E27FC236}">
                  <a16:creationId xmlns:a16="http://schemas.microsoft.com/office/drawing/2014/main" id="{3364F495-CDF3-F4A8-288E-4E6F195FC235}"/>
                </a:ext>
              </a:extLst>
            </p:cNvPr>
            <p:cNvSpPr/>
            <p:nvPr>
              <p:custDataLst>
                <p:tags r:id="rId52"/>
              </p:custDataLst>
            </p:nvPr>
          </p:nvSpPr>
          <p:spPr>
            <a:xfrm>
              <a:off x="2254250" y="1797573"/>
              <a:ext cx="31751" cy="120128"/>
            </a:xfrm>
            <a:custGeom>
              <a:avLst/>
              <a:gdLst/>
              <a:ahLst/>
              <a:cxnLst/>
              <a:rect l="0" t="0" r="0" b="0"/>
              <a:pathLst>
                <a:path w="31751" h="120128">
                  <a:moveTo>
                    <a:pt x="31750" y="12177"/>
                  </a:moveTo>
                  <a:lnTo>
                    <a:pt x="31750" y="12177"/>
                  </a:lnTo>
                  <a:lnTo>
                    <a:pt x="31750" y="0"/>
                  </a:lnTo>
                  <a:lnTo>
                    <a:pt x="22912" y="29409"/>
                  </a:lnTo>
                  <a:lnTo>
                    <a:pt x="11085" y="57679"/>
                  </a:lnTo>
                  <a:lnTo>
                    <a:pt x="7048" y="83593"/>
                  </a:lnTo>
                  <a:lnTo>
                    <a:pt x="0" y="12012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9" name="SMARTInkShape-1822">
              <a:extLst>
                <a:ext uri="{FF2B5EF4-FFF2-40B4-BE49-F238E27FC236}">
                  <a16:creationId xmlns:a16="http://schemas.microsoft.com/office/drawing/2014/main" id="{EBFB0BED-93FD-D5EF-A8EC-7B380832C27E}"/>
                </a:ext>
              </a:extLst>
            </p:cNvPr>
            <p:cNvSpPr/>
            <p:nvPr>
              <p:custDataLst>
                <p:tags r:id="rId53"/>
              </p:custDataLst>
            </p:nvPr>
          </p:nvSpPr>
          <p:spPr>
            <a:xfrm>
              <a:off x="2235200" y="1708546"/>
              <a:ext cx="165101" cy="50405"/>
            </a:xfrm>
            <a:custGeom>
              <a:avLst/>
              <a:gdLst/>
              <a:ahLst/>
              <a:cxnLst/>
              <a:rect l="0" t="0" r="0" b="0"/>
              <a:pathLst>
                <a:path w="165101" h="50405">
                  <a:moveTo>
                    <a:pt x="0" y="50404"/>
                  </a:moveTo>
                  <a:lnTo>
                    <a:pt x="0" y="50404"/>
                  </a:lnTo>
                  <a:lnTo>
                    <a:pt x="0" y="47033"/>
                  </a:lnTo>
                  <a:lnTo>
                    <a:pt x="1411" y="46040"/>
                  </a:lnTo>
                  <a:lnTo>
                    <a:pt x="15697" y="40683"/>
                  </a:lnTo>
                  <a:lnTo>
                    <a:pt x="41186" y="26807"/>
                  </a:lnTo>
                  <a:lnTo>
                    <a:pt x="70878" y="13705"/>
                  </a:lnTo>
                  <a:lnTo>
                    <a:pt x="100549" y="4114"/>
                  </a:lnTo>
                  <a:lnTo>
                    <a:pt x="131156" y="495"/>
                  </a:lnTo>
                  <a:lnTo>
                    <a:pt x="145075" y="0"/>
                  </a:lnTo>
                  <a:lnTo>
                    <a:pt x="150339" y="1279"/>
                  </a:lnTo>
                  <a:lnTo>
                    <a:pt x="165100" y="1230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0" name="SMARTInkShape-Group409">
            <a:extLst>
              <a:ext uri="{FF2B5EF4-FFF2-40B4-BE49-F238E27FC236}">
                <a16:creationId xmlns:a16="http://schemas.microsoft.com/office/drawing/2014/main" id="{000078B7-3ED4-2FB1-DF0F-8A26F14E0B59}"/>
              </a:ext>
            </a:extLst>
          </p:cNvPr>
          <p:cNvGrpSpPr/>
          <p:nvPr/>
        </p:nvGrpSpPr>
        <p:grpSpPr>
          <a:xfrm>
            <a:off x="1003300" y="1631950"/>
            <a:ext cx="990601" cy="438151"/>
            <a:chOff x="1003300" y="1631950"/>
            <a:chExt cx="990601" cy="438151"/>
          </a:xfrm>
        </p:grpSpPr>
        <p:sp>
          <p:nvSpPr>
            <p:cNvPr id="321" name="SMARTInkShape-1823">
              <a:extLst>
                <a:ext uri="{FF2B5EF4-FFF2-40B4-BE49-F238E27FC236}">
                  <a16:creationId xmlns:a16="http://schemas.microsoft.com/office/drawing/2014/main" id="{93BB39C0-9F2B-F436-F944-54B81119626B}"/>
                </a:ext>
              </a:extLst>
            </p:cNvPr>
            <p:cNvSpPr/>
            <p:nvPr>
              <p:custDataLst>
                <p:tags r:id="rId41"/>
              </p:custDataLst>
            </p:nvPr>
          </p:nvSpPr>
          <p:spPr>
            <a:xfrm>
              <a:off x="1841500" y="1831198"/>
              <a:ext cx="152401" cy="110946"/>
            </a:xfrm>
            <a:custGeom>
              <a:avLst/>
              <a:gdLst/>
              <a:ahLst/>
              <a:cxnLst/>
              <a:rect l="0" t="0" r="0" b="0"/>
              <a:pathLst>
                <a:path w="152401" h="110946">
                  <a:moveTo>
                    <a:pt x="0" y="61102"/>
                  </a:moveTo>
                  <a:lnTo>
                    <a:pt x="0" y="61102"/>
                  </a:lnTo>
                  <a:lnTo>
                    <a:pt x="6742" y="61102"/>
                  </a:lnTo>
                  <a:lnTo>
                    <a:pt x="11933" y="59221"/>
                  </a:lnTo>
                  <a:lnTo>
                    <a:pt x="14306" y="57731"/>
                  </a:lnTo>
                  <a:lnTo>
                    <a:pt x="43052" y="51642"/>
                  </a:lnTo>
                  <a:lnTo>
                    <a:pt x="70990" y="46947"/>
                  </a:lnTo>
                  <a:lnTo>
                    <a:pt x="100339" y="37627"/>
                  </a:lnTo>
                  <a:lnTo>
                    <a:pt x="107625" y="33500"/>
                  </a:lnTo>
                  <a:lnTo>
                    <a:pt x="111333" y="29314"/>
                  </a:lnTo>
                  <a:lnTo>
                    <a:pt x="112981" y="24396"/>
                  </a:lnTo>
                  <a:lnTo>
                    <a:pt x="113714" y="17507"/>
                  </a:lnTo>
                  <a:lnTo>
                    <a:pt x="110277" y="9741"/>
                  </a:lnTo>
                  <a:lnTo>
                    <a:pt x="107384" y="5695"/>
                  </a:lnTo>
                  <a:lnTo>
                    <a:pt x="103339" y="2997"/>
                  </a:lnTo>
                  <a:lnTo>
                    <a:pt x="93201" y="0"/>
                  </a:lnTo>
                  <a:lnTo>
                    <a:pt x="81640" y="2431"/>
                  </a:lnTo>
                  <a:lnTo>
                    <a:pt x="65112" y="11733"/>
                  </a:lnTo>
                  <a:lnTo>
                    <a:pt x="43514" y="34260"/>
                  </a:lnTo>
                  <a:lnTo>
                    <a:pt x="28494" y="57696"/>
                  </a:lnTo>
                  <a:lnTo>
                    <a:pt x="21848" y="82514"/>
                  </a:lnTo>
                  <a:lnTo>
                    <a:pt x="19879" y="100999"/>
                  </a:lnTo>
                  <a:lnTo>
                    <a:pt x="21720" y="104633"/>
                  </a:lnTo>
                  <a:lnTo>
                    <a:pt x="25063" y="107056"/>
                  </a:lnTo>
                  <a:lnTo>
                    <a:pt x="34422" y="109748"/>
                  </a:lnTo>
                  <a:lnTo>
                    <a:pt x="45638" y="110945"/>
                  </a:lnTo>
                  <a:lnTo>
                    <a:pt x="75154" y="102279"/>
                  </a:lnTo>
                  <a:lnTo>
                    <a:pt x="106280" y="93042"/>
                  </a:lnTo>
                  <a:lnTo>
                    <a:pt x="152400" y="8015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2" name="SMARTInkShape-1824">
              <a:extLst>
                <a:ext uri="{FF2B5EF4-FFF2-40B4-BE49-F238E27FC236}">
                  <a16:creationId xmlns:a16="http://schemas.microsoft.com/office/drawing/2014/main" id="{DC7C414A-A0F5-FA47-6F1C-78B4F27D4EE3}"/>
                </a:ext>
              </a:extLst>
            </p:cNvPr>
            <p:cNvSpPr/>
            <p:nvPr>
              <p:custDataLst>
                <p:tags r:id="rId42"/>
              </p:custDataLst>
            </p:nvPr>
          </p:nvSpPr>
          <p:spPr>
            <a:xfrm>
              <a:off x="1758950" y="1864204"/>
              <a:ext cx="69370" cy="66197"/>
            </a:xfrm>
            <a:custGeom>
              <a:avLst/>
              <a:gdLst/>
              <a:ahLst/>
              <a:cxnLst/>
              <a:rect l="0" t="0" r="0" b="0"/>
              <a:pathLst>
                <a:path w="69370" h="66197">
                  <a:moveTo>
                    <a:pt x="0" y="66196"/>
                  </a:moveTo>
                  <a:lnTo>
                    <a:pt x="0" y="66196"/>
                  </a:lnTo>
                  <a:lnTo>
                    <a:pt x="0" y="43052"/>
                  </a:lnTo>
                  <a:lnTo>
                    <a:pt x="6742" y="26883"/>
                  </a:lnTo>
                  <a:lnTo>
                    <a:pt x="13815" y="18620"/>
                  </a:lnTo>
                  <a:lnTo>
                    <a:pt x="42399" y="768"/>
                  </a:lnTo>
                  <a:lnTo>
                    <a:pt x="46610" y="0"/>
                  </a:lnTo>
                  <a:lnTo>
                    <a:pt x="55052" y="1027"/>
                  </a:lnTo>
                  <a:lnTo>
                    <a:pt x="64368" y="5573"/>
                  </a:lnTo>
                  <a:lnTo>
                    <a:pt x="67414" y="15028"/>
                  </a:lnTo>
                  <a:lnTo>
                    <a:pt x="69369" y="33981"/>
                  </a:lnTo>
                  <a:lnTo>
                    <a:pt x="65873" y="41530"/>
                  </a:lnTo>
                  <a:lnTo>
                    <a:pt x="62965" y="45519"/>
                  </a:lnTo>
                  <a:lnTo>
                    <a:pt x="54090" y="51832"/>
                  </a:lnTo>
                  <a:lnTo>
                    <a:pt x="37888" y="58263"/>
                  </a:lnTo>
                  <a:lnTo>
                    <a:pt x="0" y="5984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3" name="SMARTInkShape-1825">
              <a:extLst>
                <a:ext uri="{FF2B5EF4-FFF2-40B4-BE49-F238E27FC236}">
                  <a16:creationId xmlns:a16="http://schemas.microsoft.com/office/drawing/2014/main" id="{D96D8C96-628D-8765-B5E7-5B33C3F35B18}"/>
                </a:ext>
              </a:extLst>
            </p:cNvPr>
            <p:cNvSpPr/>
            <p:nvPr>
              <p:custDataLst>
                <p:tags r:id="rId43"/>
              </p:custDataLst>
            </p:nvPr>
          </p:nvSpPr>
          <p:spPr>
            <a:xfrm>
              <a:off x="1746250" y="1881267"/>
              <a:ext cx="25323" cy="188834"/>
            </a:xfrm>
            <a:custGeom>
              <a:avLst/>
              <a:gdLst/>
              <a:ahLst/>
              <a:cxnLst/>
              <a:rect l="0" t="0" r="0" b="0"/>
              <a:pathLst>
                <a:path w="25323" h="188834">
                  <a:moveTo>
                    <a:pt x="19050" y="23733"/>
                  </a:moveTo>
                  <a:lnTo>
                    <a:pt x="19050" y="23733"/>
                  </a:lnTo>
                  <a:lnTo>
                    <a:pt x="25138" y="0"/>
                  </a:lnTo>
                  <a:lnTo>
                    <a:pt x="25226" y="150"/>
                  </a:lnTo>
                  <a:lnTo>
                    <a:pt x="25322" y="2198"/>
                  </a:lnTo>
                  <a:lnTo>
                    <a:pt x="16555" y="27609"/>
                  </a:lnTo>
                  <a:lnTo>
                    <a:pt x="10471" y="50673"/>
                  </a:lnTo>
                  <a:lnTo>
                    <a:pt x="4200" y="79850"/>
                  </a:lnTo>
                  <a:lnTo>
                    <a:pt x="1244" y="104096"/>
                  </a:lnTo>
                  <a:lnTo>
                    <a:pt x="369" y="131427"/>
                  </a:lnTo>
                  <a:lnTo>
                    <a:pt x="109" y="158496"/>
                  </a:lnTo>
                  <a:lnTo>
                    <a:pt x="0" y="1888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4" name="SMARTInkShape-1826">
              <a:extLst>
                <a:ext uri="{FF2B5EF4-FFF2-40B4-BE49-F238E27FC236}">
                  <a16:creationId xmlns:a16="http://schemas.microsoft.com/office/drawing/2014/main" id="{08DDC323-0165-B455-1A0C-69DFFACDF329}"/>
                </a:ext>
              </a:extLst>
            </p:cNvPr>
            <p:cNvSpPr/>
            <p:nvPr>
              <p:custDataLst>
                <p:tags r:id="rId44"/>
              </p:custDataLst>
            </p:nvPr>
          </p:nvSpPr>
          <p:spPr>
            <a:xfrm>
              <a:off x="1593850" y="1867168"/>
              <a:ext cx="100666" cy="173622"/>
            </a:xfrm>
            <a:custGeom>
              <a:avLst/>
              <a:gdLst/>
              <a:ahLst/>
              <a:cxnLst/>
              <a:rect l="0" t="0" r="0" b="0"/>
              <a:pathLst>
                <a:path w="100666" h="173622">
                  <a:moveTo>
                    <a:pt x="25400" y="12432"/>
                  </a:moveTo>
                  <a:lnTo>
                    <a:pt x="25400" y="12432"/>
                  </a:lnTo>
                  <a:lnTo>
                    <a:pt x="25400" y="0"/>
                  </a:lnTo>
                  <a:lnTo>
                    <a:pt x="24694" y="9924"/>
                  </a:lnTo>
                  <a:lnTo>
                    <a:pt x="22029" y="17432"/>
                  </a:lnTo>
                  <a:lnTo>
                    <a:pt x="22256" y="27354"/>
                  </a:lnTo>
                  <a:lnTo>
                    <a:pt x="26397" y="51400"/>
                  </a:lnTo>
                  <a:lnTo>
                    <a:pt x="31958" y="57503"/>
                  </a:lnTo>
                  <a:lnTo>
                    <a:pt x="35416" y="58707"/>
                  </a:lnTo>
                  <a:lnTo>
                    <a:pt x="43022" y="58164"/>
                  </a:lnTo>
                  <a:lnTo>
                    <a:pt x="49225" y="55570"/>
                  </a:lnTo>
                  <a:lnTo>
                    <a:pt x="62327" y="44785"/>
                  </a:lnTo>
                  <a:lnTo>
                    <a:pt x="66507" y="37159"/>
                  </a:lnTo>
                  <a:lnTo>
                    <a:pt x="69070" y="29772"/>
                  </a:lnTo>
                  <a:lnTo>
                    <a:pt x="74582" y="19280"/>
                  </a:lnTo>
                  <a:lnTo>
                    <a:pt x="76192" y="106"/>
                  </a:lnTo>
                  <a:lnTo>
                    <a:pt x="76200" y="25164"/>
                  </a:lnTo>
                  <a:lnTo>
                    <a:pt x="78081" y="50541"/>
                  </a:lnTo>
                  <a:lnTo>
                    <a:pt x="83107" y="77816"/>
                  </a:lnTo>
                  <a:lnTo>
                    <a:pt x="90947" y="104477"/>
                  </a:lnTo>
                  <a:lnTo>
                    <a:pt x="96865" y="119663"/>
                  </a:lnTo>
                  <a:lnTo>
                    <a:pt x="100665" y="148645"/>
                  </a:lnTo>
                  <a:lnTo>
                    <a:pt x="100479" y="158343"/>
                  </a:lnTo>
                  <a:lnTo>
                    <a:pt x="98044" y="165006"/>
                  </a:lnTo>
                  <a:lnTo>
                    <a:pt x="88966" y="170318"/>
                  </a:lnTo>
                  <a:lnTo>
                    <a:pt x="76229" y="173621"/>
                  </a:lnTo>
                  <a:lnTo>
                    <a:pt x="48924" y="169991"/>
                  </a:lnTo>
                  <a:lnTo>
                    <a:pt x="0" y="15848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5" name="SMARTInkShape-1827">
              <a:extLst>
                <a:ext uri="{FF2B5EF4-FFF2-40B4-BE49-F238E27FC236}">
                  <a16:creationId xmlns:a16="http://schemas.microsoft.com/office/drawing/2014/main" id="{3E4D8E99-79FB-8208-332E-52E523E1A1EE}"/>
                </a:ext>
              </a:extLst>
            </p:cNvPr>
            <p:cNvSpPr/>
            <p:nvPr>
              <p:custDataLst>
                <p:tags r:id="rId45"/>
              </p:custDataLst>
            </p:nvPr>
          </p:nvSpPr>
          <p:spPr>
            <a:xfrm>
              <a:off x="1518067" y="1800330"/>
              <a:ext cx="24984" cy="174521"/>
            </a:xfrm>
            <a:custGeom>
              <a:avLst/>
              <a:gdLst/>
              <a:ahLst/>
              <a:cxnLst/>
              <a:rect l="0" t="0" r="0" b="0"/>
              <a:pathLst>
                <a:path w="24984" h="174521">
                  <a:moveTo>
                    <a:pt x="24983" y="9420"/>
                  </a:moveTo>
                  <a:lnTo>
                    <a:pt x="24983" y="9420"/>
                  </a:lnTo>
                  <a:lnTo>
                    <a:pt x="24983" y="6049"/>
                  </a:lnTo>
                  <a:lnTo>
                    <a:pt x="23102" y="2512"/>
                  </a:lnTo>
                  <a:lnTo>
                    <a:pt x="21612" y="582"/>
                  </a:lnTo>
                  <a:lnTo>
                    <a:pt x="20619" y="0"/>
                  </a:lnTo>
                  <a:lnTo>
                    <a:pt x="19957" y="318"/>
                  </a:lnTo>
                  <a:lnTo>
                    <a:pt x="19516" y="1235"/>
                  </a:lnTo>
                  <a:lnTo>
                    <a:pt x="18711" y="28602"/>
                  </a:lnTo>
                  <a:lnTo>
                    <a:pt x="11914" y="58770"/>
                  </a:lnTo>
                  <a:lnTo>
                    <a:pt x="4334" y="90051"/>
                  </a:lnTo>
                  <a:lnTo>
                    <a:pt x="991" y="121662"/>
                  </a:lnTo>
                  <a:lnTo>
                    <a:pt x="0" y="150000"/>
                  </a:lnTo>
                  <a:lnTo>
                    <a:pt x="5933" y="17452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6" name="SMARTInkShape-1828">
              <a:extLst>
                <a:ext uri="{FF2B5EF4-FFF2-40B4-BE49-F238E27FC236}">
                  <a16:creationId xmlns:a16="http://schemas.microsoft.com/office/drawing/2014/main" id="{E7E0B9BC-E71A-8973-123E-06F58BCA995F}"/>
                </a:ext>
              </a:extLst>
            </p:cNvPr>
            <p:cNvSpPr/>
            <p:nvPr>
              <p:custDataLst>
                <p:tags r:id="rId46"/>
              </p:custDataLst>
            </p:nvPr>
          </p:nvSpPr>
          <p:spPr>
            <a:xfrm>
              <a:off x="1479550" y="1758950"/>
              <a:ext cx="146051" cy="44451"/>
            </a:xfrm>
            <a:custGeom>
              <a:avLst/>
              <a:gdLst/>
              <a:ahLst/>
              <a:cxnLst/>
              <a:rect l="0" t="0" r="0" b="0"/>
              <a:pathLst>
                <a:path w="146051" h="44451">
                  <a:moveTo>
                    <a:pt x="0" y="44450"/>
                  </a:moveTo>
                  <a:lnTo>
                    <a:pt x="0" y="44450"/>
                  </a:lnTo>
                  <a:lnTo>
                    <a:pt x="3371" y="41079"/>
                  </a:lnTo>
                  <a:lnTo>
                    <a:pt x="8789" y="39424"/>
                  </a:lnTo>
                  <a:lnTo>
                    <a:pt x="17312" y="37277"/>
                  </a:lnTo>
                  <a:lnTo>
                    <a:pt x="47061" y="23872"/>
                  </a:lnTo>
                  <a:lnTo>
                    <a:pt x="75435" y="14933"/>
                  </a:lnTo>
                  <a:lnTo>
                    <a:pt x="99884" y="8501"/>
                  </a:lnTo>
                  <a:lnTo>
                    <a:pt x="127785" y="1888"/>
                  </a:lnTo>
                  <a:lnTo>
                    <a:pt x="1460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7" name="SMARTInkShape-1829">
              <a:extLst>
                <a:ext uri="{FF2B5EF4-FFF2-40B4-BE49-F238E27FC236}">
                  <a16:creationId xmlns:a16="http://schemas.microsoft.com/office/drawing/2014/main" id="{C9FDA71D-204B-2702-1259-7BC99C487947}"/>
                </a:ext>
              </a:extLst>
            </p:cNvPr>
            <p:cNvSpPr/>
            <p:nvPr>
              <p:custDataLst>
                <p:tags r:id="rId47"/>
              </p:custDataLst>
            </p:nvPr>
          </p:nvSpPr>
          <p:spPr>
            <a:xfrm>
              <a:off x="1282780" y="1631950"/>
              <a:ext cx="107871" cy="381001"/>
            </a:xfrm>
            <a:custGeom>
              <a:avLst/>
              <a:gdLst/>
              <a:ahLst/>
              <a:cxnLst/>
              <a:rect l="0" t="0" r="0" b="0"/>
              <a:pathLst>
                <a:path w="107871" h="381001">
                  <a:moveTo>
                    <a:pt x="107870" y="0"/>
                  </a:moveTo>
                  <a:lnTo>
                    <a:pt x="107870" y="0"/>
                  </a:lnTo>
                  <a:lnTo>
                    <a:pt x="102095" y="7186"/>
                  </a:lnTo>
                  <a:lnTo>
                    <a:pt x="84105" y="34700"/>
                  </a:lnTo>
                  <a:lnTo>
                    <a:pt x="63356" y="65770"/>
                  </a:lnTo>
                  <a:lnTo>
                    <a:pt x="50701" y="91454"/>
                  </a:lnTo>
                  <a:lnTo>
                    <a:pt x="38015" y="121407"/>
                  </a:lnTo>
                  <a:lnTo>
                    <a:pt x="25318" y="152624"/>
                  </a:lnTo>
                  <a:lnTo>
                    <a:pt x="14501" y="184216"/>
                  </a:lnTo>
                  <a:lnTo>
                    <a:pt x="6827" y="214038"/>
                  </a:lnTo>
                  <a:lnTo>
                    <a:pt x="1967" y="240748"/>
                  </a:lnTo>
                  <a:lnTo>
                    <a:pt x="324" y="271687"/>
                  </a:lnTo>
                  <a:lnTo>
                    <a:pt x="0" y="301839"/>
                  </a:lnTo>
                  <a:lnTo>
                    <a:pt x="1817" y="324728"/>
                  </a:lnTo>
                  <a:lnTo>
                    <a:pt x="12133" y="352795"/>
                  </a:lnTo>
                  <a:lnTo>
                    <a:pt x="50720" y="3810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8" name="SMARTInkShape-1830">
              <a:extLst>
                <a:ext uri="{FF2B5EF4-FFF2-40B4-BE49-F238E27FC236}">
                  <a16:creationId xmlns:a16="http://schemas.microsoft.com/office/drawing/2014/main" id="{8D8A2FD0-3A4A-1236-B98C-0931313D17CE}"/>
                </a:ext>
              </a:extLst>
            </p:cNvPr>
            <p:cNvSpPr/>
            <p:nvPr>
              <p:custDataLst>
                <p:tags r:id="rId48"/>
              </p:custDataLst>
            </p:nvPr>
          </p:nvSpPr>
          <p:spPr>
            <a:xfrm>
              <a:off x="1003300" y="1731115"/>
              <a:ext cx="118818" cy="97686"/>
            </a:xfrm>
            <a:custGeom>
              <a:avLst/>
              <a:gdLst/>
              <a:ahLst/>
              <a:cxnLst/>
              <a:rect l="0" t="0" r="0" b="0"/>
              <a:pathLst>
                <a:path w="118818" h="97686">
                  <a:moveTo>
                    <a:pt x="19050" y="53235"/>
                  </a:moveTo>
                  <a:lnTo>
                    <a:pt x="19050" y="53235"/>
                  </a:lnTo>
                  <a:lnTo>
                    <a:pt x="19050" y="38929"/>
                  </a:lnTo>
                  <a:lnTo>
                    <a:pt x="22813" y="32530"/>
                  </a:lnTo>
                  <a:lnTo>
                    <a:pt x="40712" y="13506"/>
                  </a:lnTo>
                  <a:lnTo>
                    <a:pt x="61449" y="661"/>
                  </a:lnTo>
                  <a:lnTo>
                    <a:pt x="71761" y="0"/>
                  </a:lnTo>
                  <a:lnTo>
                    <a:pt x="77474" y="812"/>
                  </a:lnTo>
                  <a:lnTo>
                    <a:pt x="85703" y="5477"/>
                  </a:lnTo>
                  <a:lnTo>
                    <a:pt x="111371" y="29984"/>
                  </a:lnTo>
                  <a:lnTo>
                    <a:pt x="118817" y="46917"/>
                  </a:lnTo>
                  <a:lnTo>
                    <a:pt x="118017" y="50434"/>
                  </a:lnTo>
                  <a:lnTo>
                    <a:pt x="113365" y="58105"/>
                  </a:lnTo>
                  <a:lnTo>
                    <a:pt x="96070" y="73728"/>
                  </a:lnTo>
                  <a:lnTo>
                    <a:pt x="73072" y="85020"/>
                  </a:lnTo>
                  <a:lnTo>
                    <a:pt x="45013" y="92835"/>
                  </a:lnTo>
                  <a:lnTo>
                    <a:pt x="14168" y="97046"/>
                  </a:lnTo>
                  <a:lnTo>
                    <a:pt x="0" y="9768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9" name="SMARTInkShape-1831">
              <a:extLst>
                <a:ext uri="{FF2B5EF4-FFF2-40B4-BE49-F238E27FC236}">
                  <a16:creationId xmlns:a16="http://schemas.microsoft.com/office/drawing/2014/main" id="{B7DEDC64-1289-AE08-E686-DD7AD63A4B78}"/>
                </a:ext>
              </a:extLst>
            </p:cNvPr>
            <p:cNvSpPr/>
            <p:nvPr>
              <p:custDataLst>
                <p:tags r:id="rId49"/>
              </p:custDataLst>
            </p:nvPr>
          </p:nvSpPr>
          <p:spPr>
            <a:xfrm>
              <a:off x="1016427" y="1733550"/>
              <a:ext cx="12274" cy="247651"/>
            </a:xfrm>
            <a:custGeom>
              <a:avLst/>
              <a:gdLst/>
              <a:ahLst/>
              <a:cxnLst/>
              <a:rect l="0" t="0" r="0" b="0"/>
              <a:pathLst>
                <a:path w="12274" h="247651">
                  <a:moveTo>
                    <a:pt x="5923" y="0"/>
                  </a:moveTo>
                  <a:lnTo>
                    <a:pt x="5923" y="0"/>
                  </a:lnTo>
                  <a:lnTo>
                    <a:pt x="12266" y="0"/>
                  </a:lnTo>
                  <a:lnTo>
                    <a:pt x="12273" y="30443"/>
                  </a:lnTo>
                  <a:lnTo>
                    <a:pt x="8902" y="61987"/>
                  </a:lnTo>
                  <a:lnTo>
                    <a:pt x="7247" y="83054"/>
                  </a:lnTo>
                  <a:lnTo>
                    <a:pt x="5806" y="106057"/>
                  </a:lnTo>
                  <a:lnTo>
                    <a:pt x="1734" y="133024"/>
                  </a:lnTo>
                  <a:lnTo>
                    <a:pt x="533" y="155077"/>
                  </a:lnTo>
                  <a:lnTo>
                    <a:pt x="0" y="177109"/>
                  </a:lnTo>
                  <a:lnTo>
                    <a:pt x="1581" y="205582"/>
                  </a:lnTo>
                  <a:lnTo>
                    <a:pt x="8436" y="234166"/>
                  </a:lnTo>
                  <a:lnTo>
                    <a:pt x="12273" y="2476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3" name="SMARTInkShape-Group410">
            <a:extLst>
              <a:ext uri="{FF2B5EF4-FFF2-40B4-BE49-F238E27FC236}">
                <a16:creationId xmlns:a16="http://schemas.microsoft.com/office/drawing/2014/main" id="{106B841E-EA4E-894A-9615-923071B2EC57}"/>
              </a:ext>
            </a:extLst>
          </p:cNvPr>
          <p:cNvGrpSpPr/>
          <p:nvPr/>
        </p:nvGrpSpPr>
        <p:grpSpPr>
          <a:xfrm>
            <a:off x="4235450" y="1701800"/>
            <a:ext cx="158751" cy="82551"/>
            <a:chOff x="4235450" y="1701800"/>
            <a:chExt cx="158751" cy="82551"/>
          </a:xfrm>
        </p:grpSpPr>
        <p:sp>
          <p:nvSpPr>
            <p:cNvPr id="331" name="SMARTInkShape-1832">
              <a:extLst>
                <a:ext uri="{FF2B5EF4-FFF2-40B4-BE49-F238E27FC236}">
                  <a16:creationId xmlns:a16="http://schemas.microsoft.com/office/drawing/2014/main" id="{1200A19F-FB6F-DEC5-211C-6F3AD737F93B}"/>
                </a:ext>
              </a:extLst>
            </p:cNvPr>
            <p:cNvSpPr/>
            <p:nvPr>
              <p:custDataLst>
                <p:tags r:id="rId39"/>
              </p:custDataLst>
            </p:nvPr>
          </p:nvSpPr>
          <p:spPr>
            <a:xfrm>
              <a:off x="4239979" y="1771650"/>
              <a:ext cx="154222" cy="12701"/>
            </a:xfrm>
            <a:custGeom>
              <a:avLst/>
              <a:gdLst/>
              <a:ahLst/>
              <a:cxnLst/>
              <a:rect l="0" t="0" r="0" b="0"/>
              <a:pathLst>
                <a:path w="154222" h="12701">
                  <a:moveTo>
                    <a:pt x="8171" y="12700"/>
                  </a:moveTo>
                  <a:lnTo>
                    <a:pt x="8171" y="12700"/>
                  </a:lnTo>
                  <a:lnTo>
                    <a:pt x="0" y="12700"/>
                  </a:lnTo>
                  <a:lnTo>
                    <a:pt x="31601" y="9329"/>
                  </a:lnTo>
                  <a:lnTo>
                    <a:pt x="58779" y="3862"/>
                  </a:lnTo>
                  <a:lnTo>
                    <a:pt x="90134" y="763"/>
                  </a:lnTo>
                  <a:lnTo>
                    <a:pt x="115163" y="226"/>
                  </a:lnTo>
                  <a:lnTo>
                    <a:pt x="154221"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2" name="SMARTInkShape-1833">
              <a:extLst>
                <a:ext uri="{FF2B5EF4-FFF2-40B4-BE49-F238E27FC236}">
                  <a16:creationId xmlns:a16="http://schemas.microsoft.com/office/drawing/2014/main" id="{402A8876-B7CC-E41B-7D96-402D006302B0}"/>
                </a:ext>
              </a:extLst>
            </p:cNvPr>
            <p:cNvSpPr/>
            <p:nvPr>
              <p:custDataLst>
                <p:tags r:id="rId40"/>
              </p:custDataLst>
            </p:nvPr>
          </p:nvSpPr>
          <p:spPr>
            <a:xfrm>
              <a:off x="4235450" y="1701800"/>
              <a:ext cx="139701" cy="12701"/>
            </a:xfrm>
            <a:custGeom>
              <a:avLst/>
              <a:gdLst/>
              <a:ahLst/>
              <a:cxnLst/>
              <a:rect l="0" t="0" r="0" b="0"/>
              <a:pathLst>
                <a:path w="139701" h="12701">
                  <a:moveTo>
                    <a:pt x="0" y="12700"/>
                  </a:moveTo>
                  <a:lnTo>
                    <a:pt x="0" y="12700"/>
                  </a:lnTo>
                  <a:lnTo>
                    <a:pt x="19773" y="7233"/>
                  </a:lnTo>
                  <a:lnTo>
                    <a:pt x="44566" y="5819"/>
                  </a:lnTo>
                  <a:lnTo>
                    <a:pt x="68395" y="2038"/>
                  </a:lnTo>
                  <a:lnTo>
                    <a:pt x="100042" y="268"/>
                  </a:lnTo>
                  <a:lnTo>
                    <a:pt x="1397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6" name="SMARTInkShape-Group411">
            <a:extLst>
              <a:ext uri="{FF2B5EF4-FFF2-40B4-BE49-F238E27FC236}">
                <a16:creationId xmlns:a16="http://schemas.microsoft.com/office/drawing/2014/main" id="{E575EB7C-22B6-FA28-E295-2F067B413264}"/>
              </a:ext>
            </a:extLst>
          </p:cNvPr>
          <p:cNvGrpSpPr/>
          <p:nvPr/>
        </p:nvGrpSpPr>
        <p:grpSpPr>
          <a:xfrm>
            <a:off x="4783061" y="1518274"/>
            <a:ext cx="150123" cy="424827"/>
            <a:chOff x="4783061" y="1518274"/>
            <a:chExt cx="150123" cy="424827"/>
          </a:xfrm>
        </p:grpSpPr>
        <p:sp>
          <p:nvSpPr>
            <p:cNvPr id="334" name="SMARTInkShape-1834">
              <a:extLst>
                <a:ext uri="{FF2B5EF4-FFF2-40B4-BE49-F238E27FC236}">
                  <a16:creationId xmlns:a16="http://schemas.microsoft.com/office/drawing/2014/main" id="{E13E6317-B427-0E01-EF51-953DCF487C54}"/>
                </a:ext>
              </a:extLst>
            </p:cNvPr>
            <p:cNvSpPr/>
            <p:nvPr>
              <p:custDataLst>
                <p:tags r:id="rId37"/>
              </p:custDataLst>
            </p:nvPr>
          </p:nvSpPr>
          <p:spPr>
            <a:xfrm>
              <a:off x="4783061" y="1518274"/>
              <a:ext cx="150123" cy="183493"/>
            </a:xfrm>
            <a:custGeom>
              <a:avLst/>
              <a:gdLst/>
              <a:ahLst/>
              <a:cxnLst/>
              <a:rect l="0" t="0" r="0" b="0"/>
              <a:pathLst>
                <a:path w="150123" h="183493">
                  <a:moveTo>
                    <a:pt x="4839" y="31126"/>
                  </a:moveTo>
                  <a:lnTo>
                    <a:pt x="4839" y="31126"/>
                  </a:lnTo>
                  <a:lnTo>
                    <a:pt x="4839" y="24854"/>
                  </a:lnTo>
                  <a:lnTo>
                    <a:pt x="10615" y="19722"/>
                  </a:lnTo>
                  <a:lnTo>
                    <a:pt x="37747" y="4112"/>
                  </a:lnTo>
                  <a:lnTo>
                    <a:pt x="65119" y="0"/>
                  </a:lnTo>
                  <a:lnTo>
                    <a:pt x="69015" y="1909"/>
                  </a:lnTo>
                  <a:lnTo>
                    <a:pt x="75225" y="9674"/>
                  </a:lnTo>
                  <a:lnTo>
                    <a:pt x="76457" y="14002"/>
                  </a:lnTo>
                  <a:lnTo>
                    <a:pt x="75945" y="22575"/>
                  </a:lnTo>
                  <a:lnTo>
                    <a:pt x="68319" y="38705"/>
                  </a:lnTo>
                  <a:lnTo>
                    <a:pt x="48239" y="63475"/>
                  </a:lnTo>
                  <a:lnTo>
                    <a:pt x="28560" y="75376"/>
                  </a:lnTo>
                  <a:lnTo>
                    <a:pt x="24162" y="81543"/>
                  </a:lnTo>
                  <a:lnTo>
                    <a:pt x="50428" y="67587"/>
                  </a:lnTo>
                  <a:lnTo>
                    <a:pt x="76325" y="59443"/>
                  </a:lnTo>
                  <a:lnTo>
                    <a:pt x="101828" y="58096"/>
                  </a:lnTo>
                  <a:lnTo>
                    <a:pt x="114032" y="60281"/>
                  </a:lnTo>
                  <a:lnTo>
                    <a:pt x="128836" y="68849"/>
                  </a:lnTo>
                  <a:lnTo>
                    <a:pt x="145068" y="88045"/>
                  </a:lnTo>
                  <a:lnTo>
                    <a:pt x="148303" y="94759"/>
                  </a:lnTo>
                  <a:lnTo>
                    <a:pt x="150122" y="112618"/>
                  </a:lnTo>
                  <a:lnTo>
                    <a:pt x="144904" y="125905"/>
                  </a:lnTo>
                  <a:lnTo>
                    <a:pt x="128185" y="145287"/>
                  </a:lnTo>
                  <a:lnTo>
                    <a:pt x="107237" y="160672"/>
                  </a:lnTo>
                  <a:lnTo>
                    <a:pt x="83862" y="169699"/>
                  </a:lnTo>
                  <a:lnTo>
                    <a:pt x="56475" y="176842"/>
                  </a:lnTo>
                  <a:lnTo>
                    <a:pt x="25308" y="182206"/>
                  </a:lnTo>
                  <a:lnTo>
                    <a:pt x="0" y="183492"/>
                  </a:lnTo>
                  <a:lnTo>
                    <a:pt x="11189" y="17717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5" name="SMARTInkShape-1835">
              <a:extLst>
                <a:ext uri="{FF2B5EF4-FFF2-40B4-BE49-F238E27FC236}">
                  <a16:creationId xmlns:a16="http://schemas.microsoft.com/office/drawing/2014/main" id="{1658462F-04EB-C1FE-F0D7-9166B86406D4}"/>
                </a:ext>
              </a:extLst>
            </p:cNvPr>
            <p:cNvSpPr/>
            <p:nvPr>
              <p:custDataLst>
                <p:tags r:id="rId38"/>
              </p:custDataLst>
            </p:nvPr>
          </p:nvSpPr>
          <p:spPr>
            <a:xfrm>
              <a:off x="4787901" y="1548480"/>
              <a:ext cx="18994" cy="394621"/>
            </a:xfrm>
            <a:custGeom>
              <a:avLst/>
              <a:gdLst/>
              <a:ahLst/>
              <a:cxnLst/>
              <a:rect l="0" t="0" r="0" b="0"/>
              <a:pathLst>
                <a:path w="18994" h="394621">
                  <a:moveTo>
                    <a:pt x="6349" y="26320"/>
                  </a:moveTo>
                  <a:lnTo>
                    <a:pt x="6349" y="26320"/>
                  </a:lnTo>
                  <a:lnTo>
                    <a:pt x="9720" y="22949"/>
                  </a:lnTo>
                  <a:lnTo>
                    <a:pt x="11375" y="17531"/>
                  </a:lnTo>
                  <a:lnTo>
                    <a:pt x="14189" y="6547"/>
                  </a:lnTo>
                  <a:lnTo>
                    <a:pt x="16888" y="599"/>
                  </a:lnTo>
                  <a:lnTo>
                    <a:pt x="17609" y="0"/>
                  </a:lnTo>
                  <a:lnTo>
                    <a:pt x="18089" y="307"/>
                  </a:lnTo>
                  <a:lnTo>
                    <a:pt x="18859" y="25441"/>
                  </a:lnTo>
                  <a:lnTo>
                    <a:pt x="18993" y="50676"/>
                  </a:lnTo>
                  <a:lnTo>
                    <a:pt x="18326" y="80182"/>
                  </a:lnTo>
                  <a:lnTo>
                    <a:pt x="13975" y="111267"/>
                  </a:lnTo>
                  <a:lnTo>
                    <a:pt x="8217" y="142820"/>
                  </a:lnTo>
                  <a:lnTo>
                    <a:pt x="2748" y="174511"/>
                  </a:lnTo>
                  <a:lnTo>
                    <a:pt x="813" y="205539"/>
                  </a:lnTo>
                  <a:lnTo>
                    <a:pt x="240" y="233625"/>
                  </a:lnTo>
                  <a:lnTo>
                    <a:pt x="70" y="263270"/>
                  </a:lnTo>
                  <a:lnTo>
                    <a:pt x="20" y="290242"/>
                  </a:lnTo>
                  <a:lnTo>
                    <a:pt x="5" y="317519"/>
                  </a:lnTo>
                  <a:lnTo>
                    <a:pt x="2" y="339892"/>
                  </a:lnTo>
                  <a:lnTo>
                    <a:pt x="0" y="366174"/>
                  </a:lnTo>
                  <a:lnTo>
                    <a:pt x="6349" y="39462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9" name="SMARTInkShape-Group412">
            <a:extLst>
              <a:ext uri="{FF2B5EF4-FFF2-40B4-BE49-F238E27FC236}">
                <a16:creationId xmlns:a16="http://schemas.microsoft.com/office/drawing/2014/main" id="{8137C3B8-C6C4-A589-BC63-1451998B4E24}"/>
              </a:ext>
            </a:extLst>
          </p:cNvPr>
          <p:cNvGrpSpPr/>
          <p:nvPr/>
        </p:nvGrpSpPr>
        <p:grpSpPr>
          <a:xfrm>
            <a:off x="3317679" y="2508250"/>
            <a:ext cx="181172" cy="79860"/>
            <a:chOff x="3317679" y="2508250"/>
            <a:chExt cx="181172" cy="79860"/>
          </a:xfrm>
        </p:grpSpPr>
        <p:sp>
          <p:nvSpPr>
            <p:cNvPr id="337" name="SMARTInkShape-1836">
              <a:extLst>
                <a:ext uri="{FF2B5EF4-FFF2-40B4-BE49-F238E27FC236}">
                  <a16:creationId xmlns:a16="http://schemas.microsoft.com/office/drawing/2014/main" id="{47584820-CEFC-735D-260D-77405D8F32AE}"/>
                </a:ext>
              </a:extLst>
            </p:cNvPr>
            <p:cNvSpPr/>
            <p:nvPr>
              <p:custDataLst>
                <p:tags r:id="rId35"/>
              </p:custDataLst>
            </p:nvPr>
          </p:nvSpPr>
          <p:spPr>
            <a:xfrm>
              <a:off x="3317679" y="2571750"/>
              <a:ext cx="181172" cy="16360"/>
            </a:xfrm>
            <a:custGeom>
              <a:avLst/>
              <a:gdLst/>
              <a:ahLst/>
              <a:cxnLst/>
              <a:rect l="0" t="0" r="0" b="0"/>
              <a:pathLst>
                <a:path w="181172" h="16360">
                  <a:moveTo>
                    <a:pt x="3371" y="12700"/>
                  </a:moveTo>
                  <a:lnTo>
                    <a:pt x="3371" y="12700"/>
                  </a:lnTo>
                  <a:lnTo>
                    <a:pt x="0" y="16071"/>
                  </a:lnTo>
                  <a:lnTo>
                    <a:pt x="418" y="16359"/>
                  </a:lnTo>
                  <a:lnTo>
                    <a:pt x="27585" y="8750"/>
                  </a:lnTo>
                  <a:lnTo>
                    <a:pt x="58361" y="3295"/>
                  </a:lnTo>
                  <a:lnTo>
                    <a:pt x="89044" y="976"/>
                  </a:lnTo>
                  <a:lnTo>
                    <a:pt x="118205" y="289"/>
                  </a:lnTo>
                  <a:lnTo>
                    <a:pt x="147566" y="57"/>
                  </a:lnTo>
                  <a:lnTo>
                    <a:pt x="181171"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8" name="SMARTInkShape-1837">
              <a:extLst>
                <a:ext uri="{FF2B5EF4-FFF2-40B4-BE49-F238E27FC236}">
                  <a16:creationId xmlns:a16="http://schemas.microsoft.com/office/drawing/2014/main" id="{CFC93D6D-DF3D-22CF-C853-2BC6E867F609}"/>
                </a:ext>
              </a:extLst>
            </p:cNvPr>
            <p:cNvSpPr/>
            <p:nvPr>
              <p:custDataLst>
                <p:tags r:id="rId36"/>
              </p:custDataLst>
            </p:nvPr>
          </p:nvSpPr>
          <p:spPr>
            <a:xfrm>
              <a:off x="3333750" y="2508250"/>
              <a:ext cx="114301" cy="6351"/>
            </a:xfrm>
            <a:custGeom>
              <a:avLst/>
              <a:gdLst/>
              <a:ahLst/>
              <a:cxnLst/>
              <a:rect l="0" t="0" r="0" b="0"/>
              <a:pathLst>
                <a:path w="114301" h="6351">
                  <a:moveTo>
                    <a:pt x="0" y="0"/>
                  </a:moveTo>
                  <a:lnTo>
                    <a:pt x="0" y="0"/>
                  </a:lnTo>
                  <a:lnTo>
                    <a:pt x="29685" y="0"/>
                  </a:lnTo>
                  <a:lnTo>
                    <a:pt x="55850" y="0"/>
                  </a:lnTo>
                  <a:lnTo>
                    <a:pt x="85246" y="706"/>
                  </a:lnTo>
                  <a:lnTo>
                    <a:pt x="114300" y="63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2" name="SMARTInkShape-Group413">
            <a:extLst>
              <a:ext uri="{FF2B5EF4-FFF2-40B4-BE49-F238E27FC236}">
                <a16:creationId xmlns:a16="http://schemas.microsoft.com/office/drawing/2014/main" id="{53666743-E9EC-F372-7347-99C51089C0BF}"/>
              </a:ext>
            </a:extLst>
          </p:cNvPr>
          <p:cNvGrpSpPr/>
          <p:nvPr/>
        </p:nvGrpSpPr>
        <p:grpSpPr>
          <a:xfrm>
            <a:off x="3792592" y="2452298"/>
            <a:ext cx="131294" cy="348053"/>
            <a:chOff x="3792592" y="2452298"/>
            <a:chExt cx="131294" cy="348053"/>
          </a:xfrm>
        </p:grpSpPr>
        <p:sp>
          <p:nvSpPr>
            <p:cNvPr id="340" name="SMARTInkShape-1838">
              <a:extLst>
                <a:ext uri="{FF2B5EF4-FFF2-40B4-BE49-F238E27FC236}">
                  <a16:creationId xmlns:a16="http://schemas.microsoft.com/office/drawing/2014/main" id="{90FCC513-7415-DDD0-1D8D-0705F291234E}"/>
                </a:ext>
              </a:extLst>
            </p:cNvPr>
            <p:cNvSpPr/>
            <p:nvPr>
              <p:custDataLst>
                <p:tags r:id="rId33"/>
              </p:custDataLst>
            </p:nvPr>
          </p:nvSpPr>
          <p:spPr>
            <a:xfrm>
              <a:off x="3792592" y="2452298"/>
              <a:ext cx="131294" cy="106753"/>
            </a:xfrm>
            <a:custGeom>
              <a:avLst/>
              <a:gdLst/>
              <a:ahLst/>
              <a:cxnLst/>
              <a:rect l="0" t="0" r="0" b="0"/>
              <a:pathLst>
                <a:path w="131294" h="106753">
                  <a:moveTo>
                    <a:pt x="17408" y="36902"/>
                  </a:moveTo>
                  <a:lnTo>
                    <a:pt x="17408" y="36902"/>
                  </a:lnTo>
                  <a:lnTo>
                    <a:pt x="17408" y="31435"/>
                  </a:lnTo>
                  <a:lnTo>
                    <a:pt x="28239" y="16114"/>
                  </a:lnTo>
                  <a:lnTo>
                    <a:pt x="53772" y="2844"/>
                  </a:lnTo>
                  <a:lnTo>
                    <a:pt x="72946" y="0"/>
                  </a:lnTo>
                  <a:lnTo>
                    <a:pt x="93130" y="2528"/>
                  </a:lnTo>
                  <a:lnTo>
                    <a:pt x="109145" y="11117"/>
                  </a:lnTo>
                  <a:lnTo>
                    <a:pt x="119456" y="22598"/>
                  </a:lnTo>
                  <a:lnTo>
                    <a:pt x="128556" y="39120"/>
                  </a:lnTo>
                  <a:lnTo>
                    <a:pt x="131293" y="56828"/>
                  </a:lnTo>
                  <a:lnTo>
                    <a:pt x="126204" y="76127"/>
                  </a:lnTo>
                  <a:lnTo>
                    <a:pt x="121971" y="80911"/>
                  </a:lnTo>
                  <a:lnTo>
                    <a:pt x="107756" y="89731"/>
                  </a:lnTo>
                  <a:lnTo>
                    <a:pt x="79595" y="97044"/>
                  </a:lnTo>
                  <a:lnTo>
                    <a:pt x="51590" y="99739"/>
                  </a:lnTo>
                  <a:lnTo>
                    <a:pt x="22041" y="100344"/>
                  </a:lnTo>
                  <a:lnTo>
                    <a:pt x="0" y="100400"/>
                  </a:lnTo>
                  <a:lnTo>
                    <a:pt x="2216" y="100401"/>
                  </a:lnTo>
                  <a:lnTo>
                    <a:pt x="3046" y="101107"/>
                  </a:lnTo>
                  <a:lnTo>
                    <a:pt x="3969" y="103773"/>
                  </a:lnTo>
                  <a:lnTo>
                    <a:pt x="5627" y="104766"/>
                  </a:lnTo>
                  <a:lnTo>
                    <a:pt x="23758" y="10675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1" name="SMARTInkShape-1839">
              <a:extLst>
                <a:ext uri="{FF2B5EF4-FFF2-40B4-BE49-F238E27FC236}">
                  <a16:creationId xmlns:a16="http://schemas.microsoft.com/office/drawing/2014/main" id="{FE594A00-5BE1-C836-4F37-D65D3869A1DC}"/>
                </a:ext>
              </a:extLst>
            </p:cNvPr>
            <p:cNvSpPr/>
            <p:nvPr>
              <p:custDataLst>
                <p:tags r:id="rId34"/>
              </p:custDataLst>
            </p:nvPr>
          </p:nvSpPr>
          <p:spPr>
            <a:xfrm>
              <a:off x="3810000" y="2460904"/>
              <a:ext cx="19051" cy="339447"/>
            </a:xfrm>
            <a:custGeom>
              <a:avLst/>
              <a:gdLst/>
              <a:ahLst/>
              <a:cxnLst/>
              <a:rect l="0" t="0" r="0" b="0"/>
              <a:pathLst>
                <a:path w="19051" h="339447">
                  <a:moveTo>
                    <a:pt x="0" y="15596"/>
                  </a:moveTo>
                  <a:lnTo>
                    <a:pt x="0" y="15596"/>
                  </a:lnTo>
                  <a:lnTo>
                    <a:pt x="14927" y="669"/>
                  </a:lnTo>
                  <a:lnTo>
                    <a:pt x="16301" y="0"/>
                  </a:lnTo>
                  <a:lnTo>
                    <a:pt x="17218" y="260"/>
                  </a:lnTo>
                  <a:lnTo>
                    <a:pt x="17828" y="1139"/>
                  </a:lnTo>
                  <a:lnTo>
                    <a:pt x="18688" y="12488"/>
                  </a:lnTo>
                  <a:lnTo>
                    <a:pt x="13976" y="43304"/>
                  </a:lnTo>
                  <a:lnTo>
                    <a:pt x="13078" y="67080"/>
                  </a:lnTo>
                  <a:lnTo>
                    <a:pt x="10930" y="93880"/>
                  </a:lnTo>
                  <a:lnTo>
                    <a:pt x="7707" y="122282"/>
                  </a:lnTo>
                  <a:lnTo>
                    <a:pt x="4871" y="150453"/>
                  </a:lnTo>
                  <a:lnTo>
                    <a:pt x="1443" y="179261"/>
                  </a:lnTo>
                  <a:lnTo>
                    <a:pt x="427" y="205671"/>
                  </a:lnTo>
                  <a:lnTo>
                    <a:pt x="126" y="237014"/>
                  </a:lnTo>
                  <a:lnTo>
                    <a:pt x="762" y="262171"/>
                  </a:lnTo>
                  <a:lnTo>
                    <a:pt x="3396" y="285111"/>
                  </a:lnTo>
                  <a:lnTo>
                    <a:pt x="5474" y="314488"/>
                  </a:lnTo>
                  <a:lnTo>
                    <a:pt x="19050" y="33944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8" name="SMARTInkShape-Group414">
            <a:extLst>
              <a:ext uri="{FF2B5EF4-FFF2-40B4-BE49-F238E27FC236}">
                <a16:creationId xmlns:a16="http://schemas.microsoft.com/office/drawing/2014/main" id="{F148B947-218A-8D47-B689-A23561765992}"/>
              </a:ext>
            </a:extLst>
          </p:cNvPr>
          <p:cNvGrpSpPr/>
          <p:nvPr/>
        </p:nvGrpSpPr>
        <p:grpSpPr>
          <a:xfrm>
            <a:off x="4102438" y="2349762"/>
            <a:ext cx="704513" cy="520439"/>
            <a:chOff x="4102438" y="2349762"/>
            <a:chExt cx="704513" cy="520439"/>
          </a:xfrm>
        </p:grpSpPr>
        <p:sp>
          <p:nvSpPr>
            <p:cNvPr id="343" name="SMARTInkShape-1840">
              <a:extLst>
                <a:ext uri="{FF2B5EF4-FFF2-40B4-BE49-F238E27FC236}">
                  <a16:creationId xmlns:a16="http://schemas.microsoft.com/office/drawing/2014/main" id="{D96A43B5-EE61-5C7E-7BE1-2D84DF70B8C1}"/>
                </a:ext>
              </a:extLst>
            </p:cNvPr>
            <p:cNvSpPr/>
            <p:nvPr>
              <p:custDataLst>
                <p:tags r:id="rId28"/>
              </p:custDataLst>
            </p:nvPr>
          </p:nvSpPr>
          <p:spPr>
            <a:xfrm>
              <a:off x="4667250" y="2584450"/>
              <a:ext cx="139701" cy="50801"/>
            </a:xfrm>
            <a:custGeom>
              <a:avLst/>
              <a:gdLst/>
              <a:ahLst/>
              <a:cxnLst/>
              <a:rect l="0" t="0" r="0" b="0"/>
              <a:pathLst>
                <a:path w="139701" h="50801">
                  <a:moveTo>
                    <a:pt x="0" y="50800"/>
                  </a:moveTo>
                  <a:lnTo>
                    <a:pt x="0" y="50800"/>
                  </a:lnTo>
                  <a:lnTo>
                    <a:pt x="15580" y="38591"/>
                  </a:lnTo>
                  <a:lnTo>
                    <a:pt x="24800" y="34790"/>
                  </a:lnTo>
                  <a:lnTo>
                    <a:pt x="55921" y="22717"/>
                  </a:lnTo>
                  <a:lnTo>
                    <a:pt x="85367" y="10788"/>
                  </a:lnTo>
                  <a:lnTo>
                    <a:pt x="114155" y="1272"/>
                  </a:lnTo>
                  <a:lnTo>
                    <a:pt x="1397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4" name="SMARTInkShape-1841">
              <a:extLst>
                <a:ext uri="{FF2B5EF4-FFF2-40B4-BE49-F238E27FC236}">
                  <a16:creationId xmlns:a16="http://schemas.microsoft.com/office/drawing/2014/main" id="{BC7858D6-24CE-EEC2-EB17-66BA8B6FC5F5}"/>
                </a:ext>
              </a:extLst>
            </p:cNvPr>
            <p:cNvSpPr/>
            <p:nvPr>
              <p:custDataLst>
                <p:tags r:id="rId29"/>
              </p:custDataLst>
            </p:nvPr>
          </p:nvSpPr>
          <p:spPr>
            <a:xfrm>
              <a:off x="4680917" y="2480623"/>
              <a:ext cx="100634" cy="262203"/>
            </a:xfrm>
            <a:custGeom>
              <a:avLst/>
              <a:gdLst/>
              <a:ahLst/>
              <a:cxnLst/>
              <a:rect l="0" t="0" r="0" b="0"/>
              <a:pathLst>
                <a:path w="100634" h="262203">
                  <a:moveTo>
                    <a:pt x="18083" y="14927"/>
                  </a:moveTo>
                  <a:lnTo>
                    <a:pt x="18083" y="14927"/>
                  </a:lnTo>
                  <a:lnTo>
                    <a:pt x="21454" y="11556"/>
                  </a:lnTo>
                  <a:lnTo>
                    <a:pt x="23109" y="8020"/>
                  </a:lnTo>
                  <a:lnTo>
                    <a:pt x="23550" y="6089"/>
                  </a:lnTo>
                  <a:lnTo>
                    <a:pt x="27543" y="0"/>
                  </a:lnTo>
                  <a:lnTo>
                    <a:pt x="28622" y="742"/>
                  </a:lnTo>
                  <a:lnTo>
                    <a:pt x="30143" y="14017"/>
                  </a:lnTo>
                  <a:lnTo>
                    <a:pt x="29887" y="44526"/>
                  </a:lnTo>
                  <a:lnTo>
                    <a:pt x="27328" y="70651"/>
                  </a:lnTo>
                  <a:lnTo>
                    <a:pt x="25719" y="93080"/>
                  </a:lnTo>
                  <a:lnTo>
                    <a:pt x="25005" y="114573"/>
                  </a:lnTo>
                  <a:lnTo>
                    <a:pt x="24687" y="140588"/>
                  </a:lnTo>
                  <a:lnTo>
                    <a:pt x="21137" y="169517"/>
                  </a:lnTo>
                  <a:lnTo>
                    <a:pt x="16604" y="199853"/>
                  </a:lnTo>
                  <a:lnTo>
                    <a:pt x="11669" y="227271"/>
                  </a:lnTo>
                  <a:lnTo>
                    <a:pt x="6350" y="251857"/>
                  </a:lnTo>
                  <a:lnTo>
                    <a:pt x="0" y="261310"/>
                  </a:lnTo>
                  <a:lnTo>
                    <a:pt x="1089" y="261733"/>
                  </a:lnTo>
                  <a:lnTo>
                    <a:pt x="6062" y="262202"/>
                  </a:lnTo>
                  <a:lnTo>
                    <a:pt x="11093" y="260528"/>
                  </a:lnTo>
                  <a:lnTo>
                    <a:pt x="13423" y="259094"/>
                  </a:lnTo>
                  <a:lnTo>
                    <a:pt x="40178" y="252031"/>
                  </a:lnTo>
                  <a:lnTo>
                    <a:pt x="69284" y="246790"/>
                  </a:lnTo>
                  <a:lnTo>
                    <a:pt x="100633" y="23717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5" name="SMARTInkShape-1842">
              <a:extLst>
                <a:ext uri="{FF2B5EF4-FFF2-40B4-BE49-F238E27FC236}">
                  <a16:creationId xmlns:a16="http://schemas.microsoft.com/office/drawing/2014/main" id="{9669E904-4BF5-3030-0BF1-4D830D5E902B}"/>
                </a:ext>
              </a:extLst>
            </p:cNvPr>
            <p:cNvSpPr/>
            <p:nvPr>
              <p:custDataLst>
                <p:tags r:id="rId30"/>
              </p:custDataLst>
            </p:nvPr>
          </p:nvSpPr>
          <p:spPr>
            <a:xfrm>
              <a:off x="4573075" y="2630152"/>
              <a:ext cx="53205" cy="89443"/>
            </a:xfrm>
            <a:custGeom>
              <a:avLst/>
              <a:gdLst/>
              <a:ahLst/>
              <a:cxnLst/>
              <a:rect l="0" t="0" r="0" b="0"/>
              <a:pathLst>
                <a:path w="53205" h="89443">
                  <a:moveTo>
                    <a:pt x="37025" y="43198"/>
                  </a:moveTo>
                  <a:lnTo>
                    <a:pt x="37025" y="43198"/>
                  </a:lnTo>
                  <a:lnTo>
                    <a:pt x="37025" y="39827"/>
                  </a:lnTo>
                  <a:lnTo>
                    <a:pt x="37730" y="38834"/>
                  </a:lnTo>
                  <a:lnTo>
                    <a:pt x="38907" y="38172"/>
                  </a:lnTo>
                  <a:lnTo>
                    <a:pt x="40396" y="37731"/>
                  </a:lnTo>
                  <a:lnTo>
                    <a:pt x="41389" y="36731"/>
                  </a:lnTo>
                  <a:lnTo>
                    <a:pt x="43907" y="30432"/>
                  </a:lnTo>
                  <a:lnTo>
                    <a:pt x="47688" y="25618"/>
                  </a:lnTo>
                  <a:lnTo>
                    <a:pt x="49826" y="19723"/>
                  </a:lnTo>
                  <a:lnTo>
                    <a:pt x="52828" y="15596"/>
                  </a:lnTo>
                  <a:lnTo>
                    <a:pt x="53204" y="13508"/>
                  </a:lnTo>
                  <a:lnTo>
                    <a:pt x="52751" y="11410"/>
                  </a:lnTo>
                  <a:lnTo>
                    <a:pt x="51069" y="7198"/>
                  </a:lnTo>
                  <a:lnTo>
                    <a:pt x="50323" y="2974"/>
                  </a:lnTo>
                  <a:lnTo>
                    <a:pt x="48711" y="1565"/>
                  </a:lnTo>
                  <a:lnTo>
                    <a:pt x="43160" y="0"/>
                  </a:lnTo>
                  <a:lnTo>
                    <a:pt x="35989" y="1186"/>
                  </a:lnTo>
                  <a:lnTo>
                    <a:pt x="32101" y="2490"/>
                  </a:lnTo>
                  <a:lnTo>
                    <a:pt x="16516" y="14438"/>
                  </a:lnTo>
                  <a:lnTo>
                    <a:pt x="5235" y="31384"/>
                  </a:lnTo>
                  <a:lnTo>
                    <a:pt x="795" y="46440"/>
                  </a:lnTo>
                  <a:lnTo>
                    <a:pt x="0" y="68533"/>
                  </a:lnTo>
                  <a:lnTo>
                    <a:pt x="2460" y="78211"/>
                  </a:lnTo>
                  <a:lnTo>
                    <a:pt x="7788" y="85336"/>
                  </a:lnTo>
                  <a:lnTo>
                    <a:pt x="11183" y="88223"/>
                  </a:lnTo>
                  <a:lnTo>
                    <a:pt x="15564" y="89442"/>
                  </a:lnTo>
                  <a:lnTo>
                    <a:pt x="26076" y="88916"/>
                  </a:lnTo>
                  <a:lnTo>
                    <a:pt x="34040" y="86330"/>
                  </a:lnTo>
                  <a:lnTo>
                    <a:pt x="37152" y="84653"/>
                  </a:lnTo>
                  <a:lnTo>
                    <a:pt x="39226" y="82829"/>
                  </a:lnTo>
                  <a:lnTo>
                    <a:pt x="41531" y="78921"/>
                  </a:lnTo>
                  <a:lnTo>
                    <a:pt x="46200" y="66012"/>
                  </a:lnTo>
                  <a:lnTo>
                    <a:pt x="46277" y="54749"/>
                  </a:lnTo>
                  <a:lnTo>
                    <a:pt x="41748" y="24605"/>
                  </a:lnTo>
                  <a:lnTo>
                    <a:pt x="40174" y="20219"/>
                  </a:lnTo>
                  <a:lnTo>
                    <a:pt x="37713" y="17295"/>
                  </a:lnTo>
                  <a:lnTo>
                    <a:pt x="31216" y="14047"/>
                  </a:lnTo>
                  <a:lnTo>
                    <a:pt x="17975" y="1144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6" name="SMARTInkShape-1843">
              <a:extLst>
                <a:ext uri="{FF2B5EF4-FFF2-40B4-BE49-F238E27FC236}">
                  <a16:creationId xmlns:a16="http://schemas.microsoft.com/office/drawing/2014/main" id="{CFEFD084-BF55-8799-8A81-8831FD812DFD}"/>
                </a:ext>
              </a:extLst>
            </p:cNvPr>
            <p:cNvSpPr/>
            <p:nvPr>
              <p:custDataLst>
                <p:tags r:id="rId31"/>
              </p:custDataLst>
            </p:nvPr>
          </p:nvSpPr>
          <p:spPr>
            <a:xfrm>
              <a:off x="4337050" y="2623740"/>
              <a:ext cx="171451" cy="106761"/>
            </a:xfrm>
            <a:custGeom>
              <a:avLst/>
              <a:gdLst/>
              <a:ahLst/>
              <a:cxnLst/>
              <a:rect l="0" t="0" r="0" b="0"/>
              <a:pathLst>
                <a:path w="171451" h="106761">
                  <a:moveTo>
                    <a:pt x="0" y="24210"/>
                  </a:moveTo>
                  <a:lnTo>
                    <a:pt x="0" y="24210"/>
                  </a:lnTo>
                  <a:lnTo>
                    <a:pt x="3371" y="17468"/>
                  </a:lnTo>
                  <a:lnTo>
                    <a:pt x="5775" y="15482"/>
                  </a:lnTo>
                  <a:lnTo>
                    <a:pt x="20394" y="8662"/>
                  </a:lnTo>
                  <a:lnTo>
                    <a:pt x="27288" y="2827"/>
                  </a:lnTo>
                  <a:lnTo>
                    <a:pt x="33530" y="595"/>
                  </a:lnTo>
                  <a:lnTo>
                    <a:pt x="37170" y="0"/>
                  </a:lnTo>
                  <a:lnTo>
                    <a:pt x="43096" y="1221"/>
                  </a:lnTo>
                  <a:lnTo>
                    <a:pt x="48787" y="4820"/>
                  </a:lnTo>
                  <a:lnTo>
                    <a:pt x="56020" y="11124"/>
                  </a:lnTo>
                  <a:lnTo>
                    <a:pt x="60176" y="20510"/>
                  </a:lnTo>
                  <a:lnTo>
                    <a:pt x="66720" y="49959"/>
                  </a:lnTo>
                  <a:lnTo>
                    <a:pt x="63876" y="78307"/>
                  </a:lnTo>
                  <a:lnTo>
                    <a:pt x="62906" y="89471"/>
                  </a:lnTo>
                  <a:lnTo>
                    <a:pt x="57748" y="103015"/>
                  </a:lnTo>
                  <a:lnTo>
                    <a:pt x="57548" y="102852"/>
                  </a:lnTo>
                  <a:lnTo>
                    <a:pt x="57173" y="88343"/>
                  </a:lnTo>
                  <a:lnTo>
                    <a:pt x="62224" y="68942"/>
                  </a:lnTo>
                  <a:lnTo>
                    <a:pt x="65991" y="62200"/>
                  </a:lnTo>
                  <a:lnTo>
                    <a:pt x="92655" y="38831"/>
                  </a:lnTo>
                  <a:lnTo>
                    <a:pt x="122408" y="19716"/>
                  </a:lnTo>
                  <a:lnTo>
                    <a:pt x="136978" y="8227"/>
                  </a:lnTo>
                  <a:lnTo>
                    <a:pt x="141548" y="6523"/>
                  </a:lnTo>
                  <a:lnTo>
                    <a:pt x="143754" y="6774"/>
                  </a:lnTo>
                  <a:lnTo>
                    <a:pt x="148087" y="8935"/>
                  </a:lnTo>
                  <a:lnTo>
                    <a:pt x="154493" y="20860"/>
                  </a:lnTo>
                  <a:lnTo>
                    <a:pt x="160860" y="37799"/>
                  </a:lnTo>
                  <a:lnTo>
                    <a:pt x="161334" y="50005"/>
                  </a:lnTo>
                  <a:lnTo>
                    <a:pt x="155889" y="78459"/>
                  </a:lnTo>
                  <a:lnTo>
                    <a:pt x="152707" y="101529"/>
                  </a:lnTo>
                  <a:lnTo>
                    <a:pt x="154017" y="103272"/>
                  </a:lnTo>
                  <a:lnTo>
                    <a:pt x="159233" y="105210"/>
                  </a:lnTo>
                  <a:lnTo>
                    <a:pt x="171450" y="10676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7" name="SMARTInkShape-1844">
              <a:extLst>
                <a:ext uri="{FF2B5EF4-FFF2-40B4-BE49-F238E27FC236}">
                  <a16:creationId xmlns:a16="http://schemas.microsoft.com/office/drawing/2014/main" id="{8813B0AB-C16B-B191-68FB-C5714B3C6B52}"/>
                </a:ext>
              </a:extLst>
            </p:cNvPr>
            <p:cNvSpPr/>
            <p:nvPr>
              <p:custDataLst>
                <p:tags r:id="rId32"/>
              </p:custDataLst>
            </p:nvPr>
          </p:nvSpPr>
          <p:spPr>
            <a:xfrm>
              <a:off x="4102438" y="2349762"/>
              <a:ext cx="151801" cy="520439"/>
            </a:xfrm>
            <a:custGeom>
              <a:avLst/>
              <a:gdLst/>
              <a:ahLst/>
              <a:cxnLst/>
              <a:rect l="0" t="0" r="0" b="0"/>
              <a:pathLst>
                <a:path w="151801" h="520439">
                  <a:moveTo>
                    <a:pt x="145712" y="6088"/>
                  </a:moveTo>
                  <a:lnTo>
                    <a:pt x="145712" y="6088"/>
                  </a:lnTo>
                  <a:lnTo>
                    <a:pt x="151800" y="0"/>
                  </a:lnTo>
                  <a:lnTo>
                    <a:pt x="146941" y="5565"/>
                  </a:lnTo>
                  <a:lnTo>
                    <a:pt x="130386" y="33623"/>
                  </a:lnTo>
                  <a:lnTo>
                    <a:pt x="107799" y="63111"/>
                  </a:lnTo>
                  <a:lnTo>
                    <a:pt x="92772" y="87816"/>
                  </a:lnTo>
                  <a:lnTo>
                    <a:pt x="75228" y="117871"/>
                  </a:lnTo>
                  <a:lnTo>
                    <a:pt x="62880" y="141142"/>
                  </a:lnTo>
                  <a:lnTo>
                    <a:pt x="52218" y="163713"/>
                  </a:lnTo>
                  <a:lnTo>
                    <a:pt x="42070" y="186211"/>
                  </a:lnTo>
                  <a:lnTo>
                    <a:pt x="30504" y="210320"/>
                  </a:lnTo>
                  <a:lnTo>
                    <a:pt x="20190" y="235147"/>
                  </a:lnTo>
                  <a:lnTo>
                    <a:pt x="11607" y="259586"/>
                  </a:lnTo>
                  <a:lnTo>
                    <a:pt x="5441" y="282208"/>
                  </a:lnTo>
                  <a:lnTo>
                    <a:pt x="2231" y="304021"/>
                  </a:lnTo>
                  <a:lnTo>
                    <a:pt x="804" y="325475"/>
                  </a:lnTo>
                  <a:lnTo>
                    <a:pt x="0" y="356681"/>
                  </a:lnTo>
                  <a:lnTo>
                    <a:pt x="468" y="384115"/>
                  </a:lnTo>
                  <a:lnTo>
                    <a:pt x="4761" y="410118"/>
                  </a:lnTo>
                  <a:lnTo>
                    <a:pt x="10502" y="434991"/>
                  </a:lnTo>
                  <a:lnTo>
                    <a:pt x="17377" y="455374"/>
                  </a:lnTo>
                  <a:lnTo>
                    <a:pt x="35769" y="484132"/>
                  </a:lnTo>
                  <a:lnTo>
                    <a:pt x="52786" y="501324"/>
                  </a:lnTo>
                  <a:lnTo>
                    <a:pt x="70200" y="512188"/>
                  </a:lnTo>
                  <a:lnTo>
                    <a:pt x="86885" y="517993"/>
                  </a:lnTo>
                  <a:lnTo>
                    <a:pt x="120312" y="5204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0" name="SMARTInkShape-Group415">
            <a:extLst>
              <a:ext uri="{FF2B5EF4-FFF2-40B4-BE49-F238E27FC236}">
                <a16:creationId xmlns:a16="http://schemas.microsoft.com/office/drawing/2014/main" id="{D5A55239-CEE4-F0AD-FE6C-769AB4A65F9F}"/>
              </a:ext>
            </a:extLst>
          </p:cNvPr>
          <p:cNvGrpSpPr/>
          <p:nvPr/>
        </p:nvGrpSpPr>
        <p:grpSpPr>
          <a:xfrm>
            <a:off x="5092700" y="2374900"/>
            <a:ext cx="1200151" cy="438273"/>
            <a:chOff x="5092700" y="2374900"/>
            <a:chExt cx="1200151" cy="438273"/>
          </a:xfrm>
        </p:grpSpPr>
        <p:sp>
          <p:nvSpPr>
            <p:cNvPr id="349" name="SMARTInkShape-1845">
              <a:extLst>
                <a:ext uri="{FF2B5EF4-FFF2-40B4-BE49-F238E27FC236}">
                  <a16:creationId xmlns:a16="http://schemas.microsoft.com/office/drawing/2014/main" id="{1A471A79-BD35-80AB-4E16-E68F29CE916B}"/>
                </a:ext>
              </a:extLst>
            </p:cNvPr>
            <p:cNvSpPr/>
            <p:nvPr>
              <p:custDataLst>
                <p:tags r:id="rId17"/>
              </p:custDataLst>
            </p:nvPr>
          </p:nvSpPr>
          <p:spPr>
            <a:xfrm>
              <a:off x="6149001" y="2505600"/>
              <a:ext cx="143850" cy="245173"/>
            </a:xfrm>
            <a:custGeom>
              <a:avLst/>
              <a:gdLst/>
              <a:ahLst/>
              <a:cxnLst/>
              <a:rect l="0" t="0" r="0" b="0"/>
              <a:pathLst>
                <a:path w="143850" h="245173">
                  <a:moveTo>
                    <a:pt x="48599" y="47100"/>
                  </a:moveTo>
                  <a:lnTo>
                    <a:pt x="48599" y="47100"/>
                  </a:lnTo>
                  <a:lnTo>
                    <a:pt x="58296" y="37402"/>
                  </a:lnTo>
                  <a:lnTo>
                    <a:pt x="59964" y="33853"/>
                  </a:lnTo>
                  <a:lnTo>
                    <a:pt x="61220" y="16181"/>
                  </a:lnTo>
                  <a:lnTo>
                    <a:pt x="59382" y="10310"/>
                  </a:lnTo>
                  <a:lnTo>
                    <a:pt x="57904" y="7756"/>
                  </a:lnTo>
                  <a:lnTo>
                    <a:pt x="49082" y="792"/>
                  </a:lnTo>
                  <a:lnTo>
                    <a:pt x="45393" y="0"/>
                  </a:lnTo>
                  <a:lnTo>
                    <a:pt x="37531" y="1002"/>
                  </a:lnTo>
                  <a:lnTo>
                    <a:pt x="25171" y="8903"/>
                  </a:lnTo>
                  <a:lnTo>
                    <a:pt x="5371" y="26993"/>
                  </a:lnTo>
                  <a:lnTo>
                    <a:pt x="1164" y="36753"/>
                  </a:lnTo>
                  <a:lnTo>
                    <a:pt x="0" y="48146"/>
                  </a:lnTo>
                  <a:lnTo>
                    <a:pt x="1835" y="60265"/>
                  </a:lnTo>
                  <a:lnTo>
                    <a:pt x="6883" y="68944"/>
                  </a:lnTo>
                  <a:lnTo>
                    <a:pt x="10205" y="72246"/>
                  </a:lnTo>
                  <a:lnTo>
                    <a:pt x="17659" y="75915"/>
                  </a:lnTo>
                  <a:lnTo>
                    <a:pt x="33943" y="78270"/>
                  </a:lnTo>
                  <a:lnTo>
                    <a:pt x="38122" y="76347"/>
                  </a:lnTo>
                  <a:lnTo>
                    <a:pt x="65774" y="50902"/>
                  </a:lnTo>
                  <a:lnTo>
                    <a:pt x="68517" y="49635"/>
                  </a:lnTo>
                  <a:lnTo>
                    <a:pt x="70345" y="48084"/>
                  </a:lnTo>
                  <a:lnTo>
                    <a:pt x="73517" y="41855"/>
                  </a:lnTo>
                  <a:lnTo>
                    <a:pt x="73678" y="42193"/>
                  </a:lnTo>
                  <a:lnTo>
                    <a:pt x="73856" y="44448"/>
                  </a:lnTo>
                  <a:lnTo>
                    <a:pt x="68519" y="73382"/>
                  </a:lnTo>
                  <a:lnTo>
                    <a:pt x="67908" y="98553"/>
                  </a:lnTo>
                  <a:lnTo>
                    <a:pt x="63336" y="127819"/>
                  </a:lnTo>
                  <a:lnTo>
                    <a:pt x="61567" y="155784"/>
                  </a:lnTo>
                  <a:lnTo>
                    <a:pt x="61334" y="185015"/>
                  </a:lnTo>
                  <a:lnTo>
                    <a:pt x="61304" y="212095"/>
                  </a:lnTo>
                  <a:lnTo>
                    <a:pt x="60594" y="238816"/>
                  </a:lnTo>
                  <a:lnTo>
                    <a:pt x="57927" y="244725"/>
                  </a:lnTo>
                  <a:lnTo>
                    <a:pt x="55523" y="245172"/>
                  </a:lnTo>
                  <a:lnTo>
                    <a:pt x="49090" y="241907"/>
                  </a:lnTo>
                  <a:lnTo>
                    <a:pt x="29803" y="223948"/>
                  </a:lnTo>
                  <a:lnTo>
                    <a:pt x="23077" y="214834"/>
                  </a:lnTo>
                  <a:lnTo>
                    <a:pt x="15322" y="188286"/>
                  </a:lnTo>
                  <a:lnTo>
                    <a:pt x="15300" y="163722"/>
                  </a:lnTo>
                  <a:lnTo>
                    <a:pt x="19762" y="143038"/>
                  </a:lnTo>
                  <a:lnTo>
                    <a:pt x="32294" y="123504"/>
                  </a:lnTo>
                  <a:lnTo>
                    <a:pt x="45351" y="114454"/>
                  </a:lnTo>
                  <a:lnTo>
                    <a:pt x="76729" y="99524"/>
                  </a:lnTo>
                  <a:lnTo>
                    <a:pt x="104329" y="88761"/>
                  </a:lnTo>
                  <a:lnTo>
                    <a:pt x="143849" y="788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0" name="SMARTInkShape-1846">
              <a:extLst>
                <a:ext uri="{FF2B5EF4-FFF2-40B4-BE49-F238E27FC236}">
                  <a16:creationId xmlns:a16="http://schemas.microsoft.com/office/drawing/2014/main" id="{3576B8F0-AFEB-1A07-55F9-8869593DF3B6}"/>
                </a:ext>
              </a:extLst>
            </p:cNvPr>
            <p:cNvSpPr/>
            <p:nvPr>
              <p:custDataLst>
                <p:tags r:id="rId18"/>
              </p:custDataLst>
            </p:nvPr>
          </p:nvSpPr>
          <p:spPr>
            <a:xfrm>
              <a:off x="5962650" y="2535011"/>
              <a:ext cx="158542" cy="112940"/>
            </a:xfrm>
            <a:custGeom>
              <a:avLst/>
              <a:gdLst/>
              <a:ahLst/>
              <a:cxnLst/>
              <a:rect l="0" t="0" r="0" b="0"/>
              <a:pathLst>
                <a:path w="158542" h="112940">
                  <a:moveTo>
                    <a:pt x="0" y="55789"/>
                  </a:moveTo>
                  <a:lnTo>
                    <a:pt x="0" y="55789"/>
                  </a:lnTo>
                  <a:lnTo>
                    <a:pt x="0" y="52418"/>
                  </a:lnTo>
                  <a:lnTo>
                    <a:pt x="10139" y="39888"/>
                  </a:lnTo>
                  <a:lnTo>
                    <a:pt x="39028" y="10434"/>
                  </a:lnTo>
                  <a:lnTo>
                    <a:pt x="52812" y="1701"/>
                  </a:lnTo>
                  <a:lnTo>
                    <a:pt x="58280" y="0"/>
                  </a:lnTo>
                  <a:lnTo>
                    <a:pt x="60726" y="252"/>
                  </a:lnTo>
                  <a:lnTo>
                    <a:pt x="65325" y="2413"/>
                  </a:lnTo>
                  <a:lnTo>
                    <a:pt x="66833" y="5388"/>
                  </a:lnTo>
                  <a:lnTo>
                    <a:pt x="68509" y="14339"/>
                  </a:lnTo>
                  <a:lnTo>
                    <a:pt x="64647" y="45366"/>
                  </a:lnTo>
                  <a:lnTo>
                    <a:pt x="63650" y="76994"/>
                  </a:lnTo>
                  <a:lnTo>
                    <a:pt x="63505" y="105269"/>
                  </a:lnTo>
                  <a:lnTo>
                    <a:pt x="64210" y="105003"/>
                  </a:lnTo>
                  <a:lnTo>
                    <a:pt x="66872" y="102827"/>
                  </a:lnTo>
                  <a:lnTo>
                    <a:pt x="74332" y="89906"/>
                  </a:lnTo>
                  <a:lnTo>
                    <a:pt x="84481" y="69584"/>
                  </a:lnTo>
                  <a:lnTo>
                    <a:pt x="115027" y="38159"/>
                  </a:lnTo>
                  <a:lnTo>
                    <a:pt x="136713" y="21535"/>
                  </a:lnTo>
                  <a:lnTo>
                    <a:pt x="144486" y="19398"/>
                  </a:lnTo>
                  <a:lnTo>
                    <a:pt x="147831" y="19534"/>
                  </a:lnTo>
                  <a:lnTo>
                    <a:pt x="153425" y="21566"/>
                  </a:lnTo>
                  <a:lnTo>
                    <a:pt x="155200" y="24507"/>
                  </a:lnTo>
                  <a:lnTo>
                    <a:pt x="157698" y="39465"/>
                  </a:lnTo>
                  <a:lnTo>
                    <a:pt x="158541" y="67564"/>
                  </a:lnTo>
                  <a:lnTo>
                    <a:pt x="156807" y="85383"/>
                  </a:lnTo>
                  <a:lnTo>
                    <a:pt x="152400" y="11293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1" name="SMARTInkShape-1847">
              <a:extLst>
                <a:ext uri="{FF2B5EF4-FFF2-40B4-BE49-F238E27FC236}">
                  <a16:creationId xmlns:a16="http://schemas.microsoft.com/office/drawing/2014/main" id="{90C0653F-17E6-AA2E-C148-9204EDEB1468}"/>
                </a:ext>
              </a:extLst>
            </p:cNvPr>
            <p:cNvSpPr/>
            <p:nvPr>
              <p:custDataLst>
                <p:tags r:id="rId19"/>
              </p:custDataLst>
            </p:nvPr>
          </p:nvSpPr>
          <p:spPr>
            <a:xfrm>
              <a:off x="5911850" y="2482850"/>
              <a:ext cx="25401" cy="19051"/>
            </a:xfrm>
            <a:custGeom>
              <a:avLst/>
              <a:gdLst/>
              <a:ahLst/>
              <a:cxnLst/>
              <a:rect l="0" t="0" r="0" b="0"/>
              <a:pathLst>
                <a:path w="25401" h="19051">
                  <a:moveTo>
                    <a:pt x="0" y="19050"/>
                  </a:moveTo>
                  <a:lnTo>
                    <a:pt x="0" y="19050"/>
                  </a:lnTo>
                  <a:lnTo>
                    <a:pt x="0" y="15679"/>
                  </a:lnTo>
                  <a:lnTo>
                    <a:pt x="3371" y="6841"/>
                  </a:lnTo>
                  <a:lnTo>
                    <a:pt x="5071" y="4560"/>
                  </a:lnTo>
                  <a:lnTo>
                    <a:pt x="8838" y="2027"/>
                  </a:lnTo>
                  <a:lnTo>
                    <a:pt x="254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2" name="SMARTInkShape-1848">
              <a:extLst>
                <a:ext uri="{FF2B5EF4-FFF2-40B4-BE49-F238E27FC236}">
                  <a16:creationId xmlns:a16="http://schemas.microsoft.com/office/drawing/2014/main" id="{7DA2566C-F2F1-9ECA-4850-E432C26C3FBD}"/>
                </a:ext>
              </a:extLst>
            </p:cNvPr>
            <p:cNvSpPr/>
            <p:nvPr>
              <p:custDataLst>
                <p:tags r:id="rId20"/>
              </p:custDataLst>
            </p:nvPr>
          </p:nvSpPr>
          <p:spPr>
            <a:xfrm>
              <a:off x="5816600" y="2527411"/>
              <a:ext cx="101601" cy="107840"/>
            </a:xfrm>
            <a:custGeom>
              <a:avLst/>
              <a:gdLst/>
              <a:ahLst/>
              <a:cxnLst/>
              <a:rect l="0" t="0" r="0" b="0"/>
              <a:pathLst>
                <a:path w="101601" h="107840">
                  <a:moveTo>
                    <a:pt x="0" y="31639"/>
                  </a:moveTo>
                  <a:lnTo>
                    <a:pt x="0" y="31639"/>
                  </a:lnTo>
                  <a:lnTo>
                    <a:pt x="28130" y="15046"/>
                  </a:lnTo>
                  <a:lnTo>
                    <a:pt x="57509" y="4167"/>
                  </a:lnTo>
                  <a:lnTo>
                    <a:pt x="77606" y="265"/>
                  </a:lnTo>
                  <a:lnTo>
                    <a:pt x="84456" y="0"/>
                  </a:lnTo>
                  <a:lnTo>
                    <a:pt x="90687" y="5583"/>
                  </a:lnTo>
                  <a:lnTo>
                    <a:pt x="94325" y="10035"/>
                  </a:lnTo>
                  <a:lnTo>
                    <a:pt x="98366" y="20626"/>
                  </a:lnTo>
                  <a:lnTo>
                    <a:pt x="100961" y="44672"/>
                  </a:lnTo>
                  <a:lnTo>
                    <a:pt x="98371" y="72370"/>
                  </a:lnTo>
                  <a:lnTo>
                    <a:pt x="99448" y="75726"/>
                  </a:lnTo>
                  <a:lnTo>
                    <a:pt x="98761" y="83218"/>
                  </a:lnTo>
                  <a:lnTo>
                    <a:pt x="97591" y="87192"/>
                  </a:lnTo>
                  <a:lnTo>
                    <a:pt x="101600" y="10783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3" name="SMARTInkShape-1849">
              <a:extLst>
                <a:ext uri="{FF2B5EF4-FFF2-40B4-BE49-F238E27FC236}">
                  <a16:creationId xmlns:a16="http://schemas.microsoft.com/office/drawing/2014/main" id="{EE124572-8454-9789-87E5-F7475CCAC4B1}"/>
                </a:ext>
              </a:extLst>
            </p:cNvPr>
            <p:cNvSpPr/>
            <p:nvPr>
              <p:custDataLst>
                <p:tags r:id="rId21"/>
              </p:custDataLst>
            </p:nvPr>
          </p:nvSpPr>
          <p:spPr>
            <a:xfrm>
              <a:off x="5810250" y="2374900"/>
              <a:ext cx="95251" cy="252267"/>
            </a:xfrm>
            <a:custGeom>
              <a:avLst/>
              <a:gdLst/>
              <a:ahLst/>
              <a:cxnLst/>
              <a:rect l="0" t="0" r="0" b="0"/>
              <a:pathLst>
                <a:path w="95251" h="252267">
                  <a:moveTo>
                    <a:pt x="0" y="0"/>
                  </a:moveTo>
                  <a:lnTo>
                    <a:pt x="0" y="0"/>
                  </a:lnTo>
                  <a:lnTo>
                    <a:pt x="8838" y="0"/>
                  </a:lnTo>
                  <a:lnTo>
                    <a:pt x="10125" y="1411"/>
                  </a:lnTo>
                  <a:lnTo>
                    <a:pt x="16838" y="31096"/>
                  </a:lnTo>
                  <a:lnTo>
                    <a:pt x="18613" y="62665"/>
                  </a:lnTo>
                  <a:lnTo>
                    <a:pt x="18150" y="85707"/>
                  </a:lnTo>
                  <a:lnTo>
                    <a:pt x="15593" y="112410"/>
                  </a:lnTo>
                  <a:lnTo>
                    <a:pt x="12104" y="136978"/>
                  </a:lnTo>
                  <a:lnTo>
                    <a:pt x="8202" y="159657"/>
                  </a:lnTo>
                  <a:lnTo>
                    <a:pt x="2744" y="190142"/>
                  </a:lnTo>
                  <a:lnTo>
                    <a:pt x="543" y="216038"/>
                  </a:lnTo>
                  <a:lnTo>
                    <a:pt x="777" y="241893"/>
                  </a:lnTo>
                  <a:lnTo>
                    <a:pt x="3403" y="248149"/>
                  </a:lnTo>
                  <a:lnTo>
                    <a:pt x="5091" y="250099"/>
                  </a:lnTo>
                  <a:lnTo>
                    <a:pt x="8848" y="252266"/>
                  </a:lnTo>
                  <a:lnTo>
                    <a:pt x="25042" y="250116"/>
                  </a:lnTo>
                  <a:lnTo>
                    <a:pt x="51434" y="238703"/>
                  </a:lnTo>
                  <a:lnTo>
                    <a:pt x="79330" y="227042"/>
                  </a:lnTo>
                  <a:lnTo>
                    <a:pt x="95250" y="2159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4" name="SMARTInkShape-1850">
              <a:extLst>
                <a:ext uri="{FF2B5EF4-FFF2-40B4-BE49-F238E27FC236}">
                  <a16:creationId xmlns:a16="http://schemas.microsoft.com/office/drawing/2014/main" id="{0105C732-D88F-D1BD-C6BD-2416F26CF662}"/>
                </a:ext>
              </a:extLst>
            </p:cNvPr>
            <p:cNvSpPr/>
            <p:nvPr>
              <p:custDataLst>
                <p:tags r:id="rId22"/>
              </p:custDataLst>
            </p:nvPr>
          </p:nvSpPr>
          <p:spPr>
            <a:xfrm>
              <a:off x="5659586" y="2538224"/>
              <a:ext cx="99865" cy="91037"/>
            </a:xfrm>
            <a:custGeom>
              <a:avLst/>
              <a:gdLst/>
              <a:ahLst/>
              <a:cxnLst/>
              <a:rect l="0" t="0" r="0" b="0"/>
              <a:pathLst>
                <a:path w="99865" h="91037">
                  <a:moveTo>
                    <a:pt x="87164" y="14476"/>
                  </a:moveTo>
                  <a:lnTo>
                    <a:pt x="87164" y="14476"/>
                  </a:lnTo>
                  <a:lnTo>
                    <a:pt x="87164" y="7734"/>
                  </a:lnTo>
                  <a:lnTo>
                    <a:pt x="85282" y="2543"/>
                  </a:lnTo>
                  <a:lnTo>
                    <a:pt x="83793" y="170"/>
                  </a:lnTo>
                  <a:lnTo>
                    <a:pt x="79978" y="0"/>
                  </a:lnTo>
                  <a:lnTo>
                    <a:pt x="68213" y="3574"/>
                  </a:lnTo>
                  <a:lnTo>
                    <a:pt x="42734" y="21730"/>
                  </a:lnTo>
                  <a:lnTo>
                    <a:pt x="19200" y="41518"/>
                  </a:lnTo>
                  <a:lnTo>
                    <a:pt x="7054" y="59413"/>
                  </a:lnTo>
                  <a:lnTo>
                    <a:pt x="0" y="77680"/>
                  </a:lnTo>
                  <a:lnTo>
                    <a:pt x="833" y="81307"/>
                  </a:lnTo>
                  <a:lnTo>
                    <a:pt x="5521" y="89099"/>
                  </a:lnTo>
                  <a:lnTo>
                    <a:pt x="10157" y="91036"/>
                  </a:lnTo>
                  <a:lnTo>
                    <a:pt x="35726" y="90863"/>
                  </a:lnTo>
                  <a:lnTo>
                    <a:pt x="60907" y="85644"/>
                  </a:lnTo>
                  <a:lnTo>
                    <a:pt x="99864" y="7162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5" name="SMARTInkShape-1851">
              <a:extLst>
                <a:ext uri="{FF2B5EF4-FFF2-40B4-BE49-F238E27FC236}">
                  <a16:creationId xmlns:a16="http://schemas.microsoft.com/office/drawing/2014/main" id="{79EA30C8-EF16-7F64-84E2-930AFF84701E}"/>
                </a:ext>
              </a:extLst>
            </p:cNvPr>
            <p:cNvSpPr/>
            <p:nvPr>
              <p:custDataLst>
                <p:tags r:id="rId23"/>
              </p:custDataLst>
            </p:nvPr>
          </p:nvSpPr>
          <p:spPr>
            <a:xfrm>
              <a:off x="5563056" y="2534099"/>
              <a:ext cx="101145" cy="103850"/>
            </a:xfrm>
            <a:custGeom>
              <a:avLst/>
              <a:gdLst/>
              <a:ahLst/>
              <a:cxnLst/>
              <a:rect l="0" t="0" r="0" b="0"/>
              <a:pathLst>
                <a:path w="101145" h="103850">
                  <a:moveTo>
                    <a:pt x="5894" y="37651"/>
                  </a:moveTo>
                  <a:lnTo>
                    <a:pt x="5894" y="37651"/>
                  </a:lnTo>
                  <a:lnTo>
                    <a:pt x="9265" y="41022"/>
                  </a:lnTo>
                  <a:lnTo>
                    <a:pt x="12801" y="42677"/>
                  </a:lnTo>
                  <a:lnTo>
                    <a:pt x="24192" y="43739"/>
                  </a:lnTo>
                  <a:lnTo>
                    <a:pt x="51080" y="37059"/>
                  </a:lnTo>
                  <a:lnTo>
                    <a:pt x="72518" y="29068"/>
                  </a:lnTo>
                  <a:lnTo>
                    <a:pt x="77837" y="24899"/>
                  </a:lnTo>
                  <a:lnTo>
                    <a:pt x="84625" y="13103"/>
                  </a:lnTo>
                  <a:lnTo>
                    <a:pt x="85191" y="9997"/>
                  </a:lnTo>
                  <a:lnTo>
                    <a:pt x="84864" y="7220"/>
                  </a:lnTo>
                  <a:lnTo>
                    <a:pt x="83941" y="4664"/>
                  </a:lnTo>
                  <a:lnTo>
                    <a:pt x="81914" y="2960"/>
                  </a:lnTo>
                  <a:lnTo>
                    <a:pt x="75899" y="1066"/>
                  </a:lnTo>
                  <a:lnTo>
                    <a:pt x="64580" y="0"/>
                  </a:lnTo>
                  <a:lnTo>
                    <a:pt x="56435" y="3513"/>
                  </a:lnTo>
                  <a:lnTo>
                    <a:pt x="45800" y="9662"/>
                  </a:lnTo>
                  <a:lnTo>
                    <a:pt x="43080" y="10525"/>
                  </a:lnTo>
                  <a:lnTo>
                    <a:pt x="17152" y="32888"/>
                  </a:lnTo>
                  <a:lnTo>
                    <a:pt x="4747" y="48548"/>
                  </a:lnTo>
                  <a:lnTo>
                    <a:pt x="1086" y="61027"/>
                  </a:lnTo>
                  <a:lnTo>
                    <a:pt x="0" y="73662"/>
                  </a:lnTo>
                  <a:lnTo>
                    <a:pt x="3050" y="89714"/>
                  </a:lnTo>
                  <a:lnTo>
                    <a:pt x="5409" y="93526"/>
                  </a:lnTo>
                  <a:lnTo>
                    <a:pt x="8393" y="96068"/>
                  </a:lnTo>
                  <a:lnTo>
                    <a:pt x="30063" y="103518"/>
                  </a:lnTo>
                  <a:lnTo>
                    <a:pt x="43447" y="103849"/>
                  </a:lnTo>
                  <a:lnTo>
                    <a:pt x="71995" y="99506"/>
                  </a:lnTo>
                  <a:lnTo>
                    <a:pt x="101144" y="8845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6" name="SMARTInkShape-1852">
              <a:extLst>
                <a:ext uri="{FF2B5EF4-FFF2-40B4-BE49-F238E27FC236}">
                  <a16:creationId xmlns:a16="http://schemas.microsoft.com/office/drawing/2014/main" id="{EDB5D16B-67C4-DF82-BB7A-E0D9CD1ECCD3}"/>
                </a:ext>
              </a:extLst>
            </p:cNvPr>
            <p:cNvSpPr/>
            <p:nvPr>
              <p:custDataLst>
                <p:tags r:id="rId24"/>
              </p:custDataLst>
            </p:nvPr>
          </p:nvSpPr>
          <p:spPr>
            <a:xfrm>
              <a:off x="5480129" y="2501900"/>
              <a:ext cx="6272" cy="25401"/>
            </a:xfrm>
            <a:custGeom>
              <a:avLst/>
              <a:gdLst/>
              <a:ahLst/>
              <a:cxnLst/>
              <a:rect l="0" t="0" r="0" b="0"/>
              <a:pathLst>
                <a:path w="6272" h="25401">
                  <a:moveTo>
                    <a:pt x="6271" y="25400"/>
                  </a:moveTo>
                  <a:lnTo>
                    <a:pt x="6271" y="25400"/>
                  </a:lnTo>
                  <a:lnTo>
                    <a:pt x="803" y="14465"/>
                  </a:lnTo>
                  <a:lnTo>
                    <a:pt x="0" y="1920"/>
                  </a:lnTo>
                  <a:lnTo>
                    <a:pt x="679" y="1280"/>
                  </a:lnTo>
                  <a:lnTo>
                    <a:pt x="6271"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7" name="SMARTInkShape-1853">
              <a:extLst>
                <a:ext uri="{FF2B5EF4-FFF2-40B4-BE49-F238E27FC236}">
                  <a16:creationId xmlns:a16="http://schemas.microsoft.com/office/drawing/2014/main" id="{AF437E83-417F-A500-F60A-22E1B9B77135}"/>
                </a:ext>
              </a:extLst>
            </p:cNvPr>
            <p:cNvSpPr/>
            <p:nvPr>
              <p:custDataLst>
                <p:tags r:id="rId25"/>
              </p:custDataLst>
            </p:nvPr>
          </p:nvSpPr>
          <p:spPr>
            <a:xfrm>
              <a:off x="5436283" y="2572011"/>
              <a:ext cx="104608" cy="241162"/>
            </a:xfrm>
            <a:custGeom>
              <a:avLst/>
              <a:gdLst/>
              <a:ahLst/>
              <a:cxnLst/>
              <a:rect l="0" t="0" r="0" b="0"/>
              <a:pathLst>
                <a:path w="104608" h="241162">
                  <a:moveTo>
                    <a:pt x="50117" y="6089"/>
                  </a:moveTo>
                  <a:lnTo>
                    <a:pt x="50117" y="6089"/>
                  </a:lnTo>
                  <a:lnTo>
                    <a:pt x="55585" y="622"/>
                  </a:lnTo>
                  <a:lnTo>
                    <a:pt x="59577" y="0"/>
                  </a:lnTo>
                  <a:lnTo>
                    <a:pt x="60656" y="1325"/>
                  </a:lnTo>
                  <a:lnTo>
                    <a:pt x="61856" y="6559"/>
                  </a:lnTo>
                  <a:lnTo>
                    <a:pt x="58263" y="32261"/>
                  </a:lnTo>
                  <a:lnTo>
                    <a:pt x="56293" y="59077"/>
                  </a:lnTo>
                  <a:lnTo>
                    <a:pt x="52965" y="83173"/>
                  </a:lnTo>
                  <a:lnTo>
                    <a:pt x="54410" y="114065"/>
                  </a:lnTo>
                  <a:lnTo>
                    <a:pt x="52407" y="138271"/>
                  </a:lnTo>
                  <a:lnTo>
                    <a:pt x="54245" y="163709"/>
                  </a:lnTo>
                  <a:lnTo>
                    <a:pt x="51653" y="191158"/>
                  </a:lnTo>
                  <a:lnTo>
                    <a:pt x="50320" y="222249"/>
                  </a:lnTo>
                  <a:lnTo>
                    <a:pt x="46443" y="232923"/>
                  </a:lnTo>
                  <a:lnTo>
                    <a:pt x="43435" y="237745"/>
                  </a:lnTo>
                  <a:lnTo>
                    <a:pt x="39313" y="240254"/>
                  </a:lnTo>
                  <a:lnTo>
                    <a:pt x="29086" y="241161"/>
                  </a:lnTo>
                  <a:lnTo>
                    <a:pt x="24807" y="239709"/>
                  </a:lnTo>
                  <a:lnTo>
                    <a:pt x="18173" y="234333"/>
                  </a:lnTo>
                  <a:lnTo>
                    <a:pt x="7098" y="220002"/>
                  </a:lnTo>
                  <a:lnTo>
                    <a:pt x="2775" y="206524"/>
                  </a:lnTo>
                  <a:lnTo>
                    <a:pt x="0" y="181618"/>
                  </a:lnTo>
                  <a:lnTo>
                    <a:pt x="2890" y="164166"/>
                  </a:lnTo>
                  <a:lnTo>
                    <a:pt x="11587" y="148960"/>
                  </a:lnTo>
                  <a:lnTo>
                    <a:pt x="31532" y="131886"/>
                  </a:lnTo>
                  <a:lnTo>
                    <a:pt x="46805" y="123404"/>
                  </a:lnTo>
                  <a:lnTo>
                    <a:pt x="74653" y="116098"/>
                  </a:lnTo>
                  <a:lnTo>
                    <a:pt x="92430" y="112768"/>
                  </a:lnTo>
                  <a:lnTo>
                    <a:pt x="104337" y="108692"/>
                  </a:lnTo>
                  <a:lnTo>
                    <a:pt x="104607" y="108358"/>
                  </a:lnTo>
                  <a:lnTo>
                    <a:pt x="100917" y="10768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8" name="SMARTInkShape-1854">
              <a:extLst>
                <a:ext uri="{FF2B5EF4-FFF2-40B4-BE49-F238E27FC236}">
                  <a16:creationId xmlns:a16="http://schemas.microsoft.com/office/drawing/2014/main" id="{D1B1BA0C-A214-0CD9-7B20-4E3D4E035384}"/>
                </a:ext>
              </a:extLst>
            </p:cNvPr>
            <p:cNvSpPr/>
            <p:nvPr>
              <p:custDataLst>
                <p:tags r:id="rId26"/>
              </p:custDataLst>
            </p:nvPr>
          </p:nvSpPr>
          <p:spPr>
            <a:xfrm>
              <a:off x="5299878" y="2553955"/>
              <a:ext cx="135723" cy="116776"/>
            </a:xfrm>
            <a:custGeom>
              <a:avLst/>
              <a:gdLst/>
              <a:ahLst/>
              <a:cxnLst/>
              <a:rect l="0" t="0" r="0" b="0"/>
              <a:pathLst>
                <a:path w="135723" h="116776">
                  <a:moveTo>
                    <a:pt x="27772" y="55895"/>
                  </a:moveTo>
                  <a:lnTo>
                    <a:pt x="27772" y="55895"/>
                  </a:lnTo>
                  <a:lnTo>
                    <a:pt x="44793" y="55190"/>
                  </a:lnTo>
                  <a:lnTo>
                    <a:pt x="60097" y="50120"/>
                  </a:lnTo>
                  <a:lnTo>
                    <a:pt x="91267" y="33127"/>
                  </a:lnTo>
                  <a:lnTo>
                    <a:pt x="110905" y="22096"/>
                  </a:lnTo>
                  <a:lnTo>
                    <a:pt x="114108" y="17825"/>
                  </a:lnTo>
                  <a:lnTo>
                    <a:pt x="114964" y="15698"/>
                  </a:lnTo>
                  <a:lnTo>
                    <a:pt x="114827" y="13575"/>
                  </a:lnTo>
                  <a:lnTo>
                    <a:pt x="112795" y="9334"/>
                  </a:lnTo>
                  <a:lnTo>
                    <a:pt x="104313" y="2980"/>
                  </a:lnTo>
                  <a:lnTo>
                    <a:pt x="92863" y="0"/>
                  </a:lnTo>
                  <a:lnTo>
                    <a:pt x="73791" y="2488"/>
                  </a:lnTo>
                  <a:lnTo>
                    <a:pt x="53637" y="11064"/>
                  </a:lnTo>
                  <a:lnTo>
                    <a:pt x="23365" y="35750"/>
                  </a:lnTo>
                  <a:lnTo>
                    <a:pt x="14525" y="45530"/>
                  </a:lnTo>
                  <a:lnTo>
                    <a:pt x="741" y="75253"/>
                  </a:lnTo>
                  <a:lnTo>
                    <a:pt x="0" y="87782"/>
                  </a:lnTo>
                  <a:lnTo>
                    <a:pt x="792" y="94086"/>
                  </a:lnTo>
                  <a:lnTo>
                    <a:pt x="7314" y="104854"/>
                  </a:lnTo>
                  <a:lnTo>
                    <a:pt x="12016" y="109701"/>
                  </a:lnTo>
                  <a:lnTo>
                    <a:pt x="22886" y="115087"/>
                  </a:lnTo>
                  <a:lnTo>
                    <a:pt x="35478" y="116775"/>
                  </a:lnTo>
                  <a:lnTo>
                    <a:pt x="57729" y="113052"/>
                  </a:lnTo>
                  <a:lnTo>
                    <a:pt x="87664" y="98926"/>
                  </a:lnTo>
                  <a:lnTo>
                    <a:pt x="118701" y="76985"/>
                  </a:lnTo>
                  <a:lnTo>
                    <a:pt x="135722" y="6224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9" name="SMARTInkShape-1855">
              <a:extLst>
                <a:ext uri="{FF2B5EF4-FFF2-40B4-BE49-F238E27FC236}">
                  <a16:creationId xmlns:a16="http://schemas.microsoft.com/office/drawing/2014/main" id="{17A10459-2049-08C1-766F-D32B88154B8B}"/>
                </a:ext>
              </a:extLst>
            </p:cNvPr>
            <p:cNvSpPr/>
            <p:nvPr>
              <p:custDataLst>
                <p:tags r:id="rId27"/>
              </p:custDataLst>
            </p:nvPr>
          </p:nvSpPr>
          <p:spPr>
            <a:xfrm>
              <a:off x="5092700" y="2559389"/>
              <a:ext cx="184151" cy="134497"/>
            </a:xfrm>
            <a:custGeom>
              <a:avLst/>
              <a:gdLst/>
              <a:ahLst/>
              <a:cxnLst/>
              <a:rect l="0" t="0" r="0" b="0"/>
              <a:pathLst>
                <a:path w="184151" h="134497">
                  <a:moveTo>
                    <a:pt x="0" y="12361"/>
                  </a:moveTo>
                  <a:lnTo>
                    <a:pt x="0" y="12361"/>
                  </a:lnTo>
                  <a:lnTo>
                    <a:pt x="0" y="8990"/>
                  </a:lnTo>
                  <a:lnTo>
                    <a:pt x="1882" y="5454"/>
                  </a:lnTo>
                  <a:lnTo>
                    <a:pt x="3371" y="3523"/>
                  </a:lnTo>
                  <a:lnTo>
                    <a:pt x="8789" y="1377"/>
                  </a:lnTo>
                  <a:lnTo>
                    <a:pt x="27136" y="0"/>
                  </a:lnTo>
                  <a:lnTo>
                    <a:pt x="36990" y="3575"/>
                  </a:lnTo>
                  <a:lnTo>
                    <a:pt x="45368" y="9867"/>
                  </a:lnTo>
                  <a:lnTo>
                    <a:pt x="58376" y="29168"/>
                  </a:lnTo>
                  <a:lnTo>
                    <a:pt x="68332" y="53559"/>
                  </a:lnTo>
                  <a:lnTo>
                    <a:pt x="74645" y="83293"/>
                  </a:lnTo>
                  <a:lnTo>
                    <a:pt x="75740" y="101582"/>
                  </a:lnTo>
                  <a:lnTo>
                    <a:pt x="72232" y="114103"/>
                  </a:lnTo>
                  <a:lnTo>
                    <a:pt x="69321" y="120406"/>
                  </a:lnTo>
                  <a:lnTo>
                    <a:pt x="60443" y="129290"/>
                  </a:lnTo>
                  <a:lnTo>
                    <a:pt x="55112" y="132647"/>
                  </a:lnTo>
                  <a:lnTo>
                    <a:pt x="43545" y="134496"/>
                  </a:lnTo>
                  <a:lnTo>
                    <a:pt x="37497" y="134001"/>
                  </a:lnTo>
                  <a:lnTo>
                    <a:pt x="27013" y="129688"/>
                  </a:lnTo>
                  <a:lnTo>
                    <a:pt x="22242" y="126562"/>
                  </a:lnTo>
                  <a:lnTo>
                    <a:pt x="15061" y="117445"/>
                  </a:lnTo>
                  <a:lnTo>
                    <a:pt x="8070" y="101087"/>
                  </a:lnTo>
                  <a:lnTo>
                    <a:pt x="8996" y="93893"/>
                  </a:lnTo>
                  <a:lnTo>
                    <a:pt x="10230" y="89999"/>
                  </a:lnTo>
                  <a:lnTo>
                    <a:pt x="22081" y="74405"/>
                  </a:lnTo>
                  <a:lnTo>
                    <a:pt x="49318" y="52708"/>
                  </a:lnTo>
                  <a:lnTo>
                    <a:pt x="76135" y="40173"/>
                  </a:lnTo>
                  <a:lnTo>
                    <a:pt x="102566" y="29334"/>
                  </a:lnTo>
                  <a:lnTo>
                    <a:pt x="127679" y="26327"/>
                  </a:lnTo>
                  <a:lnTo>
                    <a:pt x="157629" y="25311"/>
                  </a:lnTo>
                  <a:lnTo>
                    <a:pt x="184150" y="2506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5" name="SMARTInkShape-Group416">
            <a:extLst>
              <a:ext uri="{FF2B5EF4-FFF2-40B4-BE49-F238E27FC236}">
                <a16:creationId xmlns:a16="http://schemas.microsoft.com/office/drawing/2014/main" id="{1FC24333-B2DE-B7A4-B45F-455E7E8053F2}"/>
              </a:ext>
            </a:extLst>
          </p:cNvPr>
          <p:cNvGrpSpPr/>
          <p:nvPr/>
        </p:nvGrpSpPr>
        <p:grpSpPr>
          <a:xfrm>
            <a:off x="6457950" y="2318011"/>
            <a:ext cx="308565" cy="298190"/>
            <a:chOff x="6457950" y="2318011"/>
            <a:chExt cx="308565" cy="298190"/>
          </a:xfrm>
        </p:grpSpPr>
        <p:sp>
          <p:nvSpPr>
            <p:cNvPr id="361" name="SMARTInkShape-1856">
              <a:extLst>
                <a:ext uri="{FF2B5EF4-FFF2-40B4-BE49-F238E27FC236}">
                  <a16:creationId xmlns:a16="http://schemas.microsoft.com/office/drawing/2014/main" id="{46DD31BF-324B-169A-FCCB-EC7C613F2548}"/>
                </a:ext>
              </a:extLst>
            </p:cNvPr>
            <p:cNvSpPr/>
            <p:nvPr>
              <p:custDataLst>
                <p:tags r:id="rId13"/>
              </p:custDataLst>
            </p:nvPr>
          </p:nvSpPr>
          <p:spPr>
            <a:xfrm>
              <a:off x="6697290" y="2527716"/>
              <a:ext cx="69225" cy="86798"/>
            </a:xfrm>
            <a:custGeom>
              <a:avLst/>
              <a:gdLst/>
              <a:ahLst/>
              <a:cxnLst/>
              <a:rect l="0" t="0" r="0" b="0"/>
              <a:pathLst>
                <a:path w="69225" h="86798">
                  <a:moveTo>
                    <a:pt x="52760" y="18634"/>
                  </a:moveTo>
                  <a:lnTo>
                    <a:pt x="52760" y="18634"/>
                  </a:lnTo>
                  <a:lnTo>
                    <a:pt x="52760" y="11892"/>
                  </a:lnTo>
                  <a:lnTo>
                    <a:pt x="54642" y="6701"/>
                  </a:lnTo>
                  <a:lnTo>
                    <a:pt x="56132" y="4328"/>
                  </a:lnTo>
                  <a:lnTo>
                    <a:pt x="56419" y="2747"/>
                  </a:lnTo>
                  <a:lnTo>
                    <a:pt x="55905" y="1693"/>
                  </a:lnTo>
                  <a:lnTo>
                    <a:pt x="54857" y="990"/>
                  </a:lnTo>
                  <a:lnTo>
                    <a:pt x="50011" y="0"/>
                  </a:lnTo>
                  <a:lnTo>
                    <a:pt x="37365" y="6449"/>
                  </a:lnTo>
                  <a:lnTo>
                    <a:pt x="19197" y="21976"/>
                  </a:lnTo>
                  <a:lnTo>
                    <a:pt x="1138" y="44082"/>
                  </a:lnTo>
                  <a:lnTo>
                    <a:pt x="0" y="48299"/>
                  </a:lnTo>
                  <a:lnTo>
                    <a:pt x="619" y="58630"/>
                  </a:lnTo>
                  <a:lnTo>
                    <a:pt x="5126" y="68395"/>
                  </a:lnTo>
                  <a:lnTo>
                    <a:pt x="16148" y="82791"/>
                  </a:lnTo>
                  <a:lnTo>
                    <a:pt x="24494" y="85954"/>
                  </a:lnTo>
                  <a:lnTo>
                    <a:pt x="29682" y="86797"/>
                  </a:lnTo>
                  <a:lnTo>
                    <a:pt x="41092" y="83971"/>
                  </a:lnTo>
                  <a:lnTo>
                    <a:pt x="57534" y="74447"/>
                  </a:lnTo>
                  <a:lnTo>
                    <a:pt x="62292" y="70660"/>
                  </a:lnTo>
                  <a:lnTo>
                    <a:pt x="67580" y="57043"/>
                  </a:lnTo>
                  <a:lnTo>
                    <a:pt x="69224" y="41349"/>
                  </a:lnTo>
                  <a:lnTo>
                    <a:pt x="66095" y="15162"/>
                  </a:lnTo>
                  <a:lnTo>
                    <a:pt x="63766" y="12792"/>
                  </a:lnTo>
                  <a:lnTo>
                    <a:pt x="60098" y="11917"/>
                  </a:lnTo>
                  <a:lnTo>
                    <a:pt x="51083" y="12826"/>
                  </a:lnTo>
                  <a:lnTo>
                    <a:pt x="38779" y="17305"/>
                  </a:lnTo>
                  <a:lnTo>
                    <a:pt x="27360" y="249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2" name="SMARTInkShape-1857">
              <a:extLst>
                <a:ext uri="{FF2B5EF4-FFF2-40B4-BE49-F238E27FC236}">
                  <a16:creationId xmlns:a16="http://schemas.microsoft.com/office/drawing/2014/main" id="{D9FC6EE8-1BFD-6BA9-6449-0019863B7379}"/>
                </a:ext>
              </a:extLst>
            </p:cNvPr>
            <p:cNvSpPr/>
            <p:nvPr>
              <p:custDataLst>
                <p:tags r:id="rId14"/>
              </p:custDataLst>
            </p:nvPr>
          </p:nvSpPr>
          <p:spPr>
            <a:xfrm>
              <a:off x="6457950" y="2492081"/>
              <a:ext cx="152401" cy="16170"/>
            </a:xfrm>
            <a:custGeom>
              <a:avLst/>
              <a:gdLst/>
              <a:ahLst/>
              <a:cxnLst/>
              <a:rect l="0" t="0" r="0" b="0"/>
              <a:pathLst>
                <a:path w="152401" h="16170">
                  <a:moveTo>
                    <a:pt x="0" y="16169"/>
                  </a:moveTo>
                  <a:lnTo>
                    <a:pt x="0" y="16169"/>
                  </a:lnTo>
                  <a:lnTo>
                    <a:pt x="12552" y="14288"/>
                  </a:lnTo>
                  <a:lnTo>
                    <a:pt x="40066" y="9702"/>
                  </a:lnTo>
                  <a:lnTo>
                    <a:pt x="66738" y="4429"/>
                  </a:lnTo>
                  <a:lnTo>
                    <a:pt x="93904" y="0"/>
                  </a:lnTo>
                  <a:lnTo>
                    <a:pt x="152400" y="346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3" name="SMARTInkShape-1858">
              <a:extLst>
                <a:ext uri="{FF2B5EF4-FFF2-40B4-BE49-F238E27FC236}">
                  <a16:creationId xmlns:a16="http://schemas.microsoft.com/office/drawing/2014/main" id="{A6FFE261-A667-3EEA-CAAA-8A1D3ABF0925}"/>
                </a:ext>
              </a:extLst>
            </p:cNvPr>
            <p:cNvSpPr/>
            <p:nvPr>
              <p:custDataLst>
                <p:tags r:id="rId15"/>
              </p:custDataLst>
            </p:nvPr>
          </p:nvSpPr>
          <p:spPr>
            <a:xfrm>
              <a:off x="6597650" y="2320055"/>
              <a:ext cx="31383" cy="296146"/>
            </a:xfrm>
            <a:custGeom>
              <a:avLst/>
              <a:gdLst/>
              <a:ahLst/>
              <a:cxnLst/>
              <a:rect l="0" t="0" r="0" b="0"/>
              <a:pathLst>
                <a:path w="31383" h="296146">
                  <a:moveTo>
                    <a:pt x="6350" y="48495"/>
                  </a:moveTo>
                  <a:lnTo>
                    <a:pt x="6350" y="48495"/>
                  </a:lnTo>
                  <a:lnTo>
                    <a:pt x="19214" y="19620"/>
                  </a:lnTo>
                  <a:lnTo>
                    <a:pt x="30506" y="0"/>
                  </a:lnTo>
                  <a:lnTo>
                    <a:pt x="30921" y="643"/>
                  </a:lnTo>
                  <a:lnTo>
                    <a:pt x="31382" y="5120"/>
                  </a:lnTo>
                  <a:lnTo>
                    <a:pt x="26608" y="31042"/>
                  </a:lnTo>
                  <a:lnTo>
                    <a:pt x="22879" y="52027"/>
                  </a:lnTo>
                  <a:lnTo>
                    <a:pt x="20752" y="77347"/>
                  </a:lnTo>
                  <a:lnTo>
                    <a:pt x="19807" y="102240"/>
                  </a:lnTo>
                  <a:lnTo>
                    <a:pt x="19274" y="128860"/>
                  </a:lnTo>
                  <a:lnTo>
                    <a:pt x="19116" y="153603"/>
                  </a:lnTo>
                  <a:lnTo>
                    <a:pt x="19063" y="183165"/>
                  </a:lnTo>
                  <a:lnTo>
                    <a:pt x="15682" y="212601"/>
                  </a:lnTo>
                  <a:lnTo>
                    <a:pt x="10213" y="239093"/>
                  </a:lnTo>
                  <a:lnTo>
                    <a:pt x="7113" y="265146"/>
                  </a:lnTo>
                  <a:lnTo>
                    <a:pt x="6450" y="289502"/>
                  </a:lnTo>
                  <a:lnTo>
                    <a:pt x="5711" y="291716"/>
                  </a:lnTo>
                  <a:lnTo>
                    <a:pt x="0" y="29614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4" name="SMARTInkShape-1859">
              <a:extLst>
                <a:ext uri="{FF2B5EF4-FFF2-40B4-BE49-F238E27FC236}">
                  <a16:creationId xmlns:a16="http://schemas.microsoft.com/office/drawing/2014/main" id="{D4413DE5-585E-20F5-EC00-43989C9969A5}"/>
                </a:ext>
              </a:extLst>
            </p:cNvPr>
            <p:cNvSpPr/>
            <p:nvPr>
              <p:custDataLst>
                <p:tags r:id="rId16"/>
              </p:custDataLst>
            </p:nvPr>
          </p:nvSpPr>
          <p:spPr>
            <a:xfrm>
              <a:off x="6477026" y="2318011"/>
              <a:ext cx="31464" cy="272790"/>
            </a:xfrm>
            <a:custGeom>
              <a:avLst/>
              <a:gdLst/>
              <a:ahLst/>
              <a:cxnLst/>
              <a:rect l="0" t="0" r="0" b="0"/>
              <a:pathLst>
                <a:path w="31464" h="272790">
                  <a:moveTo>
                    <a:pt x="25374" y="6089"/>
                  </a:moveTo>
                  <a:lnTo>
                    <a:pt x="25374" y="6089"/>
                  </a:lnTo>
                  <a:lnTo>
                    <a:pt x="31463" y="0"/>
                  </a:lnTo>
                  <a:lnTo>
                    <a:pt x="22864" y="8600"/>
                  </a:lnTo>
                  <a:lnTo>
                    <a:pt x="12621" y="37682"/>
                  </a:lnTo>
                  <a:lnTo>
                    <a:pt x="8189" y="58724"/>
                  </a:lnTo>
                  <a:lnTo>
                    <a:pt x="4995" y="82833"/>
                  </a:lnTo>
                  <a:lnTo>
                    <a:pt x="966" y="112892"/>
                  </a:lnTo>
                  <a:lnTo>
                    <a:pt x="415" y="133755"/>
                  </a:lnTo>
                  <a:lnTo>
                    <a:pt x="170" y="156668"/>
                  </a:lnTo>
                  <a:lnTo>
                    <a:pt x="32" y="183585"/>
                  </a:lnTo>
                  <a:lnTo>
                    <a:pt x="0" y="205626"/>
                  </a:lnTo>
                  <a:lnTo>
                    <a:pt x="3352" y="235093"/>
                  </a:lnTo>
                  <a:lnTo>
                    <a:pt x="19024" y="27278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1" name="SMARTInkShape-Group417">
            <a:extLst>
              <a:ext uri="{FF2B5EF4-FFF2-40B4-BE49-F238E27FC236}">
                <a16:creationId xmlns:a16="http://schemas.microsoft.com/office/drawing/2014/main" id="{1E4D3902-1A68-54A7-1191-3765D65AF0C2}"/>
              </a:ext>
            </a:extLst>
          </p:cNvPr>
          <p:cNvGrpSpPr/>
          <p:nvPr/>
        </p:nvGrpSpPr>
        <p:grpSpPr>
          <a:xfrm>
            <a:off x="7010479" y="2057692"/>
            <a:ext cx="470533" cy="869659"/>
            <a:chOff x="7010479" y="2057692"/>
            <a:chExt cx="470533" cy="869659"/>
          </a:xfrm>
        </p:grpSpPr>
        <p:sp>
          <p:nvSpPr>
            <p:cNvPr id="366" name="SMARTInkShape-1860">
              <a:extLst>
                <a:ext uri="{FF2B5EF4-FFF2-40B4-BE49-F238E27FC236}">
                  <a16:creationId xmlns:a16="http://schemas.microsoft.com/office/drawing/2014/main" id="{D8A861BE-C59D-D1D6-6D45-95D545666F92}"/>
                </a:ext>
              </a:extLst>
            </p:cNvPr>
            <p:cNvSpPr/>
            <p:nvPr>
              <p:custDataLst>
                <p:tags r:id="rId8"/>
              </p:custDataLst>
            </p:nvPr>
          </p:nvSpPr>
          <p:spPr>
            <a:xfrm>
              <a:off x="7010479" y="2057692"/>
              <a:ext cx="18956" cy="869659"/>
            </a:xfrm>
            <a:custGeom>
              <a:avLst/>
              <a:gdLst/>
              <a:ahLst/>
              <a:cxnLst/>
              <a:rect l="0" t="0" r="0" b="0"/>
              <a:pathLst>
                <a:path w="18956" h="869659">
                  <a:moveTo>
                    <a:pt x="6271" y="25108"/>
                  </a:moveTo>
                  <a:lnTo>
                    <a:pt x="6271" y="25108"/>
                  </a:lnTo>
                  <a:lnTo>
                    <a:pt x="11739" y="19641"/>
                  </a:lnTo>
                  <a:lnTo>
                    <a:pt x="13153" y="13863"/>
                  </a:lnTo>
                  <a:lnTo>
                    <a:pt x="15915" y="9997"/>
                  </a:lnTo>
                  <a:lnTo>
                    <a:pt x="16228" y="8684"/>
                  </a:lnTo>
                  <a:lnTo>
                    <a:pt x="15731" y="7809"/>
                  </a:lnTo>
                  <a:lnTo>
                    <a:pt x="14694" y="7225"/>
                  </a:lnTo>
                  <a:lnTo>
                    <a:pt x="14003" y="6131"/>
                  </a:lnTo>
                  <a:lnTo>
                    <a:pt x="12803" y="693"/>
                  </a:lnTo>
                  <a:lnTo>
                    <a:pt x="13448" y="365"/>
                  </a:lnTo>
                  <a:lnTo>
                    <a:pt x="16046" y="0"/>
                  </a:lnTo>
                  <a:lnTo>
                    <a:pt x="17021" y="608"/>
                  </a:lnTo>
                  <a:lnTo>
                    <a:pt x="17671" y="1719"/>
                  </a:lnTo>
                  <a:lnTo>
                    <a:pt x="18714" y="8572"/>
                  </a:lnTo>
                  <a:lnTo>
                    <a:pt x="15262" y="28270"/>
                  </a:lnTo>
                  <a:lnTo>
                    <a:pt x="18029" y="59025"/>
                  </a:lnTo>
                  <a:lnTo>
                    <a:pt x="18692" y="82194"/>
                  </a:lnTo>
                  <a:lnTo>
                    <a:pt x="18847" y="104102"/>
                  </a:lnTo>
                  <a:lnTo>
                    <a:pt x="18916" y="127950"/>
                  </a:lnTo>
                  <a:lnTo>
                    <a:pt x="18955" y="158434"/>
                  </a:lnTo>
                  <a:lnTo>
                    <a:pt x="17083" y="182201"/>
                  </a:lnTo>
                  <a:lnTo>
                    <a:pt x="14604" y="207110"/>
                  </a:lnTo>
                  <a:lnTo>
                    <a:pt x="12503" y="237001"/>
                  </a:lnTo>
                  <a:lnTo>
                    <a:pt x="8431" y="263731"/>
                  </a:lnTo>
                  <a:lnTo>
                    <a:pt x="6911" y="290231"/>
                  </a:lnTo>
                  <a:lnTo>
                    <a:pt x="5756" y="320112"/>
                  </a:lnTo>
                  <a:lnTo>
                    <a:pt x="1963" y="351308"/>
                  </a:lnTo>
                  <a:lnTo>
                    <a:pt x="526" y="382894"/>
                  </a:lnTo>
                  <a:lnTo>
                    <a:pt x="100" y="414595"/>
                  </a:lnTo>
                  <a:lnTo>
                    <a:pt x="0" y="435751"/>
                  </a:lnTo>
                  <a:lnTo>
                    <a:pt x="1838" y="458794"/>
                  </a:lnTo>
                  <a:lnTo>
                    <a:pt x="4301" y="483146"/>
                  </a:lnTo>
                  <a:lnTo>
                    <a:pt x="5396" y="508081"/>
                  </a:lnTo>
                  <a:lnTo>
                    <a:pt x="5883" y="531392"/>
                  </a:lnTo>
                  <a:lnTo>
                    <a:pt x="6098" y="554218"/>
                  </a:lnTo>
                  <a:lnTo>
                    <a:pt x="6193" y="578473"/>
                  </a:lnTo>
                  <a:lnTo>
                    <a:pt x="6237" y="601483"/>
                  </a:lnTo>
                  <a:lnTo>
                    <a:pt x="6255" y="623469"/>
                  </a:lnTo>
                  <a:lnTo>
                    <a:pt x="6265" y="645000"/>
                  </a:lnTo>
                  <a:lnTo>
                    <a:pt x="6268" y="666329"/>
                  </a:lnTo>
                  <a:lnTo>
                    <a:pt x="6270" y="696288"/>
                  </a:lnTo>
                  <a:lnTo>
                    <a:pt x="6271" y="723039"/>
                  </a:lnTo>
                  <a:lnTo>
                    <a:pt x="6271" y="748839"/>
                  </a:lnTo>
                  <a:lnTo>
                    <a:pt x="6271" y="779470"/>
                  </a:lnTo>
                  <a:lnTo>
                    <a:pt x="4389" y="810457"/>
                  </a:lnTo>
                  <a:lnTo>
                    <a:pt x="2899" y="815374"/>
                  </a:lnTo>
                  <a:lnTo>
                    <a:pt x="3126" y="826482"/>
                  </a:lnTo>
                  <a:lnTo>
                    <a:pt x="6271" y="8696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7" name="SMARTInkShape-1861">
              <a:extLst>
                <a:ext uri="{FF2B5EF4-FFF2-40B4-BE49-F238E27FC236}">
                  <a16:creationId xmlns:a16="http://schemas.microsoft.com/office/drawing/2014/main" id="{3A44637A-5D45-6E03-E194-55BE50215B90}"/>
                </a:ext>
              </a:extLst>
            </p:cNvPr>
            <p:cNvSpPr/>
            <p:nvPr>
              <p:custDataLst>
                <p:tags r:id="rId9"/>
              </p:custDataLst>
            </p:nvPr>
          </p:nvSpPr>
          <p:spPr>
            <a:xfrm>
              <a:off x="7214384" y="2260861"/>
              <a:ext cx="49756" cy="266440"/>
            </a:xfrm>
            <a:custGeom>
              <a:avLst/>
              <a:gdLst/>
              <a:ahLst/>
              <a:cxnLst/>
              <a:rect l="0" t="0" r="0" b="0"/>
              <a:pathLst>
                <a:path w="49756" h="266440">
                  <a:moveTo>
                    <a:pt x="43666" y="6089"/>
                  </a:moveTo>
                  <a:lnTo>
                    <a:pt x="43666" y="6089"/>
                  </a:lnTo>
                  <a:lnTo>
                    <a:pt x="49755" y="0"/>
                  </a:lnTo>
                  <a:lnTo>
                    <a:pt x="39875" y="25781"/>
                  </a:lnTo>
                  <a:lnTo>
                    <a:pt x="34283" y="51599"/>
                  </a:lnTo>
                  <a:lnTo>
                    <a:pt x="26552" y="81218"/>
                  </a:lnTo>
                  <a:lnTo>
                    <a:pt x="18230" y="112364"/>
                  </a:lnTo>
                  <a:lnTo>
                    <a:pt x="13163" y="142479"/>
                  </a:lnTo>
                  <a:lnTo>
                    <a:pt x="7093" y="169830"/>
                  </a:lnTo>
                  <a:lnTo>
                    <a:pt x="1863" y="187092"/>
                  </a:lnTo>
                  <a:lnTo>
                    <a:pt x="0" y="212198"/>
                  </a:lnTo>
                  <a:lnTo>
                    <a:pt x="1253" y="240359"/>
                  </a:lnTo>
                  <a:lnTo>
                    <a:pt x="11916" y="26643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8" name="SMARTInkShape-1862">
              <a:extLst>
                <a:ext uri="{FF2B5EF4-FFF2-40B4-BE49-F238E27FC236}">
                  <a16:creationId xmlns:a16="http://schemas.microsoft.com/office/drawing/2014/main" id="{25890448-D732-2554-188F-7A83E2CC0641}"/>
                </a:ext>
              </a:extLst>
            </p:cNvPr>
            <p:cNvSpPr/>
            <p:nvPr>
              <p:custDataLst>
                <p:tags r:id="rId10"/>
              </p:custDataLst>
            </p:nvPr>
          </p:nvSpPr>
          <p:spPr>
            <a:xfrm>
              <a:off x="7346950" y="2299140"/>
              <a:ext cx="19051" cy="215461"/>
            </a:xfrm>
            <a:custGeom>
              <a:avLst/>
              <a:gdLst/>
              <a:ahLst/>
              <a:cxnLst/>
              <a:rect l="0" t="0" r="0" b="0"/>
              <a:pathLst>
                <a:path w="19051" h="215461">
                  <a:moveTo>
                    <a:pt x="0" y="24960"/>
                  </a:moveTo>
                  <a:lnTo>
                    <a:pt x="0" y="24960"/>
                  </a:lnTo>
                  <a:lnTo>
                    <a:pt x="3372" y="21589"/>
                  </a:lnTo>
                  <a:lnTo>
                    <a:pt x="5026" y="16171"/>
                  </a:lnTo>
                  <a:lnTo>
                    <a:pt x="6468" y="9765"/>
                  </a:lnTo>
                  <a:lnTo>
                    <a:pt x="12416" y="0"/>
                  </a:lnTo>
                  <a:lnTo>
                    <a:pt x="10781" y="24103"/>
                  </a:lnTo>
                  <a:lnTo>
                    <a:pt x="7225" y="55287"/>
                  </a:lnTo>
                  <a:lnTo>
                    <a:pt x="6609" y="85451"/>
                  </a:lnTo>
                  <a:lnTo>
                    <a:pt x="6465" y="108995"/>
                  </a:lnTo>
                  <a:lnTo>
                    <a:pt x="6401" y="132864"/>
                  </a:lnTo>
                  <a:lnTo>
                    <a:pt x="7071" y="163314"/>
                  </a:lnTo>
                  <a:lnTo>
                    <a:pt x="11819" y="194368"/>
                  </a:lnTo>
                  <a:lnTo>
                    <a:pt x="14190" y="204440"/>
                  </a:lnTo>
                  <a:lnTo>
                    <a:pt x="19050" y="21546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9" name="SMARTInkShape-1863">
              <a:extLst>
                <a:ext uri="{FF2B5EF4-FFF2-40B4-BE49-F238E27FC236}">
                  <a16:creationId xmlns:a16="http://schemas.microsoft.com/office/drawing/2014/main" id="{E5DF8F12-1C64-44CA-5E7C-03D2BEB1EF76}"/>
                </a:ext>
              </a:extLst>
            </p:cNvPr>
            <p:cNvSpPr/>
            <p:nvPr>
              <p:custDataLst>
                <p:tags r:id="rId11"/>
              </p:custDataLst>
            </p:nvPr>
          </p:nvSpPr>
          <p:spPr>
            <a:xfrm>
              <a:off x="7226300" y="2413990"/>
              <a:ext cx="114301" cy="24411"/>
            </a:xfrm>
            <a:custGeom>
              <a:avLst/>
              <a:gdLst/>
              <a:ahLst/>
              <a:cxnLst/>
              <a:rect l="0" t="0" r="0" b="0"/>
              <a:pathLst>
                <a:path w="114301" h="24411">
                  <a:moveTo>
                    <a:pt x="0" y="24410"/>
                  </a:moveTo>
                  <a:lnTo>
                    <a:pt x="0" y="24410"/>
                  </a:lnTo>
                  <a:lnTo>
                    <a:pt x="3372" y="21039"/>
                  </a:lnTo>
                  <a:lnTo>
                    <a:pt x="32603" y="9483"/>
                  </a:lnTo>
                  <a:lnTo>
                    <a:pt x="58586" y="4022"/>
                  </a:lnTo>
                  <a:lnTo>
                    <a:pt x="86205" y="0"/>
                  </a:lnTo>
                  <a:lnTo>
                    <a:pt x="114300" y="536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0" name="SMARTInkShape-1864">
              <a:extLst>
                <a:ext uri="{FF2B5EF4-FFF2-40B4-BE49-F238E27FC236}">
                  <a16:creationId xmlns:a16="http://schemas.microsoft.com/office/drawing/2014/main" id="{9C585948-1E32-8CA7-9CF2-65D98105C8BD}"/>
                </a:ext>
              </a:extLst>
            </p:cNvPr>
            <p:cNvSpPr/>
            <p:nvPr>
              <p:custDataLst>
                <p:tags r:id="rId12"/>
              </p:custDataLst>
            </p:nvPr>
          </p:nvSpPr>
          <p:spPr>
            <a:xfrm>
              <a:off x="7412655" y="2484988"/>
              <a:ext cx="68357" cy="64701"/>
            </a:xfrm>
            <a:custGeom>
              <a:avLst/>
              <a:gdLst/>
              <a:ahLst/>
              <a:cxnLst/>
              <a:rect l="0" t="0" r="0" b="0"/>
              <a:pathLst>
                <a:path w="68357" h="64701">
                  <a:moveTo>
                    <a:pt x="29545" y="10562"/>
                  </a:moveTo>
                  <a:lnTo>
                    <a:pt x="29545" y="10562"/>
                  </a:lnTo>
                  <a:lnTo>
                    <a:pt x="35013" y="10562"/>
                  </a:lnTo>
                  <a:lnTo>
                    <a:pt x="35307" y="9857"/>
                  </a:lnTo>
                  <a:lnTo>
                    <a:pt x="35817" y="5095"/>
                  </a:lnTo>
                  <a:lnTo>
                    <a:pt x="35138" y="4800"/>
                  </a:lnTo>
                  <a:lnTo>
                    <a:pt x="23679" y="4290"/>
                  </a:lnTo>
                  <a:lnTo>
                    <a:pt x="20696" y="5675"/>
                  </a:lnTo>
                  <a:lnTo>
                    <a:pt x="5236" y="21895"/>
                  </a:lnTo>
                  <a:lnTo>
                    <a:pt x="1103" y="33709"/>
                  </a:lnTo>
                  <a:lnTo>
                    <a:pt x="0" y="40810"/>
                  </a:lnTo>
                  <a:lnTo>
                    <a:pt x="2538" y="52463"/>
                  </a:lnTo>
                  <a:lnTo>
                    <a:pt x="5191" y="57546"/>
                  </a:lnTo>
                  <a:lnTo>
                    <a:pt x="8370" y="60935"/>
                  </a:lnTo>
                  <a:lnTo>
                    <a:pt x="15665" y="64700"/>
                  </a:lnTo>
                  <a:lnTo>
                    <a:pt x="25493" y="64491"/>
                  </a:lnTo>
                  <a:lnTo>
                    <a:pt x="45678" y="58609"/>
                  </a:lnTo>
                  <a:lnTo>
                    <a:pt x="52708" y="52848"/>
                  </a:lnTo>
                  <a:lnTo>
                    <a:pt x="66340" y="37651"/>
                  </a:lnTo>
                  <a:lnTo>
                    <a:pt x="68186" y="32149"/>
                  </a:lnTo>
                  <a:lnTo>
                    <a:pt x="68356" y="18510"/>
                  </a:lnTo>
                  <a:lnTo>
                    <a:pt x="66079" y="8685"/>
                  </a:lnTo>
                  <a:lnTo>
                    <a:pt x="64485" y="5078"/>
                  </a:lnTo>
                  <a:lnTo>
                    <a:pt x="62010" y="2672"/>
                  </a:lnTo>
                  <a:lnTo>
                    <a:pt x="55498" y="0"/>
                  </a:lnTo>
                  <a:lnTo>
                    <a:pt x="40527" y="1867"/>
                  </a:lnTo>
                  <a:lnTo>
                    <a:pt x="29427" y="6888"/>
                  </a:lnTo>
                  <a:lnTo>
                    <a:pt x="16845" y="1691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9" name="SMARTInkShape-Group418">
            <a:extLst>
              <a:ext uri="{FF2B5EF4-FFF2-40B4-BE49-F238E27FC236}">
                <a16:creationId xmlns:a16="http://schemas.microsoft.com/office/drawing/2014/main" id="{AE950839-A10A-5F53-4404-67DC6E547AFE}"/>
              </a:ext>
            </a:extLst>
          </p:cNvPr>
          <p:cNvGrpSpPr/>
          <p:nvPr/>
        </p:nvGrpSpPr>
        <p:grpSpPr>
          <a:xfrm>
            <a:off x="7645400" y="2038350"/>
            <a:ext cx="874510" cy="663736"/>
            <a:chOff x="7645400" y="2038350"/>
            <a:chExt cx="874510" cy="663736"/>
          </a:xfrm>
        </p:grpSpPr>
        <p:sp>
          <p:nvSpPr>
            <p:cNvPr id="372" name="SMARTInkShape-1865">
              <a:extLst>
                <a:ext uri="{FF2B5EF4-FFF2-40B4-BE49-F238E27FC236}">
                  <a16:creationId xmlns:a16="http://schemas.microsoft.com/office/drawing/2014/main" id="{99D9F427-7365-C9FE-BDB9-122154EF9082}"/>
                </a:ext>
              </a:extLst>
            </p:cNvPr>
            <p:cNvSpPr/>
            <p:nvPr>
              <p:custDataLst>
                <p:tags r:id="rId1"/>
              </p:custDataLst>
            </p:nvPr>
          </p:nvSpPr>
          <p:spPr>
            <a:xfrm>
              <a:off x="7689885" y="2283529"/>
              <a:ext cx="148390" cy="370772"/>
            </a:xfrm>
            <a:custGeom>
              <a:avLst/>
              <a:gdLst/>
              <a:ahLst/>
              <a:cxnLst/>
              <a:rect l="0" t="0" r="0" b="0"/>
              <a:pathLst>
                <a:path w="148390" h="370772">
                  <a:moveTo>
                    <a:pt x="114265" y="46921"/>
                  </a:moveTo>
                  <a:lnTo>
                    <a:pt x="114265" y="46921"/>
                  </a:lnTo>
                  <a:lnTo>
                    <a:pt x="131472" y="46921"/>
                  </a:lnTo>
                  <a:lnTo>
                    <a:pt x="142384" y="41851"/>
                  </a:lnTo>
                  <a:lnTo>
                    <a:pt x="147459" y="38083"/>
                  </a:lnTo>
                  <a:lnTo>
                    <a:pt x="148389" y="36090"/>
                  </a:lnTo>
                  <a:lnTo>
                    <a:pt x="148303" y="34056"/>
                  </a:lnTo>
                  <a:lnTo>
                    <a:pt x="146693" y="27822"/>
                  </a:lnTo>
                  <a:lnTo>
                    <a:pt x="145611" y="22911"/>
                  </a:lnTo>
                  <a:lnTo>
                    <a:pt x="139167" y="10141"/>
                  </a:lnTo>
                  <a:lnTo>
                    <a:pt x="137216" y="7584"/>
                  </a:lnTo>
                  <a:lnTo>
                    <a:pt x="124357" y="615"/>
                  </a:lnTo>
                  <a:lnTo>
                    <a:pt x="113106" y="0"/>
                  </a:lnTo>
                  <a:lnTo>
                    <a:pt x="107142" y="824"/>
                  </a:lnTo>
                  <a:lnTo>
                    <a:pt x="85265" y="12096"/>
                  </a:lnTo>
                  <a:lnTo>
                    <a:pt x="74801" y="22977"/>
                  </a:lnTo>
                  <a:lnTo>
                    <a:pt x="54818" y="54168"/>
                  </a:lnTo>
                  <a:lnTo>
                    <a:pt x="39911" y="83735"/>
                  </a:lnTo>
                  <a:lnTo>
                    <a:pt x="32262" y="107453"/>
                  </a:lnTo>
                  <a:lnTo>
                    <a:pt x="23645" y="134941"/>
                  </a:lnTo>
                  <a:lnTo>
                    <a:pt x="14037" y="160961"/>
                  </a:lnTo>
                  <a:lnTo>
                    <a:pt x="6721" y="188425"/>
                  </a:lnTo>
                  <a:lnTo>
                    <a:pt x="1967" y="217024"/>
                  </a:lnTo>
                  <a:lnTo>
                    <a:pt x="557" y="243372"/>
                  </a:lnTo>
                  <a:lnTo>
                    <a:pt x="141" y="274697"/>
                  </a:lnTo>
                  <a:lnTo>
                    <a:pt x="43" y="299849"/>
                  </a:lnTo>
                  <a:lnTo>
                    <a:pt x="0" y="322787"/>
                  </a:lnTo>
                  <a:lnTo>
                    <a:pt x="3345" y="348792"/>
                  </a:lnTo>
                  <a:lnTo>
                    <a:pt x="6315" y="37077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3" name="SMARTInkShape-1866">
              <a:extLst>
                <a:ext uri="{FF2B5EF4-FFF2-40B4-BE49-F238E27FC236}">
                  <a16:creationId xmlns:a16="http://schemas.microsoft.com/office/drawing/2014/main" id="{F97C9455-A075-FA8C-9B13-A3E8F16D4026}"/>
                </a:ext>
              </a:extLst>
            </p:cNvPr>
            <p:cNvSpPr/>
            <p:nvPr>
              <p:custDataLst>
                <p:tags r:id="rId2"/>
              </p:custDataLst>
            </p:nvPr>
          </p:nvSpPr>
          <p:spPr>
            <a:xfrm>
              <a:off x="7645400" y="2438781"/>
              <a:ext cx="171451" cy="50420"/>
            </a:xfrm>
            <a:custGeom>
              <a:avLst/>
              <a:gdLst/>
              <a:ahLst/>
              <a:cxnLst/>
              <a:rect l="0" t="0" r="0" b="0"/>
              <a:pathLst>
                <a:path w="171451" h="50420">
                  <a:moveTo>
                    <a:pt x="0" y="50419"/>
                  </a:moveTo>
                  <a:lnTo>
                    <a:pt x="0" y="50419"/>
                  </a:lnTo>
                  <a:lnTo>
                    <a:pt x="0" y="47048"/>
                  </a:lnTo>
                  <a:lnTo>
                    <a:pt x="3372" y="38210"/>
                  </a:lnTo>
                  <a:lnTo>
                    <a:pt x="15581" y="26654"/>
                  </a:lnTo>
                  <a:lnTo>
                    <a:pt x="43738" y="15177"/>
                  </a:lnTo>
                  <a:lnTo>
                    <a:pt x="74596" y="6116"/>
                  </a:lnTo>
                  <a:lnTo>
                    <a:pt x="101283" y="902"/>
                  </a:lnTo>
                  <a:lnTo>
                    <a:pt x="130670" y="0"/>
                  </a:lnTo>
                  <a:lnTo>
                    <a:pt x="171450" y="596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4" name="SMARTInkShape-1867">
              <a:extLst>
                <a:ext uri="{FF2B5EF4-FFF2-40B4-BE49-F238E27FC236}">
                  <a16:creationId xmlns:a16="http://schemas.microsoft.com/office/drawing/2014/main" id="{661A4AD4-109B-DA91-68BD-EF21C28F9573}"/>
                </a:ext>
              </a:extLst>
            </p:cNvPr>
            <p:cNvSpPr/>
            <p:nvPr>
              <p:custDataLst>
                <p:tags r:id="rId3"/>
              </p:custDataLst>
            </p:nvPr>
          </p:nvSpPr>
          <p:spPr>
            <a:xfrm>
              <a:off x="7816580" y="2426667"/>
              <a:ext cx="190771" cy="105509"/>
            </a:xfrm>
            <a:custGeom>
              <a:avLst/>
              <a:gdLst/>
              <a:ahLst/>
              <a:cxnLst/>
              <a:rect l="0" t="0" r="0" b="0"/>
              <a:pathLst>
                <a:path w="190771" h="105509">
                  <a:moveTo>
                    <a:pt x="101870" y="24433"/>
                  </a:moveTo>
                  <a:lnTo>
                    <a:pt x="101870" y="24433"/>
                  </a:lnTo>
                  <a:lnTo>
                    <a:pt x="101870" y="21062"/>
                  </a:lnTo>
                  <a:lnTo>
                    <a:pt x="102575" y="20069"/>
                  </a:lnTo>
                  <a:lnTo>
                    <a:pt x="103752" y="19407"/>
                  </a:lnTo>
                  <a:lnTo>
                    <a:pt x="105242" y="18966"/>
                  </a:lnTo>
                  <a:lnTo>
                    <a:pt x="106234" y="17966"/>
                  </a:lnTo>
                  <a:lnTo>
                    <a:pt x="107959" y="12693"/>
                  </a:lnTo>
                  <a:lnTo>
                    <a:pt x="108142" y="8646"/>
                  </a:lnTo>
                  <a:lnTo>
                    <a:pt x="107463" y="7559"/>
                  </a:lnTo>
                  <a:lnTo>
                    <a:pt x="106305" y="6833"/>
                  </a:lnTo>
                  <a:lnTo>
                    <a:pt x="84453" y="0"/>
                  </a:lnTo>
                  <a:lnTo>
                    <a:pt x="56799" y="6068"/>
                  </a:lnTo>
                  <a:lnTo>
                    <a:pt x="50657" y="7956"/>
                  </a:lnTo>
                  <a:lnTo>
                    <a:pt x="40068" y="17580"/>
                  </a:lnTo>
                  <a:lnTo>
                    <a:pt x="18401" y="43384"/>
                  </a:lnTo>
                  <a:lnTo>
                    <a:pt x="3369" y="62504"/>
                  </a:lnTo>
                  <a:lnTo>
                    <a:pt x="0" y="75220"/>
                  </a:lnTo>
                  <a:lnTo>
                    <a:pt x="855" y="86516"/>
                  </a:lnTo>
                  <a:lnTo>
                    <a:pt x="3588" y="93888"/>
                  </a:lnTo>
                  <a:lnTo>
                    <a:pt x="9035" y="99517"/>
                  </a:lnTo>
                  <a:lnTo>
                    <a:pt x="16161" y="103665"/>
                  </a:lnTo>
                  <a:lnTo>
                    <a:pt x="24030" y="105508"/>
                  </a:lnTo>
                  <a:lnTo>
                    <a:pt x="32232" y="104446"/>
                  </a:lnTo>
                  <a:lnTo>
                    <a:pt x="40581" y="100917"/>
                  </a:lnTo>
                  <a:lnTo>
                    <a:pt x="52509" y="90996"/>
                  </a:lnTo>
                  <a:lnTo>
                    <a:pt x="66981" y="75002"/>
                  </a:lnTo>
                  <a:lnTo>
                    <a:pt x="76486" y="65958"/>
                  </a:lnTo>
                  <a:lnTo>
                    <a:pt x="95274" y="36195"/>
                  </a:lnTo>
                  <a:lnTo>
                    <a:pt x="106950" y="19654"/>
                  </a:lnTo>
                  <a:lnTo>
                    <a:pt x="106668" y="19130"/>
                  </a:lnTo>
                  <a:lnTo>
                    <a:pt x="104473" y="18548"/>
                  </a:lnTo>
                  <a:lnTo>
                    <a:pt x="103605" y="19804"/>
                  </a:lnTo>
                  <a:lnTo>
                    <a:pt x="101679" y="27609"/>
                  </a:lnTo>
                  <a:lnTo>
                    <a:pt x="96945" y="36924"/>
                  </a:lnTo>
                  <a:lnTo>
                    <a:pt x="96470" y="39110"/>
                  </a:lnTo>
                  <a:lnTo>
                    <a:pt x="96859" y="41273"/>
                  </a:lnTo>
                  <a:lnTo>
                    <a:pt x="100777" y="47689"/>
                  </a:lnTo>
                  <a:lnTo>
                    <a:pt x="107101" y="54925"/>
                  </a:lnTo>
                  <a:lnTo>
                    <a:pt x="109604" y="55624"/>
                  </a:lnTo>
                  <a:lnTo>
                    <a:pt x="116961" y="56072"/>
                  </a:lnTo>
                  <a:lnTo>
                    <a:pt x="142441" y="50706"/>
                  </a:lnTo>
                  <a:lnTo>
                    <a:pt x="143734" y="51121"/>
                  </a:lnTo>
                  <a:lnTo>
                    <a:pt x="144596" y="52102"/>
                  </a:lnTo>
                  <a:lnTo>
                    <a:pt x="145170" y="53463"/>
                  </a:lnTo>
                  <a:lnTo>
                    <a:pt x="146965" y="54370"/>
                  </a:lnTo>
                  <a:lnTo>
                    <a:pt x="171332" y="56177"/>
                  </a:lnTo>
                  <a:lnTo>
                    <a:pt x="177153" y="56182"/>
                  </a:lnTo>
                  <a:lnTo>
                    <a:pt x="177458" y="55477"/>
                  </a:lnTo>
                  <a:lnTo>
                    <a:pt x="179830" y="47394"/>
                  </a:lnTo>
                  <a:lnTo>
                    <a:pt x="183060" y="38292"/>
                  </a:lnTo>
                  <a:lnTo>
                    <a:pt x="184522" y="33415"/>
                  </a:lnTo>
                  <a:lnTo>
                    <a:pt x="189807" y="25755"/>
                  </a:lnTo>
                  <a:lnTo>
                    <a:pt x="190770" y="1808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5" name="SMARTInkShape-1868">
              <a:extLst>
                <a:ext uri="{FF2B5EF4-FFF2-40B4-BE49-F238E27FC236}">
                  <a16:creationId xmlns:a16="http://schemas.microsoft.com/office/drawing/2014/main" id="{B5BAD04E-E6C6-20BF-DA47-82C593F259FC}"/>
                </a:ext>
              </a:extLst>
            </p:cNvPr>
            <p:cNvSpPr/>
            <p:nvPr>
              <p:custDataLst>
                <p:tags r:id="rId4"/>
              </p:custDataLst>
            </p:nvPr>
          </p:nvSpPr>
          <p:spPr>
            <a:xfrm>
              <a:off x="8020050" y="2293756"/>
              <a:ext cx="25378" cy="220845"/>
            </a:xfrm>
            <a:custGeom>
              <a:avLst/>
              <a:gdLst/>
              <a:ahLst/>
              <a:cxnLst/>
              <a:rect l="0" t="0" r="0" b="0"/>
              <a:pathLst>
                <a:path w="25378" h="220845">
                  <a:moveTo>
                    <a:pt x="19050" y="17644"/>
                  </a:moveTo>
                  <a:lnTo>
                    <a:pt x="19050" y="17644"/>
                  </a:lnTo>
                  <a:lnTo>
                    <a:pt x="24076" y="5711"/>
                  </a:lnTo>
                  <a:lnTo>
                    <a:pt x="25139" y="0"/>
                  </a:lnTo>
                  <a:lnTo>
                    <a:pt x="25377" y="26507"/>
                  </a:lnTo>
                  <a:lnTo>
                    <a:pt x="21627" y="46983"/>
                  </a:lnTo>
                  <a:lnTo>
                    <a:pt x="15345" y="76667"/>
                  </a:lnTo>
                  <a:lnTo>
                    <a:pt x="9852" y="105660"/>
                  </a:lnTo>
                  <a:lnTo>
                    <a:pt x="2677" y="133181"/>
                  </a:lnTo>
                  <a:lnTo>
                    <a:pt x="794" y="160376"/>
                  </a:lnTo>
                  <a:lnTo>
                    <a:pt x="157" y="189562"/>
                  </a:lnTo>
                  <a:lnTo>
                    <a:pt x="0" y="22084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6" name="SMARTInkShape-1869">
              <a:extLst>
                <a:ext uri="{FF2B5EF4-FFF2-40B4-BE49-F238E27FC236}">
                  <a16:creationId xmlns:a16="http://schemas.microsoft.com/office/drawing/2014/main" id="{B868FA31-5DC3-70E5-B9B4-1CE9AD3DB091}"/>
                </a:ext>
              </a:extLst>
            </p:cNvPr>
            <p:cNvSpPr/>
            <p:nvPr>
              <p:custDataLst>
                <p:tags r:id="rId5"/>
              </p:custDataLst>
            </p:nvPr>
          </p:nvSpPr>
          <p:spPr>
            <a:xfrm>
              <a:off x="8293878" y="2038350"/>
              <a:ext cx="226032" cy="663736"/>
            </a:xfrm>
            <a:custGeom>
              <a:avLst/>
              <a:gdLst/>
              <a:ahLst/>
              <a:cxnLst/>
              <a:rect l="0" t="0" r="0" b="0"/>
              <a:pathLst>
                <a:path w="226032" h="663736">
                  <a:moveTo>
                    <a:pt x="81772" y="0"/>
                  </a:moveTo>
                  <a:lnTo>
                    <a:pt x="81772" y="0"/>
                  </a:lnTo>
                  <a:lnTo>
                    <a:pt x="95587" y="8789"/>
                  </a:lnTo>
                  <a:lnTo>
                    <a:pt x="102729" y="16606"/>
                  </a:lnTo>
                  <a:lnTo>
                    <a:pt x="118703" y="44965"/>
                  </a:lnTo>
                  <a:lnTo>
                    <a:pt x="134876" y="75021"/>
                  </a:lnTo>
                  <a:lnTo>
                    <a:pt x="148149" y="100467"/>
                  </a:lnTo>
                  <a:lnTo>
                    <a:pt x="164469" y="130741"/>
                  </a:lnTo>
                  <a:lnTo>
                    <a:pt x="174030" y="154063"/>
                  </a:lnTo>
                  <a:lnTo>
                    <a:pt x="182984" y="180421"/>
                  </a:lnTo>
                  <a:lnTo>
                    <a:pt x="191666" y="207893"/>
                  </a:lnTo>
                  <a:lnTo>
                    <a:pt x="200228" y="234213"/>
                  </a:lnTo>
                  <a:lnTo>
                    <a:pt x="208738" y="261904"/>
                  </a:lnTo>
                  <a:lnTo>
                    <a:pt x="216518" y="290674"/>
                  </a:lnTo>
                  <a:lnTo>
                    <a:pt x="222329" y="319924"/>
                  </a:lnTo>
                  <a:lnTo>
                    <a:pt x="225380" y="347505"/>
                  </a:lnTo>
                  <a:lnTo>
                    <a:pt x="226031" y="373874"/>
                  </a:lnTo>
                  <a:lnTo>
                    <a:pt x="223969" y="399705"/>
                  </a:lnTo>
                  <a:lnTo>
                    <a:pt x="218819" y="423415"/>
                  </a:lnTo>
                  <a:lnTo>
                    <a:pt x="211120" y="446418"/>
                  </a:lnTo>
                  <a:lnTo>
                    <a:pt x="200643" y="470752"/>
                  </a:lnTo>
                  <a:lnTo>
                    <a:pt x="182845" y="501511"/>
                  </a:lnTo>
                  <a:lnTo>
                    <a:pt x="164166" y="531869"/>
                  </a:lnTo>
                  <a:lnTo>
                    <a:pt x="145226" y="556465"/>
                  </a:lnTo>
                  <a:lnTo>
                    <a:pt x="115499" y="588103"/>
                  </a:lnTo>
                  <a:lnTo>
                    <a:pt x="86631" y="613585"/>
                  </a:lnTo>
                  <a:lnTo>
                    <a:pt x="57331" y="632416"/>
                  </a:lnTo>
                  <a:lnTo>
                    <a:pt x="26630" y="652107"/>
                  </a:lnTo>
                  <a:lnTo>
                    <a:pt x="17048" y="656714"/>
                  </a:lnTo>
                  <a:lnTo>
                    <a:pt x="5131" y="660013"/>
                  </a:lnTo>
                  <a:lnTo>
                    <a:pt x="3161" y="661553"/>
                  </a:lnTo>
                  <a:lnTo>
                    <a:pt x="1847" y="663286"/>
                  </a:lnTo>
                  <a:lnTo>
                    <a:pt x="972" y="663735"/>
                  </a:lnTo>
                  <a:lnTo>
                    <a:pt x="389" y="663329"/>
                  </a:lnTo>
                  <a:lnTo>
                    <a:pt x="0" y="662353"/>
                  </a:lnTo>
                  <a:lnTo>
                    <a:pt x="446" y="661702"/>
                  </a:lnTo>
                  <a:lnTo>
                    <a:pt x="11922" y="654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7" name="SMARTInkShape-1870">
              <a:extLst>
                <a:ext uri="{FF2B5EF4-FFF2-40B4-BE49-F238E27FC236}">
                  <a16:creationId xmlns:a16="http://schemas.microsoft.com/office/drawing/2014/main" id="{525D32A2-9135-04D6-FB7B-CBCF2FE12B33}"/>
                </a:ext>
              </a:extLst>
            </p:cNvPr>
            <p:cNvSpPr/>
            <p:nvPr>
              <p:custDataLst>
                <p:tags r:id="rId6"/>
              </p:custDataLst>
            </p:nvPr>
          </p:nvSpPr>
          <p:spPr>
            <a:xfrm>
              <a:off x="8166100" y="2399806"/>
              <a:ext cx="165101" cy="89395"/>
            </a:xfrm>
            <a:custGeom>
              <a:avLst/>
              <a:gdLst/>
              <a:ahLst/>
              <a:cxnLst/>
              <a:rect l="0" t="0" r="0" b="0"/>
              <a:pathLst>
                <a:path w="165101" h="89395">
                  <a:moveTo>
                    <a:pt x="0" y="89394"/>
                  </a:moveTo>
                  <a:lnTo>
                    <a:pt x="0" y="89394"/>
                  </a:lnTo>
                  <a:lnTo>
                    <a:pt x="3372" y="86023"/>
                  </a:lnTo>
                  <a:lnTo>
                    <a:pt x="8789" y="84368"/>
                  </a:lnTo>
                  <a:lnTo>
                    <a:pt x="12209" y="83927"/>
                  </a:lnTo>
                  <a:lnTo>
                    <a:pt x="43121" y="70867"/>
                  </a:lnTo>
                  <a:lnTo>
                    <a:pt x="62087" y="64933"/>
                  </a:lnTo>
                  <a:lnTo>
                    <a:pt x="89690" y="46627"/>
                  </a:lnTo>
                  <a:lnTo>
                    <a:pt x="112764" y="27090"/>
                  </a:lnTo>
                  <a:lnTo>
                    <a:pt x="117145" y="19135"/>
                  </a:lnTo>
                  <a:lnTo>
                    <a:pt x="118313" y="15038"/>
                  </a:lnTo>
                  <a:lnTo>
                    <a:pt x="116975" y="10895"/>
                  </a:lnTo>
                  <a:lnTo>
                    <a:pt x="109844" y="2530"/>
                  </a:lnTo>
                  <a:lnTo>
                    <a:pt x="103568" y="440"/>
                  </a:lnTo>
                  <a:lnTo>
                    <a:pt x="87188" y="0"/>
                  </a:lnTo>
                  <a:lnTo>
                    <a:pt x="70030" y="5919"/>
                  </a:lnTo>
                  <a:lnTo>
                    <a:pt x="39390" y="20224"/>
                  </a:lnTo>
                  <a:lnTo>
                    <a:pt x="19432" y="34327"/>
                  </a:lnTo>
                  <a:lnTo>
                    <a:pt x="6855" y="51911"/>
                  </a:lnTo>
                  <a:lnTo>
                    <a:pt x="2031" y="70527"/>
                  </a:lnTo>
                  <a:lnTo>
                    <a:pt x="2765" y="75405"/>
                  </a:lnTo>
                  <a:lnTo>
                    <a:pt x="4666" y="79362"/>
                  </a:lnTo>
                  <a:lnTo>
                    <a:pt x="7344" y="82706"/>
                  </a:lnTo>
                  <a:lnTo>
                    <a:pt x="15964" y="86422"/>
                  </a:lnTo>
                  <a:lnTo>
                    <a:pt x="42115" y="88807"/>
                  </a:lnTo>
                  <a:lnTo>
                    <a:pt x="73753" y="85620"/>
                  </a:lnTo>
                  <a:lnTo>
                    <a:pt x="104880" y="88440"/>
                  </a:lnTo>
                  <a:lnTo>
                    <a:pt x="165100" y="8939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8" name="SMARTInkShape-1871">
              <a:extLst>
                <a:ext uri="{FF2B5EF4-FFF2-40B4-BE49-F238E27FC236}">
                  <a16:creationId xmlns:a16="http://schemas.microsoft.com/office/drawing/2014/main" id="{EE09B4BC-7674-19AE-FF4D-8C31E72A9479}"/>
                </a:ext>
              </a:extLst>
            </p:cNvPr>
            <p:cNvSpPr/>
            <p:nvPr>
              <p:custDataLst>
                <p:tags r:id="rId7"/>
              </p:custDataLst>
            </p:nvPr>
          </p:nvSpPr>
          <p:spPr>
            <a:xfrm>
              <a:off x="8064500" y="2388899"/>
              <a:ext cx="94727" cy="125702"/>
            </a:xfrm>
            <a:custGeom>
              <a:avLst/>
              <a:gdLst/>
              <a:ahLst/>
              <a:cxnLst/>
              <a:rect l="0" t="0" r="0" b="0"/>
              <a:pathLst>
                <a:path w="94727" h="125702">
                  <a:moveTo>
                    <a:pt x="82550" y="24101"/>
                  </a:moveTo>
                  <a:lnTo>
                    <a:pt x="82550" y="24101"/>
                  </a:lnTo>
                  <a:lnTo>
                    <a:pt x="91277" y="14667"/>
                  </a:lnTo>
                  <a:lnTo>
                    <a:pt x="93484" y="9795"/>
                  </a:lnTo>
                  <a:lnTo>
                    <a:pt x="94726" y="3086"/>
                  </a:lnTo>
                  <a:lnTo>
                    <a:pt x="93490" y="1624"/>
                  </a:lnTo>
                  <a:lnTo>
                    <a:pt x="88353" y="0"/>
                  </a:lnTo>
                  <a:lnTo>
                    <a:pt x="85713" y="273"/>
                  </a:lnTo>
                  <a:lnTo>
                    <a:pt x="64036" y="9608"/>
                  </a:lnTo>
                  <a:lnTo>
                    <a:pt x="48321" y="27082"/>
                  </a:lnTo>
                  <a:lnTo>
                    <a:pt x="43112" y="35069"/>
                  </a:lnTo>
                  <a:lnTo>
                    <a:pt x="42147" y="39174"/>
                  </a:lnTo>
                  <a:lnTo>
                    <a:pt x="42956" y="47498"/>
                  </a:lnTo>
                  <a:lnTo>
                    <a:pt x="47549" y="54020"/>
                  </a:lnTo>
                  <a:lnTo>
                    <a:pt x="60954" y="65488"/>
                  </a:lnTo>
                  <a:lnTo>
                    <a:pt x="67606" y="67643"/>
                  </a:lnTo>
                  <a:lnTo>
                    <a:pt x="71910" y="68148"/>
                  </a:lnTo>
                  <a:lnTo>
                    <a:pt x="73340" y="68988"/>
                  </a:lnTo>
                  <a:lnTo>
                    <a:pt x="74293" y="70253"/>
                  </a:lnTo>
                  <a:lnTo>
                    <a:pt x="74929" y="71803"/>
                  </a:lnTo>
                  <a:lnTo>
                    <a:pt x="76764" y="72835"/>
                  </a:lnTo>
                  <a:lnTo>
                    <a:pt x="84676" y="74995"/>
                  </a:lnTo>
                  <a:lnTo>
                    <a:pt x="86084" y="76374"/>
                  </a:lnTo>
                  <a:lnTo>
                    <a:pt x="87022" y="78000"/>
                  </a:lnTo>
                  <a:lnTo>
                    <a:pt x="86184" y="83569"/>
                  </a:lnTo>
                  <a:lnTo>
                    <a:pt x="83459" y="90043"/>
                  </a:lnTo>
                  <a:lnTo>
                    <a:pt x="79897" y="95271"/>
                  </a:lnTo>
                  <a:lnTo>
                    <a:pt x="61721" y="108741"/>
                  </a:lnTo>
                  <a:lnTo>
                    <a:pt x="41512" y="117046"/>
                  </a:lnTo>
                  <a:lnTo>
                    <a:pt x="0" y="12570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3A6A5-7465-4F56-BE6F-122C4D1B0A55}"/>
              </a:ext>
            </a:extLst>
          </p:cNvPr>
          <p:cNvSpPr>
            <a:spLocks noGrp="1"/>
          </p:cNvSpPr>
          <p:nvPr>
            <p:ph type="title"/>
          </p:nvPr>
        </p:nvSpPr>
        <p:spPr/>
        <p:txBody>
          <a:bodyPr/>
          <a:lstStyle/>
          <a:p>
            <a:r>
              <a:rPr lang="en-US" i="1" dirty="0"/>
              <a:t>Why Not Make Both </a:t>
            </a:r>
            <a:r>
              <a:rPr lang="el-GR" i="1" dirty="0">
                <a:latin typeface="Cambria Math" panose="02040503050406030204" pitchFamily="18" charset="0"/>
                <a:ea typeface="Cambria Math" panose="02040503050406030204" pitchFamily="18" charset="0"/>
              </a:rPr>
              <a:t>α</a:t>
            </a:r>
            <a:r>
              <a:rPr lang="en-US" i="1" dirty="0"/>
              <a:t> and </a:t>
            </a:r>
            <a:r>
              <a:rPr lang="el-GR" i="1" dirty="0">
                <a:latin typeface="Cambria Math" panose="02040503050406030204" pitchFamily="18" charset="0"/>
                <a:ea typeface="Cambria Math" panose="02040503050406030204" pitchFamily="18" charset="0"/>
                <a:cs typeface="Calibri" panose="020F0502020204030204" pitchFamily="34" charset="0"/>
              </a:rPr>
              <a:t>β</a:t>
            </a:r>
            <a:r>
              <a:rPr lang="el-GR" i="1" dirty="0">
                <a:solidFill>
                  <a:srgbClr val="000000"/>
                </a:solidFill>
                <a:latin typeface="Calibri" panose="020F0502020204030204" pitchFamily="34" charset="0"/>
                <a:cs typeface="Calibri" panose="020F0502020204030204" pitchFamily="34" charset="0"/>
              </a:rPr>
              <a:t> </a:t>
            </a:r>
            <a:r>
              <a:rPr lang="en-US" i="1" dirty="0"/>
              <a:t>as Small as Possible? </a:t>
            </a:r>
          </a:p>
        </p:txBody>
      </p:sp>
      <p:sp>
        <p:nvSpPr>
          <p:cNvPr id="3" name="Content Placeholder 2">
            <a:extLst>
              <a:ext uri="{FF2B5EF4-FFF2-40B4-BE49-F238E27FC236}">
                <a16:creationId xmlns:a16="http://schemas.microsoft.com/office/drawing/2014/main" id="{DA928795-40AC-4C57-B495-4B72FD3D803F}"/>
              </a:ext>
            </a:extLst>
          </p:cNvPr>
          <p:cNvSpPr>
            <a:spLocks noGrp="1"/>
          </p:cNvSpPr>
          <p:nvPr>
            <p:ph idx="1"/>
          </p:nvPr>
        </p:nvSpPr>
        <p:spPr>
          <a:xfrm>
            <a:off x="457200" y="1280160"/>
            <a:ext cx="8229600" cy="1996440"/>
          </a:xfrm>
        </p:spPr>
        <p:txBody>
          <a:bodyPr>
            <a:normAutofit/>
          </a:bodyPr>
          <a:lstStyle/>
          <a:p>
            <a:r>
              <a:rPr lang="en-US" dirty="0"/>
              <a:t>Tradeoff between </a:t>
            </a:r>
            <a:r>
              <a:rPr lang="el-GR" i="1" dirty="0">
                <a:latin typeface="Cambria Math" panose="02040503050406030204" pitchFamily="18" charset="0"/>
                <a:ea typeface="Cambria Math" panose="02040503050406030204" pitchFamily="18" charset="0"/>
              </a:rPr>
              <a:t>α</a:t>
            </a:r>
            <a:r>
              <a:rPr lang="en-US" i="1" dirty="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rPr>
              <a:t>and </a:t>
            </a:r>
            <a:r>
              <a:rPr lang="el-GR" i="1" dirty="0">
                <a:latin typeface="Cambria Math" panose="02040503050406030204" pitchFamily="18" charset="0"/>
                <a:ea typeface="Cambria Math" panose="02040503050406030204" pitchFamily="18" charset="0"/>
                <a:cs typeface="Calibri" panose="020F0502020204030204" pitchFamily="34" charset="0"/>
              </a:rPr>
              <a:t>β</a:t>
            </a:r>
            <a:r>
              <a:rPr lang="en-US" dirty="0"/>
              <a:t>.</a:t>
            </a:r>
          </a:p>
        </p:txBody>
      </p:sp>
      <p:pic>
        <p:nvPicPr>
          <p:cNvPr id="5" name="Picture 4" descr="Text, whiteboard&#10;&#10;Description automatically generated">
            <a:extLst>
              <a:ext uri="{FF2B5EF4-FFF2-40B4-BE49-F238E27FC236}">
                <a16:creationId xmlns:a16="http://schemas.microsoft.com/office/drawing/2014/main" id="{C3945D6D-F03E-47E7-B9FE-37B8FD672D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3140" y="2286000"/>
            <a:ext cx="4290060" cy="1135380"/>
          </a:xfrm>
          <a:prstGeom prst="rect">
            <a:avLst/>
          </a:prstGeom>
        </p:spPr>
      </p:pic>
    </p:spTree>
    <p:extLst>
      <p:ext uri="{BB962C8B-B14F-4D97-AF65-F5344CB8AC3E}">
        <p14:creationId xmlns:p14="http://schemas.microsoft.com/office/powerpoint/2010/main" val="273563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Hypothesis Testing</a:t>
            </a:r>
          </a:p>
        </p:txBody>
      </p:sp>
      <p:sp>
        <p:nvSpPr>
          <p:cNvPr id="3" name="Content Placeholder 2"/>
          <p:cNvSpPr>
            <a:spLocks noGrp="1"/>
          </p:cNvSpPr>
          <p:nvPr>
            <p:ph idx="1"/>
          </p:nvPr>
        </p:nvSpPr>
        <p:spPr/>
        <p:txBody>
          <a:bodyPr/>
          <a:lstStyle/>
          <a:p>
            <a:r>
              <a:rPr lang="en-US" dirty="0"/>
              <a:t>Hypothesis:</a:t>
            </a:r>
          </a:p>
          <a:p>
            <a:endParaRPr lang="en-US" dirty="0"/>
          </a:p>
          <a:p>
            <a:endParaRPr lang="en-US" dirty="0"/>
          </a:p>
          <a:p>
            <a:r>
              <a:rPr lang="en-US" dirty="0"/>
              <a:t>Hypothesis test:</a:t>
            </a:r>
          </a:p>
        </p:txBody>
      </p:sp>
      <p:grpSp>
        <p:nvGrpSpPr>
          <p:cNvPr id="8" name="SMARTInkShape-Group1">
            <a:extLst>
              <a:ext uri="{FF2B5EF4-FFF2-40B4-BE49-F238E27FC236}">
                <a16:creationId xmlns:a16="http://schemas.microsoft.com/office/drawing/2014/main" id="{430157D4-E1F8-AB88-B1D7-B3206C2FD381}"/>
              </a:ext>
            </a:extLst>
          </p:cNvPr>
          <p:cNvGrpSpPr/>
          <p:nvPr/>
        </p:nvGrpSpPr>
        <p:grpSpPr>
          <a:xfrm>
            <a:off x="2565480" y="1397624"/>
            <a:ext cx="679371" cy="253377"/>
            <a:chOff x="2565480" y="1397624"/>
            <a:chExt cx="679371" cy="253377"/>
          </a:xfrm>
        </p:grpSpPr>
        <p:sp>
          <p:nvSpPr>
            <p:cNvPr id="4" name="SMARTInkShape-1">
              <a:extLst>
                <a:ext uri="{FF2B5EF4-FFF2-40B4-BE49-F238E27FC236}">
                  <a16:creationId xmlns:a16="http://schemas.microsoft.com/office/drawing/2014/main" id="{30554E00-992B-9D2C-2BEE-F65D748F3470}"/>
                </a:ext>
              </a:extLst>
            </p:cNvPr>
            <p:cNvSpPr/>
            <p:nvPr>
              <p:custDataLst>
                <p:tags r:id="rId81"/>
              </p:custDataLst>
            </p:nvPr>
          </p:nvSpPr>
          <p:spPr>
            <a:xfrm>
              <a:off x="2565480" y="1504950"/>
              <a:ext cx="114221" cy="113411"/>
            </a:xfrm>
            <a:custGeom>
              <a:avLst/>
              <a:gdLst/>
              <a:ahLst/>
              <a:cxnLst/>
              <a:rect l="0" t="0" r="0" b="0"/>
              <a:pathLst>
                <a:path w="114221" h="113411">
                  <a:moveTo>
                    <a:pt x="107870" y="12700"/>
                  </a:moveTo>
                  <a:lnTo>
                    <a:pt x="107870" y="12700"/>
                  </a:lnTo>
                  <a:lnTo>
                    <a:pt x="107870" y="9329"/>
                  </a:lnTo>
                  <a:lnTo>
                    <a:pt x="108575" y="8336"/>
                  </a:lnTo>
                  <a:lnTo>
                    <a:pt x="109751" y="7674"/>
                  </a:lnTo>
                  <a:lnTo>
                    <a:pt x="114213" y="6352"/>
                  </a:lnTo>
                  <a:lnTo>
                    <a:pt x="114220" y="78"/>
                  </a:lnTo>
                  <a:lnTo>
                    <a:pt x="83698" y="0"/>
                  </a:lnTo>
                  <a:lnTo>
                    <a:pt x="73279" y="5070"/>
                  </a:lnTo>
                  <a:lnTo>
                    <a:pt x="42442" y="27597"/>
                  </a:lnTo>
                  <a:lnTo>
                    <a:pt x="38104" y="29904"/>
                  </a:lnTo>
                  <a:lnTo>
                    <a:pt x="33824" y="31635"/>
                  </a:lnTo>
                  <a:lnTo>
                    <a:pt x="16855" y="46645"/>
                  </a:lnTo>
                  <a:lnTo>
                    <a:pt x="14502" y="50834"/>
                  </a:lnTo>
                  <a:lnTo>
                    <a:pt x="12751" y="55049"/>
                  </a:lnTo>
                  <a:lnTo>
                    <a:pt x="8504" y="61388"/>
                  </a:lnTo>
                  <a:lnTo>
                    <a:pt x="6564" y="68596"/>
                  </a:lnTo>
                  <a:lnTo>
                    <a:pt x="1964" y="74672"/>
                  </a:lnTo>
                  <a:lnTo>
                    <a:pt x="526" y="80608"/>
                  </a:lnTo>
                  <a:lnTo>
                    <a:pt x="0" y="87669"/>
                  </a:lnTo>
                  <a:lnTo>
                    <a:pt x="5395" y="94259"/>
                  </a:lnTo>
                  <a:lnTo>
                    <a:pt x="6193" y="100630"/>
                  </a:lnTo>
                  <a:lnTo>
                    <a:pt x="6263" y="106982"/>
                  </a:lnTo>
                  <a:lnTo>
                    <a:pt x="6971" y="107305"/>
                  </a:lnTo>
                  <a:lnTo>
                    <a:pt x="17101" y="108599"/>
                  </a:lnTo>
                  <a:lnTo>
                    <a:pt x="25369" y="112965"/>
                  </a:lnTo>
                  <a:lnTo>
                    <a:pt x="27469" y="113410"/>
                  </a:lnTo>
                  <a:lnTo>
                    <a:pt x="29575" y="113001"/>
                  </a:lnTo>
                  <a:lnTo>
                    <a:pt x="38026" y="109760"/>
                  </a:lnTo>
                  <a:lnTo>
                    <a:pt x="56758" y="107075"/>
                  </a:lnTo>
                  <a:lnTo>
                    <a:pt x="82409" y="96122"/>
                  </a:lnTo>
                  <a:lnTo>
                    <a:pt x="93026" y="91404"/>
                  </a:lnTo>
                  <a:lnTo>
                    <a:pt x="101520" y="82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2">
              <a:extLst>
                <a:ext uri="{FF2B5EF4-FFF2-40B4-BE49-F238E27FC236}">
                  <a16:creationId xmlns:a16="http://schemas.microsoft.com/office/drawing/2014/main" id="{D16E3C84-7B16-7F72-3855-FC2252948148}"/>
                </a:ext>
              </a:extLst>
            </p:cNvPr>
            <p:cNvSpPr/>
            <p:nvPr>
              <p:custDataLst>
                <p:tags r:id="rId82"/>
              </p:custDataLst>
            </p:nvPr>
          </p:nvSpPr>
          <p:spPr>
            <a:xfrm>
              <a:off x="2743200" y="1397624"/>
              <a:ext cx="19051" cy="253377"/>
            </a:xfrm>
            <a:custGeom>
              <a:avLst/>
              <a:gdLst/>
              <a:ahLst/>
              <a:cxnLst/>
              <a:rect l="0" t="0" r="0" b="0"/>
              <a:pathLst>
                <a:path w="19051" h="253377">
                  <a:moveTo>
                    <a:pt x="0" y="24776"/>
                  </a:moveTo>
                  <a:lnTo>
                    <a:pt x="0" y="24776"/>
                  </a:lnTo>
                  <a:lnTo>
                    <a:pt x="0" y="6478"/>
                  </a:lnTo>
                  <a:lnTo>
                    <a:pt x="705" y="4111"/>
                  </a:lnTo>
                  <a:lnTo>
                    <a:pt x="1881" y="2532"/>
                  </a:lnTo>
                  <a:lnTo>
                    <a:pt x="5467" y="0"/>
                  </a:lnTo>
                  <a:lnTo>
                    <a:pt x="9460" y="6303"/>
                  </a:lnTo>
                  <a:lnTo>
                    <a:pt x="9378" y="15154"/>
                  </a:lnTo>
                  <a:lnTo>
                    <a:pt x="6948" y="41455"/>
                  </a:lnTo>
                  <a:lnTo>
                    <a:pt x="10127" y="68758"/>
                  </a:lnTo>
                  <a:lnTo>
                    <a:pt x="7305" y="94533"/>
                  </a:lnTo>
                  <a:lnTo>
                    <a:pt x="6538" y="123379"/>
                  </a:lnTo>
                  <a:lnTo>
                    <a:pt x="10751" y="151890"/>
                  </a:lnTo>
                  <a:lnTo>
                    <a:pt x="12315" y="180203"/>
                  </a:lnTo>
                  <a:lnTo>
                    <a:pt x="15994" y="209916"/>
                  </a:lnTo>
                  <a:lnTo>
                    <a:pt x="19050" y="2533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3">
              <a:extLst>
                <a:ext uri="{FF2B5EF4-FFF2-40B4-BE49-F238E27FC236}">
                  <a16:creationId xmlns:a16="http://schemas.microsoft.com/office/drawing/2014/main" id="{EF0CC2AF-92E8-06B7-5DD7-C3769BAC304C}"/>
                </a:ext>
              </a:extLst>
            </p:cNvPr>
            <p:cNvSpPr/>
            <p:nvPr>
              <p:custDataLst>
                <p:tags r:id="rId83"/>
              </p:custDataLst>
            </p:nvPr>
          </p:nvSpPr>
          <p:spPr>
            <a:xfrm>
              <a:off x="2840458" y="1518635"/>
              <a:ext cx="404393" cy="104205"/>
            </a:xfrm>
            <a:custGeom>
              <a:avLst/>
              <a:gdLst/>
              <a:ahLst/>
              <a:cxnLst/>
              <a:rect l="0" t="0" r="0" b="0"/>
              <a:pathLst>
                <a:path w="404393" h="104205">
                  <a:moveTo>
                    <a:pt x="74192" y="30765"/>
                  </a:moveTo>
                  <a:lnTo>
                    <a:pt x="74192" y="30765"/>
                  </a:lnTo>
                  <a:lnTo>
                    <a:pt x="79659" y="25298"/>
                  </a:lnTo>
                  <a:lnTo>
                    <a:pt x="80464" y="19025"/>
                  </a:lnTo>
                  <a:lnTo>
                    <a:pt x="80535" y="9311"/>
                  </a:lnTo>
                  <a:lnTo>
                    <a:pt x="79832" y="7995"/>
                  </a:lnTo>
                  <a:lnTo>
                    <a:pt x="78657" y="7119"/>
                  </a:lnTo>
                  <a:lnTo>
                    <a:pt x="75471" y="5439"/>
                  </a:lnTo>
                  <a:lnTo>
                    <a:pt x="71704" y="2340"/>
                  </a:lnTo>
                  <a:lnTo>
                    <a:pt x="65795" y="493"/>
                  </a:lnTo>
                  <a:lnTo>
                    <a:pt x="62244" y="0"/>
                  </a:lnTo>
                  <a:lnTo>
                    <a:pt x="50504" y="2678"/>
                  </a:lnTo>
                  <a:lnTo>
                    <a:pt x="34718" y="11311"/>
                  </a:lnTo>
                  <a:lnTo>
                    <a:pt x="20006" y="26177"/>
                  </a:lnTo>
                  <a:lnTo>
                    <a:pt x="1004" y="54579"/>
                  </a:lnTo>
                  <a:lnTo>
                    <a:pt x="0" y="57225"/>
                  </a:lnTo>
                  <a:lnTo>
                    <a:pt x="1958" y="71061"/>
                  </a:lnTo>
                  <a:lnTo>
                    <a:pt x="9600" y="86110"/>
                  </a:lnTo>
                  <a:lnTo>
                    <a:pt x="14840" y="92628"/>
                  </a:lnTo>
                  <a:lnTo>
                    <a:pt x="16064" y="96595"/>
                  </a:lnTo>
                  <a:lnTo>
                    <a:pt x="17095" y="97935"/>
                  </a:lnTo>
                  <a:lnTo>
                    <a:pt x="20123" y="99424"/>
                  </a:lnTo>
                  <a:lnTo>
                    <a:pt x="25795" y="100262"/>
                  </a:lnTo>
                  <a:lnTo>
                    <a:pt x="27110" y="101086"/>
                  </a:lnTo>
                  <a:lnTo>
                    <a:pt x="27988" y="102340"/>
                  </a:lnTo>
                  <a:lnTo>
                    <a:pt x="28572" y="103881"/>
                  </a:lnTo>
                  <a:lnTo>
                    <a:pt x="31079" y="104204"/>
                  </a:lnTo>
                  <a:lnTo>
                    <a:pt x="39508" y="102680"/>
                  </a:lnTo>
                  <a:lnTo>
                    <a:pt x="52783" y="94485"/>
                  </a:lnTo>
                  <a:lnTo>
                    <a:pt x="76308" y="67444"/>
                  </a:lnTo>
                  <a:lnTo>
                    <a:pt x="82188" y="57415"/>
                  </a:lnTo>
                  <a:lnTo>
                    <a:pt x="95455" y="26605"/>
                  </a:lnTo>
                  <a:lnTo>
                    <a:pt x="98775" y="14682"/>
                  </a:lnTo>
                  <a:lnTo>
                    <a:pt x="99484" y="6731"/>
                  </a:lnTo>
                  <a:lnTo>
                    <a:pt x="92819" y="12512"/>
                  </a:lnTo>
                  <a:lnTo>
                    <a:pt x="85277" y="26533"/>
                  </a:lnTo>
                  <a:lnTo>
                    <a:pt x="81945" y="37350"/>
                  </a:lnTo>
                  <a:lnTo>
                    <a:pt x="85889" y="57466"/>
                  </a:lnTo>
                  <a:lnTo>
                    <a:pt x="95506" y="84715"/>
                  </a:lnTo>
                  <a:lnTo>
                    <a:pt x="101539" y="91902"/>
                  </a:lnTo>
                  <a:lnTo>
                    <a:pt x="108219" y="96743"/>
                  </a:lnTo>
                  <a:lnTo>
                    <a:pt x="113539" y="98894"/>
                  </a:lnTo>
                  <a:lnTo>
                    <a:pt x="116651" y="98057"/>
                  </a:lnTo>
                  <a:lnTo>
                    <a:pt x="131785" y="86574"/>
                  </a:lnTo>
                  <a:lnTo>
                    <a:pt x="138594" y="79558"/>
                  </a:lnTo>
                  <a:lnTo>
                    <a:pt x="152667" y="55018"/>
                  </a:lnTo>
                  <a:lnTo>
                    <a:pt x="154931" y="46483"/>
                  </a:lnTo>
                  <a:lnTo>
                    <a:pt x="156643" y="37045"/>
                  </a:lnTo>
                  <a:lnTo>
                    <a:pt x="169339" y="5829"/>
                  </a:lnTo>
                  <a:lnTo>
                    <a:pt x="169412" y="8873"/>
                  </a:lnTo>
                  <a:lnTo>
                    <a:pt x="171310" y="12334"/>
                  </a:lnTo>
                  <a:lnTo>
                    <a:pt x="172804" y="14244"/>
                  </a:lnTo>
                  <a:lnTo>
                    <a:pt x="174907" y="27046"/>
                  </a:lnTo>
                  <a:lnTo>
                    <a:pt x="172664" y="45265"/>
                  </a:lnTo>
                  <a:lnTo>
                    <a:pt x="182535" y="69543"/>
                  </a:lnTo>
                  <a:lnTo>
                    <a:pt x="185226" y="71433"/>
                  </a:lnTo>
                  <a:lnTo>
                    <a:pt x="188432" y="72694"/>
                  </a:lnTo>
                  <a:lnTo>
                    <a:pt x="195756" y="72213"/>
                  </a:lnTo>
                  <a:lnTo>
                    <a:pt x="199684" y="71097"/>
                  </a:lnTo>
                  <a:lnTo>
                    <a:pt x="202304" y="69647"/>
                  </a:lnTo>
                  <a:lnTo>
                    <a:pt x="204049" y="67976"/>
                  </a:lnTo>
                  <a:lnTo>
                    <a:pt x="222198" y="36927"/>
                  </a:lnTo>
                  <a:lnTo>
                    <a:pt x="235891" y="20993"/>
                  </a:lnTo>
                  <a:lnTo>
                    <a:pt x="237781" y="16309"/>
                  </a:lnTo>
                  <a:lnTo>
                    <a:pt x="238990" y="14778"/>
                  </a:lnTo>
                  <a:lnTo>
                    <a:pt x="242215" y="13076"/>
                  </a:lnTo>
                  <a:lnTo>
                    <a:pt x="243358" y="13328"/>
                  </a:lnTo>
                  <a:lnTo>
                    <a:pt x="244119" y="14201"/>
                  </a:lnTo>
                  <a:lnTo>
                    <a:pt x="244627" y="15489"/>
                  </a:lnTo>
                  <a:lnTo>
                    <a:pt x="246288" y="46044"/>
                  </a:lnTo>
                  <a:lnTo>
                    <a:pt x="251816" y="77609"/>
                  </a:lnTo>
                  <a:lnTo>
                    <a:pt x="251874" y="77517"/>
                  </a:lnTo>
                  <a:lnTo>
                    <a:pt x="251914" y="76749"/>
                  </a:lnTo>
                  <a:lnTo>
                    <a:pt x="256341" y="69743"/>
                  </a:lnTo>
                  <a:lnTo>
                    <a:pt x="258455" y="60110"/>
                  </a:lnTo>
                  <a:lnTo>
                    <a:pt x="261450" y="54861"/>
                  </a:lnTo>
                  <a:lnTo>
                    <a:pt x="265132" y="52058"/>
                  </a:lnTo>
                  <a:lnTo>
                    <a:pt x="267102" y="51310"/>
                  </a:lnTo>
                  <a:lnTo>
                    <a:pt x="268415" y="50106"/>
                  </a:lnTo>
                  <a:lnTo>
                    <a:pt x="269875" y="46887"/>
                  </a:lnTo>
                  <a:lnTo>
                    <a:pt x="270970" y="45746"/>
                  </a:lnTo>
                  <a:lnTo>
                    <a:pt x="274067" y="44479"/>
                  </a:lnTo>
                  <a:lnTo>
                    <a:pt x="277796" y="40153"/>
                  </a:lnTo>
                  <a:lnTo>
                    <a:pt x="292232" y="22476"/>
                  </a:lnTo>
                  <a:lnTo>
                    <a:pt x="296453" y="20025"/>
                  </a:lnTo>
                  <a:lnTo>
                    <a:pt x="298566" y="19372"/>
                  </a:lnTo>
                  <a:lnTo>
                    <a:pt x="300680" y="20347"/>
                  </a:lnTo>
                  <a:lnTo>
                    <a:pt x="307027" y="28462"/>
                  </a:lnTo>
                  <a:lnTo>
                    <a:pt x="317609" y="47953"/>
                  </a:lnTo>
                  <a:lnTo>
                    <a:pt x="318314" y="52101"/>
                  </a:lnTo>
                  <a:lnTo>
                    <a:pt x="315643" y="79063"/>
                  </a:lnTo>
                  <a:lnTo>
                    <a:pt x="316298" y="79192"/>
                  </a:lnTo>
                  <a:lnTo>
                    <a:pt x="318907" y="77453"/>
                  </a:lnTo>
                  <a:lnTo>
                    <a:pt x="336474" y="49572"/>
                  </a:lnTo>
                  <a:lnTo>
                    <a:pt x="342456" y="41946"/>
                  </a:lnTo>
                  <a:lnTo>
                    <a:pt x="350060" y="29420"/>
                  </a:lnTo>
                  <a:lnTo>
                    <a:pt x="356255" y="23111"/>
                  </a:lnTo>
                  <a:lnTo>
                    <a:pt x="374751" y="14144"/>
                  </a:lnTo>
                  <a:lnTo>
                    <a:pt x="380165" y="12795"/>
                  </a:lnTo>
                  <a:lnTo>
                    <a:pt x="382596" y="13140"/>
                  </a:lnTo>
                  <a:lnTo>
                    <a:pt x="387179" y="15406"/>
                  </a:lnTo>
                  <a:lnTo>
                    <a:pt x="393726" y="24019"/>
                  </a:lnTo>
                  <a:lnTo>
                    <a:pt x="399355" y="50599"/>
                  </a:lnTo>
                  <a:lnTo>
                    <a:pt x="403950" y="81076"/>
                  </a:lnTo>
                  <a:lnTo>
                    <a:pt x="404334" y="91823"/>
                  </a:lnTo>
                  <a:lnTo>
                    <a:pt x="404392" y="879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4">
              <a:extLst>
                <a:ext uri="{FF2B5EF4-FFF2-40B4-BE49-F238E27FC236}">
                  <a16:creationId xmlns:a16="http://schemas.microsoft.com/office/drawing/2014/main" id="{C7F1ABD9-DF7B-7C23-193B-E6347FB034DA}"/>
                </a:ext>
              </a:extLst>
            </p:cNvPr>
            <p:cNvSpPr/>
            <p:nvPr>
              <p:custDataLst>
                <p:tags r:id="rId84"/>
              </p:custDataLst>
            </p:nvPr>
          </p:nvSpPr>
          <p:spPr>
            <a:xfrm>
              <a:off x="3044342" y="1416050"/>
              <a:ext cx="3659" cy="31751"/>
            </a:xfrm>
            <a:custGeom>
              <a:avLst/>
              <a:gdLst/>
              <a:ahLst/>
              <a:cxnLst/>
              <a:rect l="0" t="0" r="0" b="0"/>
              <a:pathLst>
                <a:path w="3659" h="31751">
                  <a:moveTo>
                    <a:pt x="3658" y="31750"/>
                  </a:moveTo>
                  <a:lnTo>
                    <a:pt x="3658" y="31750"/>
                  </a:lnTo>
                  <a:lnTo>
                    <a:pt x="287" y="31750"/>
                  </a:lnTo>
                  <a:lnTo>
                    <a:pt x="0" y="31044"/>
                  </a:lnTo>
                  <a:lnTo>
                    <a:pt x="2260" y="25269"/>
                  </a:lnTo>
                  <a:lnTo>
                    <a:pt x="365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SMARTInkShape-Group2">
            <a:extLst>
              <a:ext uri="{FF2B5EF4-FFF2-40B4-BE49-F238E27FC236}">
                <a16:creationId xmlns:a16="http://schemas.microsoft.com/office/drawing/2014/main" id="{BE2F73FF-34FE-AA0B-E548-4C5D1865E67F}"/>
              </a:ext>
            </a:extLst>
          </p:cNvPr>
          <p:cNvGrpSpPr/>
          <p:nvPr/>
        </p:nvGrpSpPr>
        <p:grpSpPr>
          <a:xfrm>
            <a:off x="3423611" y="1365635"/>
            <a:ext cx="659440" cy="274759"/>
            <a:chOff x="3423611" y="1365635"/>
            <a:chExt cx="659440" cy="274759"/>
          </a:xfrm>
        </p:grpSpPr>
        <p:sp>
          <p:nvSpPr>
            <p:cNvPr id="9" name="SMARTInkShape-5">
              <a:extLst>
                <a:ext uri="{FF2B5EF4-FFF2-40B4-BE49-F238E27FC236}">
                  <a16:creationId xmlns:a16="http://schemas.microsoft.com/office/drawing/2014/main" id="{27E08EB3-5622-97C2-A3F1-2D6A6A109310}"/>
                </a:ext>
              </a:extLst>
            </p:cNvPr>
            <p:cNvSpPr/>
            <p:nvPr>
              <p:custDataLst>
                <p:tags r:id="rId75"/>
              </p:custDataLst>
            </p:nvPr>
          </p:nvSpPr>
          <p:spPr>
            <a:xfrm>
              <a:off x="3423611" y="1505941"/>
              <a:ext cx="189540" cy="134453"/>
            </a:xfrm>
            <a:custGeom>
              <a:avLst/>
              <a:gdLst/>
              <a:ahLst/>
              <a:cxnLst/>
              <a:rect l="0" t="0" r="0" b="0"/>
              <a:pathLst>
                <a:path w="189540" h="134453">
                  <a:moveTo>
                    <a:pt x="87939" y="30759"/>
                  </a:moveTo>
                  <a:lnTo>
                    <a:pt x="87939" y="30759"/>
                  </a:lnTo>
                  <a:lnTo>
                    <a:pt x="87939" y="25292"/>
                  </a:lnTo>
                  <a:lnTo>
                    <a:pt x="83575" y="19514"/>
                  </a:lnTo>
                  <a:lnTo>
                    <a:pt x="81472" y="13630"/>
                  </a:lnTo>
                  <a:lnTo>
                    <a:pt x="72152" y="2352"/>
                  </a:lnTo>
                  <a:lnTo>
                    <a:pt x="64695" y="495"/>
                  </a:lnTo>
                  <a:lnTo>
                    <a:pt x="59743" y="0"/>
                  </a:lnTo>
                  <a:lnTo>
                    <a:pt x="48596" y="3212"/>
                  </a:lnTo>
                  <a:lnTo>
                    <a:pt x="32302" y="12954"/>
                  </a:lnTo>
                  <a:lnTo>
                    <a:pt x="14892" y="28676"/>
                  </a:lnTo>
                  <a:lnTo>
                    <a:pt x="5594" y="45765"/>
                  </a:lnTo>
                  <a:lnTo>
                    <a:pt x="333" y="62572"/>
                  </a:lnTo>
                  <a:lnTo>
                    <a:pt x="0" y="87190"/>
                  </a:lnTo>
                  <a:lnTo>
                    <a:pt x="4540" y="112822"/>
                  </a:lnTo>
                  <a:lnTo>
                    <a:pt x="8775" y="120384"/>
                  </a:lnTo>
                  <a:lnTo>
                    <a:pt x="15360" y="127742"/>
                  </a:lnTo>
                  <a:lnTo>
                    <a:pt x="22991" y="133365"/>
                  </a:lnTo>
                  <a:lnTo>
                    <a:pt x="26296" y="134440"/>
                  </a:lnTo>
                  <a:lnTo>
                    <a:pt x="29205" y="134452"/>
                  </a:lnTo>
                  <a:lnTo>
                    <a:pt x="31849" y="133754"/>
                  </a:lnTo>
                  <a:lnTo>
                    <a:pt x="42313" y="126031"/>
                  </a:lnTo>
                  <a:lnTo>
                    <a:pt x="46494" y="120609"/>
                  </a:lnTo>
                  <a:lnTo>
                    <a:pt x="49764" y="115143"/>
                  </a:lnTo>
                  <a:lnTo>
                    <a:pt x="59598" y="102017"/>
                  </a:lnTo>
                  <a:lnTo>
                    <a:pt x="62643" y="96296"/>
                  </a:lnTo>
                  <a:lnTo>
                    <a:pt x="73302" y="83778"/>
                  </a:lnTo>
                  <a:lnTo>
                    <a:pt x="83773" y="63011"/>
                  </a:lnTo>
                  <a:lnTo>
                    <a:pt x="99141" y="39647"/>
                  </a:lnTo>
                  <a:lnTo>
                    <a:pt x="99640" y="39507"/>
                  </a:lnTo>
                  <a:lnTo>
                    <a:pt x="99973" y="40119"/>
                  </a:lnTo>
                  <a:lnTo>
                    <a:pt x="100581" y="65770"/>
                  </a:lnTo>
                  <a:lnTo>
                    <a:pt x="100627" y="93649"/>
                  </a:lnTo>
                  <a:lnTo>
                    <a:pt x="101342" y="122491"/>
                  </a:lnTo>
                  <a:lnTo>
                    <a:pt x="104009" y="131031"/>
                  </a:lnTo>
                  <a:lnTo>
                    <a:pt x="107119" y="132885"/>
                  </a:lnTo>
                  <a:lnTo>
                    <a:pt x="116219" y="133063"/>
                  </a:lnTo>
                  <a:lnTo>
                    <a:pt x="129871" y="129197"/>
                  </a:lnTo>
                  <a:lnTo>
                    <a:pt x="151386" y="116377"/>
                  </a:lnTo>
                  <a:lnTo>
                    <a:pt x="159882" y="113261"/>
                  </a:lnTo>
                  <a:lnTo>
                    <a:pt x="171894" y="103574"/>
                  </a:lnTo>
                  <a:lnTo>
                    <a:pt x="189539" y="815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6">
              <a:extLst>
                <a:ext uri="{FF2B5EF4-FFF2-40B4-BE49-F238E27FC236}">
                  <a16:creationId xmlns:a16="http://schemas.microsoft.com/office/drawing/2014/main" id="{04BAF796-5838-280B-621B-31581409F012}"/>
                </a:ext>
              </a:extLst>
            </p:cNvPr>
            <p:cNvSpPr/>
            <p:nvPr>
              <p:custDataLst>
                <p:tags r:id="rId76"/>
              </p:custDataLst>
            </p:nvPr>
          </p:nvSpPr>
          <p:spPr>
            <a:xfrm>
              <a:off x="3638576" y="1365635"/>
              <a:ext cx="81590" cy="269098"/>
            </a:xfrm>
            <a:custGeom>
              <a:avLst/>
              <a:gdLst/>
              <a:ahLst/>
              <a:cxnLst/>
              <a:rect l="0" t="0" r="0" b="0"/>
              <a:pathLst>
                <a:path w="81590" h="269098">
                  <a:moveTo>
                    <a:pt x="19024" y="25015"/>
                  </a:moveTo>
                  <a:lnTo>
                    <a:pt x="19024" y="25015"/>
                  </a:lnTo>
                  <a:lnTo>
                    <a:pt x="24050" y="13082"/>
                  </a:lnTo>
                  <a:lnTo>
                    <a:pt x="25351" y="0"/>
                  </a:lnTo>
                  <a:lnTo>
                    <a:pt x="23493" y="30320"/>
                  </a:lnTo>
                  <a:lnTo>
                    <a:pt x="18907" y="59319"/>
                  </a:lnTo>
                  <a:lnTo>
                    <a:pt x="12233" y="87556"/>
                  </a:lnTo>
                  <a:lnTo>
                    <a:pt x="8075" y="111044"/>
                  </a:lnTo>
                  <a:lnTo>
                    <a:pt x="3299" y="140473"/>
                  </a:lnTo>
                  <a:lnTo>
                    <a:pt x="959" y="165450"/>
                  </a:lnTo>
                  <a:lnTo>
                    <a:pt x="169" y="196061"/>
                  </a:lnTo>
                  <a:lnTo>
                    <a:pt x="0" y="226794"/>
                  </a:lnTo>
                  <a:lnTo>
                    <a:pt x="6885" y="252383"/>
                  </a:lnTo>
                  <a:lnTo>
                    <a:pt x="8815" y="257027"/>
                  </a:lnTo>
                  <a:lnTo>
                    <a:pt x="11512" y="260123"/>
                  </a:lnTo>
                  <a:lnTo>
                    <a:pt x="26641" y="268871"/>
                  </a:lnTo>
                  <a:lnTo>
                    <a:pt x="36991" y="269097"/>
                  </a:lnTo>
                  <a:lnTo>
                    <a:pt x="49587" y="266140"/>
                  </a:lnTo>
                  <a:lnTo>
                    <a:pt x="70251" y="252172"/>
                  </a:lnTo>
                  <a:lnTo>
                    <a:pt x="77790" y="235235"/>
                  </a:lnTo>
                  <a:lnTo>
                    <a:pt x="81589" y="206345"/>
                  </a:lnTo>
                  <a:lnTo>
                    <a:pt x="81542" y="193121"/>
                  </a:lnTo>
                  <a:lnTo>
                    <a:pt x="76033" y="163846"/>
                  </a:lnTo>
                  <a:lnTo>
                    <a:pt x="73054" y="157744"/>
                  </a:lnTo>
                  <a:lnTo>
                    <a:pt x="48892" y="137237"/>
                  </a:lnTo>
                  <a:lnTo>
                    <a:pt x="35635" y="130860"/>
                  </a:lnTo>
                  <a:lnTo>
                    <a:pt x="6324" y="1393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7">
              <a:extLst>
                <a:ext uri="{FF2B5EF4-FFF2-40B4-BE49-F238E27FC236}">
                  <a16:creationId xmlns:a16="http://schemas.microsoft.com/office/drawing/2014/main" id="{64905560-094B-CCD6-30DA-7B257E4429AF}"/>
                </a:ext>
              </a:extLst>
            </p:cNvPr>
            <p:cNvSpPr/>
            <p:nvPr>
              <p:custDataLst>
                <p:tags r:id="rId77"/>
              </p:custDataLst>
            </p:nvPr>
          </p:nvSpPr>
          <p:spPr>
            <a:xfrm>
              <a:off x="3750169" y="1512716"/>
              <a:ext cx="49909" cy="94807"/>
            </a:xfrm>
            <a:custGeom>
              <a:avLst/>
              <a:gdLst/>
              <a:ahLst/>
              <a:cxnLst/>
              <a:rect l="0" t="0" r="0" b="0"/>
              <a:pathLst>
                <a:path w="49909" h="94807">
                  <a:moveTo>
                    <a:pt x="15381" y="62084"/>
                  </a:moveTo>
                  <a:lnTo>
                    <a:pt x="15381" y="62084"/>
                  </a:lnTo>
                  <a:lnTo>
                    <a:pt x="21156" y="57014"/>
                  </a:lnTo>
                  <a:lnTo>
                    <a:pt x="30576" y="50547"/>
                  </a:lnTo>
                  <a:lnTo>
                    <a:pt x="44862" y="31606"/>
                  </a:lnTo>
                  <a:lnTo>
                    <a:pt x="49180" y="21727"/>
                  </a:lnTo>
                  <a:lnTo>
                    <a:pt x="49908" y="17541"/>
                  </a:lnTo>
                  <a:lnTo>
                    <a:pt x="47636" y="3362"/>
                  </a:lnTo>
                  <a:lnTo>
                    <a:pt x="46057" y="1770"/>
                  </a:lnTo>
                  <a:lnTo>
                    <a:pt x="40538" y="0"/>
                  </a:lnTo>
                  <a:lnTo>
                    <a:pt x="26128" y="2374"/>
                  </a:lnTo>
                  <a:lnTo>
                    <a:pt x="21840" y="5344"/>
                  </a:lnTo>
                  <a:lnTo>
                    <a:pt x="15195" y="14289"/>
                  </a:lnTo>
                  <a:lnTo>
                    <a:pt x="4322" y="42976"/>
                  </a:lnTo>
                  <a:lnTo>
                    <a:pt x="353" y="49593"/>
                  </a:lnTo>
                  <a:lnTo>
                    <a:pt x="0" y="60531"/>
                  </a:lnTo>
                  <a:lnTo>
                    <a:pt x="2900" y="73388"/>
                  </a:lnTo>
                  <a:lnTo>
                    <a:pt x="16830" y="94234"/>
                  </a:lnTo>
                  <a:lnTo>
                    <a:pt x="19169" y="94806"/>
                  </a:lnTo>
                  <a:lnTo>
                    <a:pt x="21434" y="93777"/>
                  </a:lnTo>
                  <a:lnTo>
                    <a:pt x="23650" y="91679"/>
                  </a:lnTo>
                  <a:lnTo>
                    <a:pt x="30139" y="78614"/>
                  </a:lnTo>
                  <a:lnTo>
                    <a:pt x="33583" y="51578"/>
                  </a:lnTo>
                  <a:lnTo>
                    <a:pt x="34054" y="40717"/>
                  </a:lnTo>
                  <a:lnTo>
                    <a:pt x="30501" y="29304"/>
                  </a:lnTo>
                  <a:lnTo>
                    <a:pt x="24218" y="18587"/>
                  </a:lnTo>
                  <a:lnTo>
                    <a:pt x="9031" y="49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8">
              <a:extLst>
                <a:ext uri="{FF2B5EF4-FFF2-40B4-BE49-F238E27FC236}">
                  <a16:creationId xmlns:a16="http://schemas.microsoft.com/office/drawing/2014/main" id="{332962C6-2012-F716-FFBA-EE2F6C446344}"/>
                </a:ext>
              </a:extLst>
            </p:cNvPr>
            <p:cNvSpPr/>
            <p:nvPr>
              <p:custDataLst>
                <p:tags r:id="rId78"/>
              </p:custDataLst>
            </p:nvPr>
          </p:nvSpPr>
          <p:spPr>
            <a:xfrm>
              <a:off x="3822700" y="1518121"/>
              <a:ext cx="95251" cy="93026"/>
            </a:xfrm>
            <a:custGeom>
              <a:avLst/>
              <a:gdLst/>
              <a:ahLst/>
              <a:cxnLst/>
              <a:rect l="0" t="0" r="0" b="0"/>
              <a:pathLst>
                <a:path w="95251" h="93026">
                  <a:moveTo>
                    <a:pt x="0" y="43979"/>
                  </a:moveTo>
                  <a:lnTo>
                    <a:pt x="0" y="43979"/>
                  </a:lnTo>
                  <a:lnTo>
                    <a:pt x="5775" y="38909"/>
                  </a:lnTo>
                  <a:lnTo>
                    <a:pt x="15195" y="32442"/>
                  </a:lnTo>
                  <a:lnTo>
                    <a:pt x="27288" y="13941"/>
                  </a:lnTo>
                  <a:lnTo>
                    <a:pt x="31574" y="3108"/>
                  </a:lnTo>
                  <a:lnTo>
                    <a:pt x="33044" y="1915"/>
                  </a:lnTo>
                  <a:lnTo>
                    <a:pt x="37101" y="0"/>
                  </a:lnTo>
                  <a:lnTo>
                    <a:pt x="32545" y="20618"/>
                  </a:lnTo>
                  <a:lnTo>
                    <a:pt x="31907" y="48746"/>
                  </a:lnTo>
                  <a:lnTo>
                    <a:pt x="33662" y="73535"/>
                  </a:lnTo>
                  <a:lnTo>
                    <a:pt x="35142" y="78500"/>
                  </a:lnTo>
                  <a:lnTo>
                    <a:pt x="40548" y="85897"/>
                  </a:lnTo>
                  <a:lnTo>
                    <a:pt x="46949" y="90832"/>
                  </a:lnTo>
                  <a:lnTo>
                    <a:pt x="52146" y="93025"/>
                  </a:lnTo>
                  <a:lnTo>
                    <a:pt x="55225" y="92198"/>
                  </a:lnTo>
                  <a:lnTo>
                    <a:pt x="62409" y="87517"/>
                  </a:lnTo>
                  <a:lnTo>
                    <a:pt x="71017" y="76948"/>
                  </a:lnTo>
                  <a:lnTo>
                    <a:pt x="80544" y="53416"/>
                  </a:lnTo>
                  <a:lnTo>
                    <a:pt x="85803" y="23484"/>
                  </a:lnTo>
                  <a:lnTo>
                    <a:pt x="88994" y="10088"/>
                  </a:lnTo>
                  <a:lnTo>
                    <a:pt x="95250" y="587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9">
              <a:extLst>
                <a:ext uri="{FF2B5EF4-FFF2-40B4-BE49-F238E27FC236}">
                  <a16:creationId xmlns:a16="http://schemas.microsoft.com/office/drawing/2014/main" id="{269EF074-F3CE-9BCF-6F73-6E6050F21754}"/>
                </a:ext>
              </a:extLst>
            </p:cNvPr>
            <p:cNvSpPr/>
            <p:nvPr>
              <p:custDataLst>
                <p:tags r:id="rId79"/>
              </p:custDataLst>
            </p:nvPr>
          </p:nvSpPr>
          <p:spPr>
            <a:xfrm>
              <a:off x="3956338" y="1386992"/>
              <a:ext cx="107663" cy="232647"/>
            </a:xfrm>
            <a:custGeom>
              <a:avLst/>
              <a:gdLst/>
              <a:ahLst/>
              <a:cxnLst/>
              <a:rect l="0" t="0" r="0" b="0"/>
              <a:pathLst>
                <a:path w="107663" h="232647">
                  <a:moveTo>
                    <a:pt x="31462" y="3658"/>
                  </a:moveTo>
                  <a:lnTo>
                    <a:pt x="31462" y="3658"/>
                  </a:lnTo>
                  <a:lnTo>
                    <a:pt x="31462" y="0"/>
                  </a:lnTo>
                  <a:lnTo>
                    <a:pt x="35120" y="26475"/>
                  </a:lnTo>
                  <a:lnTo>
                    <a:pt x="28712" y="55094"/>
                  </a:lnTo>
                  <a:lnTo>
                    <a:pt x="22808" y="80438"/>
                  </a:lnTo>
                  <a:lnTo>
                    <a:pt x="16590" y="110290"/>
                  </a:lnTo>
                  <a:lnTo>
                    <a:pt x="12532" y="138185"/>
                  </a:lnTo>
                  <a:lnTo>
                    <a:pt x="7549" y="165646"/>
                  </a:lnTo>
                  <a:lnTo>
                    <a:pt x="1167" y="197029"/>
                  </a:lnTo>
                  <a:lnTo>
                    <a:pt x="0" y="215029"/>
                  </a:lnTo>
                  <a:lnTo>
                    <a:pt x="3168" y="229427"/>
                  </a:lnTo>
                  <a:lnTo>
                    <a:pt x="5544" y="231781"/>
                  </a:lnTo>
                  <a:lnTo>
                    <a:pt x="8539" y="232646"/>
                  </a:lnTo>
                  <a:lnTo>
                    <a:pt x="15629" y="231725"/>
                  </a:lnTo>
                  <a:lnTo>
                    <a:pt x="46108" y="224429"/>
                  </a:lnTo>
                  <a:lnTo>
                    <a:pt x="75462" y="215130"/>
                  </a:lnTo>
                  <a:lnTo>
                    <a:pt x="89968" y="208211"/>
                  </a:lnTo>
                  <a:lnTo>
                    <a:pt x="107662" y="1941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10">
              <a:extLst>
                <a:ext uri="{FF2B5EF4-FFF2-40B4-BE49-F238E27FC236}">
                  <a16:creationId xmlns:a16="http://schemas.microsoft.com/office/drawing/2014/main" id="{F7D40B50-EED2-2F5D-F36C-4A35690784FE}"/>
                </a:ext>
              </a:extLst>
            </p:cNvPr>
            <p:cNvSpPr/>
            <p:nvPr>
              <p:custDataLst>
                <p:tags r:id="rId80"/>
              </p:custDataLst>
            </p:nvPr>
          </p:nvSpPr>
          <p:spPr>
            <a:xfrm>
              <a:off x="3968750" y="1473200"/>
              <a:ext cx="114301" cy="50801"/>
            </a:xfrm>
            <a:custGeom>
              <a:avLst/>
              <a:gdLst/>
              <a:ahLst/>
              <a:cxnLst/>
              <a:rect l="0" t="0" r="0" b="0"/>
              <a:pathLst>
                <a:path w="114301" h="50801">
                  <a:moveTo>
                    <a:pt x="0" y="50800"/>
                  </a:moveTo>
                  <a:lnTo>
                    <a:pt x="0" y="50800"/>
                  </a:lnTo>
                  <a:lnTo>
                    <a:pt x="3371" y="47429"/>
                  </a:lnTo>
                  <a:lnTo>
                    <a:pt x="32603" y="32502"/>
                  </a:lnTo>
                  <a:lnTo>
                    <a:pt x="59849" y="21309"/>
                  </a:lnTo>
                  <a:lnTo>
                    <a:pt x="67522" y="18643"/>
                  </a:lnTo>
                  <a:lnTo>
                    <a:pt x="99151" y="4876"/>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6" name="SMARTInkShape-11">
            <a:extLst>
              <a:ext uri="{FF2B5EF4-FFF2-40B4-BE49-F238E27FC236}">
                <a16:creationId xmlns:a16="http://schemas.microsoft.com/office/drawing/2014/main" id="{50CD4346-E4EE-A93B-077B-8C6FF2C4B095}"/>
              </a:ext>
            </a:extLst>
          </p:cNvPr>
          <p:cNvSpPr/>
          <p:nvPr>
            <p:custDataLst>
              <p:tags r:id="rId1"/>
            </p:custDataLst>
          </p:nvPr>
        </p:nvSpPr>
        <p:spPr>
          <a:xfrm>
            <a:off x="4331679" y="1489441"/>
            <a:ext cx="189522" cy="114279"/>
          </a:xfrm>
          <a:custGeom>
            <a:avLst/>
            <a:gdLst/>
            <a:ahLst/>
            <a:cxnLst/>
            <a:rect l="0" t="0" r="0" b="0"/>
            <a:pathLst>
              <a:path w="189522" h="114279">
                <a:moveTo>
                  <a:pt x="62521" y="40909"/>
                </a:moveTo>
                <a:lnTo>
                  <a:pt x="62521" y="40909"/>
                </a:lnTo>
                <a:lnTo>
                  <a:pt x="67988" y="40909"/>
                </a:lnTo>
                <a:lnTo>
                  <a:pt x="68283" y="40203"/>
                </a:lnTo>
                <a:lnTo>
                  <a:pt x="68868" y="9261"/>
                </a:lnTo>
                <a:lnTo>
                  <a:pt x="68869" y="7110"/>
                </a:lnTo>
                <a:lnTo>
                  <a:pt x="67459" y="4971"/>
                </a:lnTo>
                <a:lnTo>
                  <a:pt x="62128" y="712"/>
                </a:lnTo>
                <a:lnTo>
                  <a:pt x="58731" y="0"/>
                </a:lnTo>
                <a:lnTo>
                  <a:pt x="51194" y="1090"/>
                </a:lnTo>
                <a:lnTo>
                  <a:pt x="30493" y="12608"/>
                </a:lnTo>
                <a:lnTo>
                  <a:pt x="17206" y="24371"/>
                </a:lnTo>
                <a:lnTo>
                  <a:pt x="8486" y="37498"/>
                </a:lnTo>
                <a:lnTo>
                  <a:pt x="407" y="59954"/>
                </a:lnTo>
                <a:lnTo>
                  <a:pt x="0" y="80262"/>
                </a:lnTo>
                <a:lnTo>
                  <a:pt x="7896" y="107553"/>
                </a:lnTo>
                <a:lnTo>
                  <a:pt x="11902" y="112862"/>
                </a:lnTo>
                <a:lnTo>
                  <a:pt x="13958" y="114278"/>
                </a:lnTo>
                <a:lnTo>
                  <a:pt x="17446" y="113810"/>
                </a:lnTo>
                <a:lnTo>
                  <a:pt x="31762" y="106411"/>
                </a:lnTo>
                <a:lnTo>
                  <a:pt x="45255" y="94575"/>
                </a:lnTo>
                <a:lnTo>
                  <a:pt x="66711" y="65850"/>
                </a:lnTo>
                <a:lnTo>
                  <a:pt x="79941" y="49216"/>
                </a:lnTo>
                <a:lnTo>
                  <a:pt x="79779" y="49269"/>
                </a:lnTo>
                <a:lnTo>
                  <a:pt x="77717" y="51210"/>
                </a:lnTo>
                <a:lnTo>
                  <a:pt x="78212" y="58187"/>
                </a:lnTo>
                <a:lnTo>
                  <a:pt x="81375" y="80650"/>
                </a:lnTo>
                <a:lnTo>
                  <a:pt x="85247" y="87029"/>
                </a:lnTo>
                <a:lnTo>
                  <a:pt x="91672" y="93862"/>
                </a:lnTo>
                <a:lnTo>
                  <a:pt x="99230" y="99251"/>
                </a:lnTo>
                <a:lnTo>
                  <a:pt x="111056" y="100235"/>
                </a:lnTo>
                <a:lnTo>
                  <a:pt x="138273" y="95118"/>
                </a:lnTo>
                <a:lnTo>
                  <a:pt x="158963" y="86607"/>
                </a:lnTo>
                <a:lnTo>
                  <a:pt x="189521" y="599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5" name="SMARTInkShape-Group4">
            <a:extLst>
              <a:ext uri="{FF2B5EF4-FFF2-40B4-BE49-F238E27FC236}">
                <a16:creationId xmlns:a16="http://schemas.microsoft.com/office/drawing/2014/main" id="{1C7E3A9D-60AE-99DC-E182-23F5F81BCDBF}"/>
              </a:ext>
            </a:extLst>
          </p:cNvPr>
          <p:cNvGrpSpPr/>
          <p:nvPr/>
        </p:nvGrpSpPr>
        <p:grpSpPr>
          <a:xfrm>
            <a:off x="4730750" y="1423929"/>
            <a:ext cx="749301" cy="398522"/>
            <a:chOff x="4730750" y="1423929"/>
            <a:chExt cx="749301" cy="398522"/>
          </a:xfrm>
        </p:grpSpPr>
        <p:sp>
          <p:nvSpPr>
            <p:cNvPr id="17" name="SMARTInkShape-12">
              <a:extLst>
                <a:ext uri="{FF2B5EF4-FFF2-40B4-BE49-F238E27FC236}">
                  <a16:creationId xmlns:a16="http://schemas.microsoft.com/office/drawing/2014/main" id="{5AE092A5-5949-3398-57BC-82AA58CB9E36}"/>
                </a:ext>
              </a:extLst>
            </p:cNvPr>
            <p:cNvSpPr/>
            <p:nvPr>
              <p:custDataLst>
                <p:tags r:id="rId67"/>
              </p:custDataLst>
            </p:nvPr>
          </p:nvSpPr>
          <p:spPr>
            <a:xfrm>
              <a:off x="4756150" y="1539392"/>
              <a:ext cx="22710" cy="283059"/>
            </a:xfrm>
            <a:custGeom>
              <a:avLst/>
              <a:gdLst/>
              <a:ahLst/>
              <a:cxnLst/>
              <a:rect l="0" t="0" r="0" b="0"/>
              <a:pathLst>
                <a:path w="22710" h="283059">
                  <a:moveTo>
                    <a:pt x="19050" y="3658"/>
                  </a:moveTo>
                  <a:lnTo>
                    <a:pt x="19050" y="3658"/>
                  </a:lnTo>
                  <a:lnTo>
                    <a:pt x="19050" y="0"/>
                  </a:lnTo>
                  <a:lnTo>
                    <a:pt x="19050" y="25986"/>
                  </a:lnTo>
                  <a:lnTo>
                    <a:pt x="19050" y="57450"/>
                  </a:lnTo>
                  <a:lnTo>
                    <a:pt x="19050" y="82704"/>
                  </a:lnTo>
                  <a:lnTo>
                    <a:pt x="20932" y="110916"/>
                  </a:lnTo>
                  <a:lnTo>
                    <a:pt x="22709" y="124000"/>
                  </a:lnTo>
                  <a:lnTo>
                    <a:pt x="19982" y="153410"/>
                  </a:lnTo>
                  <a:lnTo>
                    <a:pt x="17445" y="178792"/>
                  </a:lnTo>
                  <a:lnTo>
                    <a:pt x="13637" y="209702"/>
                  </a:lnTo>
                  <a:lnTo>
                    <a:pt x="7816" y="237916"/>
                  </a:lnTo>
                  <a:lnTo>
                    <a:pt x="0" y="2830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Shape-13">
              <a:extLst>
                <a:ext uri="{FF2B5EF4-FFF2-40B4-BE49-F238E27FC236}">
                  <a16:creationId xmlns:a16="http://schemas.microsoft.com/office/drawing/2014/main" id="{808DB5F9-00DA-A2F7-58DB-EDEE28FF6C58}"/>
                </a:ext>
              </a:extLst>
            </p:cNvPr>
            <p:cNvSpPr/>
            <p:nvPr>
              <p:custDataLst>
                <p:tags r:id="rId68"/>
              </p:custDataLst>
            </p:nvPr>
          </p:nvSpPr>
          <p:spPr>
            <a:xfrm>
              <a:off x="4730750" y="1538307"/>
              <a:ext cx="117875" cy="99098"/>
            </a:xfrm>
            <a:custGeom>
              <a:avLst/>
              <a:gdLst/>
              <a:ahLst/>
              <a:cxnLst/>
              <a:rect l="0" t="0" r="0" b="0"/>
              <a:pathLst>
                <a:path w="117875" h="99098">
                  <a:moveTo>
                    <a:pt x="25400" y="42843"/>
                  </a:moveTo>
                  <a:lnTo>
                    <a:pt x="25400" y="42843"/>
                  </a:lnTo>
                  <a:lnTo>
                    <a:pt x="34189" y="29028"/>
                  </a:lnTo>
                  <a:lnTo>
                    <a:pt x="52536" y="12989"/>
                  </a:lnTo>
                  <a:lnTo>
                    <a:pt x="71473" y="2008"/>
                  </a:lnTo>
                  <a:lnTo>
                    <a:pt x="80214" y="0"/>
                  </a:lnTo>
                  <a:lnTo>
                    <a:pt x="90684" y="2870"/>
                  </a:lnTo>
                  <a:lnTo>
                    <a:pt x="101687" y="9555"/>
                  </a:lnTo>
                  <a:lnTo>
                    <a:pt x="111281" y="19582"/>
                  </a:lnTo>
                  <a:lnTo>
                    <a:pt x="116486" y="32975"/>
                  </a:lnTo>
                  <a:lnTo>
                    <a:pt x="117874" y="40498"/>
                  </a:lnTo>
                  <a:lnTo>
                    <a:pt x="115653" y="54501"/>
                  </a:lnTo>
                  <a:lnTo>
                    <a:pt x="109257" y="67780"/>
                  </a:lnTo>
                  <a:lnTo>
                    <a:pt x="99359" y="80737"/>
                  </a:lnTo>
                  <a:lnTo>
                    <a:pt x="86022" y="89789"/>
                  </a:lnTo>
                  <a:lnTo>
                    <a:pt x="70688" y="95458"/>
                  </a:lnTo>
                  <a:lnTo>
                    <a:pt x="39729" y="99097"/>
                  </a:lnTo>
                  <a:lnTo>
                    <a:pt x="19532" y="97846"/>
                  </a:lnTo>
                  <a:lnTo>
                    <a:pt x="0" y="936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14">
              <a:extLst>
                <a:ext uri="{FF2B5EF4-FFF2-40B4-BE49-F238E27FC236}">
                  <a16:creationId xmlns:a16="http://schemas.microsoft.com/office/drawing/2014/main" id="{FD672C14-0B0A-7AA2-6C3F-03D6586C1BC8}"/>
                </a:ext>
              </a:extLst>
            </p:cNvPr>
            <p:cNvSpPr/>
            <p:nvPr>
              <p:custDataLst>
                <p:tags r:id="rId69"/>
              </p:custDataLst>
            </p:nvPr>
          </p:nvSpPr>
          <p:spPr>
            <a:xfrm>
              <a:off x="4940694" y="1498600"/>
              <a:ext cx="69184" cy="154679"/>
            </a:xfrm>
            <a:custGeom>
              <a:avLst/>
              <a:gdLst/>
              <a:ahLst/>
              <a:cxnLst/>
              <a:rect l="0" t="0" r="0" b="0"/>
              <a:pathLst>
                <a:path w="69184" h="154679">
                  <a:moveTo>
                    <a:pt x="31356" y="95250"/>
                  </a:moveTo>
                  <a:lnTo>
                    <a:pt x="31356" y="95250"/>
                  </a:lnTo>
                  <a:lnTo>
                    <a:pt x="31356" y="91879"/>
                  </a:lnTo>
                  <a:lnTo>
                    <a:pt x="33238" y="88342"/>
                  </a:lnTo>
                  <a:lnTo>
                    <a:pt x="34727" y="86411"/>
                  </a:lnTo>
                  <a:lnTo>
                    <a:pt x="36382" y="80504"/>
                  </a:lnTo>
                  <a:lnTo>
                    <a:pt x="37629" y="65006"/>
                  </a:lnTo>
                  <a:lnTo>
                    <a:pt x="34312" y="60575"/>
                  </a:lnTo>
                  <a:lnTo>
                    <a:pt x="30788" y="58672"/>
                  </a:lnTo>
                  <a:lnTo>
                    <a:pt x="28861" y="58165"/>
                  </a:lnTo>
                  <a:lnTo>
                    <a:pt x="22956" y="59483"/>
                  </a:lnTo>
                  <a:lnTo>
                    <a:pt x="19406" y="60822"/>
                  </a:lnTo>
                  <a:lnTo>
                    <a:pt x="13580" y="67954"/>
                  </a:lnTo>
                  <a:lnTo>
                    <a:pt x="2596" y="94425"/>
                  </a:lnTo>
                  <a:lnTo>
                    <a:pt x="0" y="116143"/>
                  </a:lnTo>
                  <a:lnTo>
                    <a:pt x="3093" y="133896"/>
                  </a:lnTo>
                  <a:lnTo>
                    <a:pt x="8479" y="145820"/>
                  </a:lnTo>
                  <a:lnTo>
                    <a:pt x="17915" y="153821"/>
                  </a:lnTo>
                  <a:lnTo>
                    <a:pt x="27498" y="154678"/>
                  </a:lnTo>
                  <a:lnTo>
                    <a:pt x="38108" y="152001"/>
                  </a:lnTo>
                  <a:lnTo>
                    <a:pt x="57392" y="138228"/>
                  </a:lnTo>
                  <a:lnTo>
                    <a:pt x="64785" y="124682"/>
                  </a:lnTo>
                  <a:lnTo>
                    <a:pt x="68072" y="110634"/>
                  </a:lnTo>
                  <a:lnTo>
                    <a:pt x="69183" y="80154"/>
                  </a:lnTo>
                  <a:lnTo>
                    <a:pt x="68670" y="63182"/>
                  </a:lnTo>
                  <a:lnTo>
                    <a:pt x="60607" y="33712"/>
                  </a:lnTo>
                  <a:lnTo>
                    <a:pt x="56106" y="16171"/>
                  </a:lnTo>
                  <a:lnTo>
                    <a:pt x="4405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15">
              <a:extLst>
                <a:ext uri="{FF2B5EF4-FFF2-40B4-BE49-F238E27FC236}">
                  <a16:creationId xmlns:a16="http://schemas.microsoft.com/office/drawing/2014/main" id="{F55CBB88-30CA-0E36-83EC-E6D11748B231}"/>
                </a:ext>
              </a:extLst>
            </p:cNvPr>
            <p:cNvSpPr/>
            <p:nvPr>
              <p:custDataLst>
                <p:tags r:id="rId70"/>
              </p:custDataLst>
            </p:nvPr>
          </p:nvSpPr>
          <p:spPr>
            <a:xfrm>
              <a:off x="5048250" y="1539786"/>
              <a:ext cx="43561" cy="231865"/>
            </a:xfrm>
            <a:custGeom>
              <a:avLst/>
              <a:gdLst/>
              <a:ahLst/>
              <a:cxnLst/>
              <a:rect l="0" t="0" r="0" b="0"/>
              <a:pathLst>
                <a:path w="43561" h="231865">
                  <a:moveTo>
                    <a:pt x="31750" y="22314"/>
                  </a:moveTo>
                  <a:lnTo>
                    <a:pt x="31750" y="22314"/>
                  </a:lnTo>
                  <a:lnTo>
                    <a:pt x="31750" y="18943"/>
                  </a:lnTo>
                  <a:lnTo>
                    <a:pt x="33632" y="15406"/>
                  </a:lnTo>
                  <a:lnTo>
                    <a:pt x="36114" y="11483"/>
                  </a:lnTo>
                  <a:lnTo>
                    <a:pt x="38022" y="3626"/>
                  </a:lnTo>
                  <a:lnTo>
                    <a:pt x="41448" y="0"/>
                  </a:lnTo>
                  <a:lnTo>
                    <a:pt x="42449" y="383"/>
                  </a:lnTo>
                  <a:lnTo>
                    <a:pt x="43560" y="4571"/>
                  </a:lnTo>
                  <a:lnTo>
                    <a:pt x="39205" y="28896"/>
                  </a:lnTo>
                  <a:lnTo>
                    <a:pt x="33431" y="57115"/>
                  </a:lnTo>
                  <a:lnTo>
                    <a:pt x="26901" y="87627"/>
                  </a:lnTo>
                  <a:lnTo>
                    <a:pt x="20984" y="115122"/>
                  </a:lnTo>
                  <a:lnTo>
                    <a:pt x="15468" y="143495"/>
                  </a:lnTo>
                  <a:lnTo>
                    <a:pt x="11365" y="170559"/>
                  </a:lnTo>
                  <a:lnTo>
                    <a:pt x="2646" y="202258"/>
                  </a:lnTo>
                  <a:lnTo>
                    <a:pt x="0" y="2318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Shape-16">
              <a:extLst>
                <a:ext uri="{FF2B5EF4-FFF2-40B4-BE49-F238E27FC236}">
                  <a16:creationId xmlns:a16="http://schemas.microsoft.com/office/drawing/2014/main" id="{FE12F3BD-B6D6-8304-2363-107C57798EC6}"/>
                </a:ext>
              </a:extLst>
            </p:cNvPr>
            <p:cNvSpPr/>
            <p:nvPr>
              <p:custDataLst>
                <p:tags r:id="rId71"/>
              </p:custDataLst>
            </p:nvPr>
          </p:nvSpPr>
          <p:spPr>
            <a:xfrm>
              <a:off x="5067300" y="1512920"/>
              <a:ext cx="106551" cy="105058"/>
            </a:xfrm>
            <a:custGeom>
              <a:avLst/>
              <a:gdLst/>
              <a:ahLst/>
              <a:cxnLst/>
              <a:rect l="0" t="0" r="0" b="0"/>
              <a:pathLst>
                <a:path w="106551" h="105058">
                  <a:moveTo>
                    <a:pt x="0" y="55530"/>
                  </a:moveTo>
                  <a:lnTo>
                    <a:pt x="0" y="55530"/>
                  </a:lnTo>
                  <a:lnTo>
                    <a:pt x="4364" y="45391"/>
                  </a:lnTo>
                  <a:lnTo>
                    <a:pt x="5468" y="37854"/>
                  </a:lnTo>
                  <a:lnTo>
                    <a:pt x="9720" y="29800"/>
                  </a:lnTo>
                  <a:lnTo>
                    <a:pt x="27020" y="6583"/>
                  </a:lnTo>
                  <a:lnTo>
                    <a:pt x="30714" y="3848"/>
                  </a:lnTo>
                  <a:lnTo>
                    <a:pt x="49395" y="0"/>
                  </a:lnTo>
                  <a:lnTo>
                    <a:pt x="69433" y="2231"/>
                  </a:lnTo>
                  <a:lnTo>
                    <a:pt x="80483" y="7382"/>
                  </a:lnTo>
                  <a:lnTo>
                    <a:pt x="95704" y="18816"/>
                  </a:lnTo>
                  <a:lnTo>
                    <a:pt x="103224" y="32422"/>
                  </a:lnTo>
                  <a:lnTo>
                    <a:pt x="106550" y="49859"/>
                  </a:lnTo>
                  <a:lnTo>
                    <a:pt x="104164" y="68431"/>
                  </a:lnTo>
                  <a:lnTo>
                    <a:pt x="98989" y="80598"/>
                  </a:lnTo>
                  <a:lnTo>
                    <a:pt x="91267" y="86192"/>
                  </a:lnTo>
                  <a:lnTo>
                    <a:pt x="59945" y="99884"/>
                  </a:lnTo>
                  <a:lnTo>
                    <a:pt x="35673" y="105057"/>
                  </a:lnTo>
                  <a:lnTo>
                    <a:pt x="0" y="999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17">
              <a:extLst>
                <a:ext uri="{FF2B5EF4-FFF2-40B4-BE49-F238E27FC236}">
                  <a16:creationId xmlns:a16="http://schemas.microsoft.com/office/drawing/2014/main" id="{38CE55E6-263A-A7E7-B552-EFFFBB475F26}"/>
                </a:ext>
              </a:extLst>
            </p:cNvPr>
            <p:cNvSpPr/>
            <p:nvPr>
              <p:custDataLst>
                <p:tags r:id="rId72"/>
              </p:custDataLst>
            </p:nvPr>
          </p:nvSpPr>
          <p:spPr>
            <a:xfrm>
              <a:off x="5226050" y="1524000"/>
              <a:ext cx="95251" cy="120549"/>
            </a:xfrm>
            <a:custGeom>
              <a:avLst/>
              <a:gdLst/>
              <a:ahLst/>
              <a:cxnLst/>
              <a:rect l="0" t="0" r="0" b="0"/>
              <a:pathLst>
                <a:path w="95251" h="120549">
                  <a:moveTo>
                    <a:pt x="0" y="50800"/>
                  </a:moveTo>
                  <a:lnTo>
                    <a:pt x="0" y="50800"/>
                  </a:lnTo>
                  <a:lnTo>
                    <a:pt x="10125" y="39969"/>
                  </a:lnTo>
                  <a:lnTo>
                    <a:pt x="12599" y="32112"/>
                  </a:lnTo>
                  <a:lnTo>
                    <a:pt x="11974" y="42666"/>
                  </a:lnTo>
                  <a:lnTo>
                    <a:pt x="7230" y="63709"/>
                  </a:lnTo>
                  <a:lnTo>
                    <a:pt x="12869" y="93256"/>
                  </a:lnTo>
                  <a:lnTo>
                    <a:pt x="18097" y="111111"/>
                  </a:lnTo>
                  <a:lnTo>
                    <a:pt x="22139" y="116726"/>
                  </a:lnTo>
                  <a:lnTo>
                    <a:pt x="25832" y="118906"/>
                  </a:lnTo>
                  <a:lnTo>
                    <a:pt x="36871" y="120548"/>
                  </a:lnTo>
                  <a:lnTo>
                    <a:pt x="44845" y="115611"/>
                  </a:lnTo>
                  <a:lnTo>
                    <a:pt x="46830" y="115174"/>
                  </a:lnTo>
                  <a:lnTo>
                    <a:pt x="56366" y="104446"/>
                  </a:lnTo>
                  <a:lnTo>
                    <a:pt x="69468" y="75738"/>
                  </a:lnTo>
                  <a:lnTo>
                    <a:pt x="79677" y="45095"/>
                  </a:lnTo>
                  <a:lnTo>
                    <a:pt x="83110" y="30452"/>
                  </a:lnTo>
                  <a:lnTo>
                    <a:pt x="93373" y="11945"/>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18">
              <a:extLst>
                <a:ext uri="{FF2B5EF4-FFF2-40B4-BE49-F238E27FC236}">
                  <a16:creationId xmlns:a16="http://schemas.microsoft.com/office/drawing/2014/main" id="{345A04D0-BE91-B04E-FA8B-D99623D912F9}"/>
                </a:ext>
              </a:extLst>
            </p:cNvPr>
            <p:cNvSpPr/>
            <p:nvPr>
              <p:custDataLst>
                <p:tags r:id="rId73"/>
              </p:custDataLst>
            </p:nvPr>
          </p:nvSpPr>
          <p:spPr>
            <a:xfrm>
              <a:off x="5372100" y="1423929"/>
              <a:ext cx="31644" cy="246122"/>
            </a:xfrm>
            <a:custGeom>
              <a:avLst/>
              <a:gdLst/>
              <a:ahLst/>
              <a:cxnLst/>
              <a:rect l="0" t="0" r="0" b="0"/>
              <a:pathLst>
                <a:path w="31644" h="246122">
                  <a:moveTo>
                    <a:pt x="12700" y="36571"/>
                  </a:moveTo>
                  <a:lnTo>
                    <a:pt x="12700" y="36571"/>
                  </a:lnTo>
                  <a:lnTo>
                    <a:pt x="29918" y="6212"/>
                  </a:lnTo>
                  <a:lnTo>
                    <a:pt x="31388" y="0"/>
                  </a:lnTo>
                  <a:lnTo>
                    <a:pt x="31643" y="5666"/>
                  </a:lnTo>
                  <a:lnTo>
                    <a:pt x="24828" y="36195"/>
                  </a:lnTo>
                  <a:lnTo>
                    <a:pt x="15446" y="64613"/>
                  </a:lnTo>
                  <a:lnTo>
                    <a:pt x="11361" y="92779"/>
                  </a:lnTo>
                  <a:lnTo>
                    <a:pt x="7835" y="116255"/>
                  </a:lnTo>
                  <a:lnTo>
                    <a:pt x="6790" y="143672"/>
                  </a:lnTo>
                  <a:lnTo>
                    <a:pt x="4599" y="169669"/>
                  </a:lnTo>
                  <a:lnTo>
                    <a:pt x="908" y="196996"/>
                  </a:lnTo>
                  <a:lnTo>
                    <a:pt x="0" y="2461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19">
              <a:extLst>
                <a:ext uri="{FF2B5EF4-FFF2-40B4-BE49-F238E27FC236}">
                  <a16:creationId xmlns:a16="http://schemas.microsoft.com/office/drawing/2014/main" id="{6F542ECD-6487-1201-EB11-3E9933E9BD1D}"/>
                </a:ext>
              </a:extLst>
            </p:cNvPr>
            <p:cNvSpPr/>
            <p:nvPr>
              <p:custDataLst>
                <p:tags r:id="rId74"/>
              </p:custDataLst>
            </p:nvPr>
          </p:nvSpPr>
          <p:spPr>
            <a:xfrm>
              <a:off x="5467350" y="1612900"/>
              <a:ext cx="12701" cy="31751"/>
            </a:xfrm>
            <a:custGeom>
              <a:avLst/>
              <a:gdLst/>
              <a:ahLst/>
              <a:cxnLst/>
              <a:rect l="0" t="0" r="0" b="0"/>
              <a:pathLst>
                <a:path w="12701" h="31751">
                  <a:moveTo>
                    <a:pt x="0" y="31750"/>
                  </a:moveTo>
                  <a:lnTo>
                    <a:pt x="0" y="31750"/>
                  </a:lnTo>
                  <a:lnTo>
                    <a:pt x="127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 name="SMARTInkShape-Group5">
            <a:extLst>
              <a:ext uri="{FF2B5EF4-FFF2-40B4-BE49-F238E27FC236}">
                <a16:creationId xmlns:a16="http://schemas.microsoft.com/office/drawing/2014/main" id="{4B663AF0-A665-04B0-8CBF-03EC47007A7C}"/>
              </a:ext>
            </a:extLst>
          </p:cNvPr>
          <p:cNvGrpSpPr/>
          <p:nvPr/>
        </p:nvGrpSpPr>
        <p:grpSpPr>
          <a:xfrm>
            <a:off x="5858372" y="1392179"/>
            <a:ext cx="2174379" cy="319572"/>
            <a:chOff x="5858372" y="1392179"/>
            <a:chExt cx="2174379" cy="319572"/>
          </a:xfrm>
        </p:grpSpPr>
        <p:sp>
          <p:nvSpPr>
            <p:cNvPr id="26" name="SMARTInkShape-20">
              <a:extLst>
                <a:ext uri="{FF2B5EF4-FFF2-40B4-BE49-F238E27FC236}">
                  <a16:creationId xmlns:a16="http://schemas.microsoft.com/office/drawing/2014/main" id="{605437DB-319A-645A-999B-19D5C3BECBD2}"/>
                </a:ext>
              </a:extLst>
            </p:cNvPr>
            <p:cNvSpPr/>
            <p:nvPr>
              <p:custDataLst>
                <p:tags r:id="rId52"/>
              </p:custDataLst>
            </p:nvPr>
          </p:nvSpPr>
          <p:spPr>
            <a:xfrm>
              <a:off x="5858372" y="1517707"/>
              <a:ext cx="186829" cy="120581"/>
            </a:xfrm>
            <a:custGeom>
              <a:avLst/>
              <a:gdLst/>
              <a:ahLst/>
              <a:cxnLst/>
              <a:rect l="0" t="0" r="0" b="0"/>
              <a:pathLst>
                <a:path w="186829" h="120581">
                  <a:moveTo>
                    <a:pt x="110628" y="12643"/>
                  </a:moveTo>
                  <a:lnTo>
                    <a:pt x="110628" y="12643"/>
                  </a:lnTo>
                  <a:lnTo>
                    <a:pt x="116096" y="7176"/>
                  </a:lnTo>
                  <a:lnTo>
                    <a:pt x="135074" y="1981"/>
                  </a:lnTo>
                  <a:lnTo>
                    <a:pt x="136098" y="1301"/>
                  </a:lnTo>
                  <a:lnTo>
                    <a:pt x="136075" y="849"/>
                  </a:lnTo>
                  <a:lnTo>
                    <a:pt x="129300" y="3582"/>
                  </a:lnTo>
                  <a:lnTo>
                    <a:pt x="129425" y="3780"/>
                  </a:lnTo>
                  <a:lnTo>
                    <a:pt x="136894" y="1394"/>
                  </a:lnTo>
                  <a:lnTo>
                    <a:pt x="137310" y="910"/>
                  </a:lnTo>
                  <a:lnTo>
                    <a:pt x="136281" y="134"/>
                  </a:lnTo>
                  <a:lnTo>
                    <a:pt x="139474" y="0"/>
                  </a:lnTo>
                  <a:lnTo>
                    <a:pt x="111220" y="8739"/>
                  </a:lnTo>
                  <a:lnTo>
                    <a:pt x="81974" y="20339"/>
                  </a:lnTo>
                  <a:lnTo>
                    <a:pt x="62112" y="30835"/>
                  </a:lnTo>
                  <a:lnTo>
                    <a:pt x="31889" y="51074"/>
                  </a:lnTo>
                  <a:lnTo>
                    <a:pt x="14626" y="62052"/>
                  </a:lnTo>
                  <a:lnTo>
                    <a:pt x="7988" y="70115"/>
                  </a:lnTo>
                  <a:lnTo>
                    <a:pt x="356" y="90161"/>
                  </a:lnTo>
                  <a:lnTo>
                    <a:pt x="0" y="100247"/>
                  </a:lnTo>
                  <a:lnTo>
                    <a:pt x="893" y="104913"/>
                  </a:lnTo>
                  <a:lnTo>
                    <a:pt x="4310" y="108728"/>
                  </a:lnTo>
                  <a:lnTo>
                    <a:pt x="15633" y="114849"/>
                  </a:lnTo>
                  <a:lnTo>
                    <a:pt x="46604" y="119458"/>
                  </a:lnTo>
                  <a:lnTo>
                    <a:pt x="73627" y="120257"/>
                  </a:lnTo>
                  <a:lnTo>
                    <a:pt x="100236" y="120527"/>
                  </a:lnTo>
                  <a:lnTo>
                    <a:pt x="125509" y="120580"/>
                  </a:lnTo>
                  <a:lnTo>
                    <a:pt x="153137" y="113847"/>
                  </a:lnTo>
                  <a:lnTo>
                    <a:pt x="186828" y="1078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Shape-21">
              <a:extLst>
                <a:ext uri="{FF2B5EF4-FFF2-40B4-BE49-F238E27FC236}">
                  <a16:creationId xmlns:a16="http://schemas.microsoft.com/office/drawing/2014/main" id="{647E5CD4-49CA-15CD-5A45-048BA2E11A02}"/>
                </a:ext>
              </a:extLst>
            </p:cNvPr>
            <p:cNvSpPr/>
            <p:nvPr>
              <p:custDataLst>
                <p:tags r:id="rId53"/>
              </p:custDataLst>
            </p:nvPr>
          </p:nvSpPr>
          <p:spPr>
            <a:xfrm>
              <a:off x="6127750" y="1392179"/>
              <a:ext cx="152401" cy="233422"/>
            </a:xfrm>
            <a:custGeom>
              <a:avLst/>
              <a:gdLst/>
              <a:ahLst/>
              <a:cxnLst/>
              <a:rect l="0" t="0" r="0" b="0"/>
              <a:pathLst>
                <a:path w="152401" h="233422">
                  <a:moveTo>
                    <a:pt x="0" y="36571"/>
                  </a:moveTo>
                  <a:lnTo>
                    <a:pt x="0" y="36571"/>
                  </a:lnTo>
                  <a:lnTo>
                    <a:pt x="0" y="29829"/>
                  </a:lnTo>
                  <a:lnTo>
                    <a:pt x="1882" y="24638"/>
                  </a:lnTo>
                  <a:lnTo>
                    <a:pt x="10125" y="9025"/>
                  </a:lnTo>
                  <a:lnTo>
                    <a:pt x="12361" y="0"/>
                  </a:lnTo>
                  <a:lnTo>
                    <a:pt x="12474" y="196"/>
                  </a:lnTo>
                  <a:lnTo>
                    <a:pt x="12686" y="27092"/>
                  </a:lnTo>
                  <a:lnTo>
                    <a:pt x="12698" y="54242"/>
                  </a:lnTo>
                  <a:lnTo>
                    <a:pt x="10818" y="85426"/>
                  </a:lnTo>
                  <a:lnTo>
                    <a:pt x="7674" y="109608"/>
                  </a:lnTo>
                  <a:lnTo>
                    <a:pt x="6611" y="139271"/>
                  </a:lnTo>
                  <a:lnTo>
                    <a:pt x="10766" y="168152"/>
                  </a:lnTo>
                  <a:lnTo>
                    <a:pt x="12317" y="194972"/>
                  </a:lnTo>
                  <a:lnTo>
                    <a:pt x="10705" y="214268"/>
                  </a:lnTo>
                  <a:lnTo>
                    <a:pt x="8991" y="224908"/>
                  </a:lnTo>
                  <a:lnTo>
                    <a:pt x="9522" y="227746"/>
                  </a:lnTo>
                  <a:lnTo>
                    <a:pt x="10581" y="229638"/>
                  </a:lnTo>
                  <a:lnTo>
                    <a:pt x="11288" y="229488"/>
                  </a:lnTo>
                  <a:lnTo>
                    <a:pt x="16184" y="217226"/>
                  </a:lnTo>
                  <a:lnTo>
                    <a:pt x="33693" y="191260"/>
                  </a:lnTo>
                  <a:lnTo>
                    <a:pt x="56848" y="161285"/>
                  </a:lnTo>
                  <a:lnTo>
                    <a:pt x="85668" y="139852"/>
                  </a:lnTo>
                  <a:lnTo>
                    <a:pt x="103470" y="126665"/>
                  </a:lnTo>
                  <a:lnTo>
                    <a:pt x="113250" y="122474"/>
                  </a:lnTo>
                  <a:lnTo>
                    <a:pt x="117833" y="121356"/>
                  </a:lnTo>
                  <a:lnTo>
                    <a:pt x="121594" y="122022"/>
                  </a:lnTo>
                  <a:lnTo>
                    <a:pt x="124808" y="123877"/>
                  </a:lnTo>
                  <a:lnTo>
                    <a:pt x="127655" y="126525"/>
                  </a:lnTo>
                  <a:lnTo>
                    <a:pt x="135032" y="143736"/>
                  </a:lnTo>
                  <a:lnTo>
                    <a:pt x="138779" y="172719"/>
                  </a:lnTo>
                  <a:lnTo>
                    <a:pt x="142949" y="200175"/>
                  </a:lnTo>
                  <a:lnTo>
                    <a:pt x="152400" y="2334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Shape-22">
              <a:extLst>
                <a:ext uri="{FF2B5EF4-FFF2-40B4-BE49-F238E27FC236}">
                  <a16:creationId xmlns:a16="http://schemas.microsoft.com/office/drawing/2014/main" id="{7433870D-D7FC-E83C-643D-7E747612858B}"/>
                </a:ext>
              </a:extLst>
            </p:cNvPr>
            <p:cNvSpPr/>
            <p:nvPr>
              <p:custDataLst>
                <p:tags r:id="rId54"/>
              </p:custDataLst>
            </p:nvPr>
          </p:nvSpPr>
          <p:spPr>
            <a:xfrm>
              <a:off x="6286697" y="1511594"/>
              <a:ext cx="279204" cy="144560"/>
            </a:xfrm>
            <a:custGeom>
              <a:avLst/>
              <a:gdLst/>
              <a:ahLst/>
              <a:cxnLst/>
              <a:rect l="0" t="0" r="0" b="0"/>
              <a:pathLst>
                <a:path w="279204" h="144560">
                  <a:moveTo>
                    <a:pt x="88703" y="31456"/>
                  </a:moveTo>
                  <a:lnTo>
                    <a:pt x="88703" y="31456"/>
                  </a:lnTo>
                  <a:lnTo>
                    <a:pt x="88703" y="10257"/>
                  </a:lnTo>
                  <a:lnTo>
                    <a:pt x="89408" y="8857"/>
                  </a:lnTo>
                  <a:lnTo>
                    <a:pt x="90585" y="7923"/>
                  </a:lnTo>
                  <a:lnTo>
                    <a:pt x="92075" y="7301"/>
                  </a:lnTo>
                  <a:lnTo>
                    <a:pt x="92362" y="6180"/>
                  </a:lnTo>
                  <a:lnTo>
                    <a:pt x="90800" y="3054"/>
                  </a:lnTo>
                  <a:lnTo>
                    <a:pt x="88690" y="1938"/>
                  </a:lnTo>
                  <a:lnTo>
                    <a:pt x="71211" y="0"/>
                  </a:lnTo>
                  <a:lnTo>
                    <a:pt x="55533" y="3164"/>
                  </a:lnTo>
                  <a:lnTo>
                    <a:pt x="49267" y="6652"/>
                  </a:lnTo>
                  <a:lnTo>
                    <a:pt x="20535" y="37987"/>
                  </a:lnTo>
                  <a:lnTo>
                    <a:pt x="2039" y="66175"/>
                  </a:lnTo>
                  <a:lnTo>
                    <a:pt x="0" y="89032"/>
                  </a:lnTo>
                  <a:lnTo>
                    <a:pt x="640" y="91007"/>
                  </a:lnTo>
                  <a:lnTo>
                    <a:pt x="1772" y="92323"/>
                  </a:lnTo>
                  <a:lnTo>
                    <a:pt x="5288" y="94436"/>
                  </a:lnTo>
                  <a:lnTo>
                    <a:pt x="7649" y="92843"/>
                  </a:lnTo>
                  <a:lnTo>
                    <a:pt x="24428" y="76645"/>
                  </a:lnTo>
                  <a:lnTo>
                    <a:pt x="28387" y="68943"/>
                  </a:lnTo>
                  <a:lnTo>
                    <a:pt x="30927" y="59244"/>
                  </a:lnTo>
                  <a:lnTo>
                    <a:pt x="31841" y="58448"/>
                  </a:lnTo>
                  <a:lnTo>
                    <a:pt x="34739" y="57564"/>
                  </a:lnTo>
                  <a:lnTo>
                    <a:pt x="35793" y="56622"/>
                  </a:lnTo>
                  <a:lnTo>
                    <a:pt x="42805" y="44018"/>
                  </a:lnTo>
                  <a:lnTo>
                    <a:pt x="43967" y="39033"/>
                  </a:lnTo>
                  <a:lnTo>
                    <a:pt x="44242" y="70492"/>
                  </a:lnTo>
                  <a:lnTo>
                    <a:pt x="44251" y="98512"/>
                  </a:lnTo>
                  <a:lnTo>
                    <a:pt x="46134" y="109001"/>
                  </a:lnTo>
                  <a:lnTo>
                    <a:pt x="47623" y="112786"/>
                  </a:lnTo>
                  <a:lnTo>
                    <a:pt x="53042" y="118873"/>
                  </a:lnTo>
                  <a:lnTo>
                    <a:pt x="56462" y="121484"/>
                  </a:lnTo>
                  <a:lnTo>
                    <a:pt x="59448" y="122519"/>
                  </a:lnTo>
                  <a:lnTo>
                    <a:pt x="62144" y="122504"/>
                  </a:lnTo>
                  <a:lnTo>
                    <a:pt x="74912" y="117409"/>
                  </a:lnTo>
                  <a:lnTo>
                    <a:pt x="86889" y="108272"/>
                  </a:lnTo>
                  <a:lnTo>
                    <a:pt x="109917" y="80870"/>
                  </a:lnTo>
                  <a:lnTo>
                    <a:pt x="127855" y="52205"/>
                  </a:lnTo>
                  <a:lnTo>
                    <a:pt x="136052" y="40191"/>
                  </a:lnTo>
                  <a:lnTo>
                    <a:pt x="137202" y="37279"/>
                  </a:lnTo>
                  <a:lnTo>
                    <a:pt x="138675" y="35338"/>
                  </a:lnTo>
                  <a:lnTo>
                    <a:pt x="142193" y="33181"/>
                  </a:lnTo>
                  <a:lnTo>
                    <a:pt x="144118" y="33312"/>
                  </a:lnTo>
                  <a:lnTo>
                    <a:pt x="148140" y="35338"/>
                  </a:lnTo>
                  <a:lnTo>
                    <a:pt x="154370" y="47188"/>
                  </a:lnTo>
                  <a:lnTo>
                    <a:pt x="162796" y="74519"/>
                  </a:lnTo>
                  <a:lnTo>
                    <a:pt x="171255" y="102913"/>
                  </a:lnTo>
                  <a:lnTo>
                    <a:pt x="173371" y="110844"/>
                  </a:lnTo>
                  <a:lnTo>
                    <a:pt x="171958" y="125301"/>
                  </a:lnTo>
                  <a:lnTo>
                    <a:pt x="167333" y="136665"/>
                  </a:lnTo>
                  <a:lnTo>
                    <a:pt x="162926" y="141716"/>
                  </a:lnTo>
                  <a:lnTo>
                    <a:pt x="158615" y="143960"/>
                  </a:lnTo>
                  <a:lnTo>
                    <a:pt x="156478" y="144559"/>
                  </a:lnTo>
                  <a:lnTo>
                    <a:pt x="154347" y="143547"/>
                  </a:lnTo>
                  <a:lnTo>
                    <a:pt x="150099" y="138659"/>
                  </a:lnTo>
                  <a:lnTo>
                    <a:pt x="147111" y="124603"/>
                  </a:lnTo>
                  <a:lnTo>
                    <a:pt x="149595" y="107033"/>
                  </a:lnTo>
                  <a:lnTo>
                    <a:pt x="152581" y="102302"/>
                  </a:lnTo>
                  <a:lnTo>
                    <a:pt x="182610" y="76972"/>
                  </a:lnTo>
                  <a:lnTo>
                    <a:pt x="199628" y="65951"/>
                  </a:lnTo>
                  <a:lnTo>
                    <a:pt x="231225" y="50543"/>
                  </a:lnTo>
                  <a:lnTo>
                    <a:pt x="279203" y="441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23">
              <a:extLst>
                <a:ext uri="{FF2B5EF4-FFF2-40B4-BE49-F238E27FC236}">
                  <a16:creationId xmlns:a16="http://schemas.microsoft.com/office/drawing/2014/main" id="{66E36E37-E4F6-29E7-80D6-E3D5028537B9}"/>
                </a:ext>
              </a:extLst>
            </p:cNvPr>
            <p:cNvSpPr/>
            <p:nvPr>
              <p:custDataLst>
                <p:tags r:id="rId55"/>
              </p:custDataLst>
            </p:nvPr>
          </p:nvSpPr>
          <p:spPr>
            <a:xfrm>
              <a:off x="6567338" y="1530804"/>
              <a:ext cx="93813" cy="111898"/>
            </a:xfrm>
            <a:custGeom>
              <a:avLst/>
              <a:gdLst/>
              <a:ahLst/>
              <a:cxnLst/>
              <a:rect l="0" t="0" r="0" b="0"/>
              <a:pathLst>
                <a:path w="93813" h="111898">
                  <a:moveTo>
                    <a:pt x="55712" y="50346"/>
                  </a:moveTo>
                  <a:lnTo>
                    <a:pt x="55712" y="50346"/>
                  </a:lnTo>
                  <a:lnTo>
                    <a:pt x="66543" y="40221"/>
                  </a:lnTo>
                  <a:lnTo>
                    <a:pt x="70639" y="38790"/>
                  </a:lnTo>
                  <a:lnTo>
                    <a:pt x="72013" y="36998"/>
                  </a:lnTo>
                  <a:lnTo>
                    <a:pt x="76101" y="25863"/>
                  </a:lnTo>
                  <a:lnTo>
                    <a:pt x="77772" y="23441"/>
                  </a:lnTo>
                  <a:lnTo>
                    <a:pt x="80121" y="13290"/>
                  </a:lnTo>
                  <a:lnTo>
                    <a:pt x="80818" y="4716"/>
                  </a:lnTo>
                  <a:lnTo>
                    <a:pt x="80211" y="2993"/>
                  </a:lnTo>
                  <a:lnTo>
                    <a:pt x="79100" y="1844"/>
                  </a:lnTo>
                  <a:lnTo>
                    <a:pt x="75619" y="0"/>
                  </a:lnTo>
                  <a:lnTo>
                    <a:pt x="64903" y="3052"/>
                  </a:lnTo>
                  <a:lnTo>
                    <a:pt x="45585" y="16581"/>
                  </a:lnTo>
                  <a:lnTo>
                    <a:pt x="17382" y="46129"/>
                  </a:lnTo>
                  <a:lnTo>
                    <a:pt x="8606" y="59915"/>
                  </a:lnTo>
                  <a:lnTo>
                    <a:pt x="1034" y="83356"/>
                  </a:lnTo>
                  <a:lnTo>
                    <a:pt x="0" y="100108"/>
                  </a:lnTo>
                  <a:lnTo>
                    <a:pt x="2259" y="107270"/>
                  </a:lnTo>
                  <a:lnTo>
                    <a:pt x="4555" y="109462"/>
                  </a:lnTo>
                  <a:lnTo>
                    <a:pt x="10868" y="111897"/>
                  </a:lnTo>
                  <a:lnTo>
                    <a:pt x="14527" y="111136"/>
                  </a:lnTo>
                  <a:lnTo>
                    <a:pt x="26419" y="103322"/>
                  </a:lnTo>
                  <a:lnTo>
                    <a:pt x="41198" y="88040"/>
                  </a:lnTo>
                  <a:lnTo>
                    <a:pt x="58698" y="59866"/>
                  </a:lnTo>
                  <a:lnTo>
                    <a:pt x="61978" y="53166"/>
                  </a:lnTo>
                  <a:lnTo>
                    <a:pt x="70347" y="41461"/>
                  </a:lnTo>
                  <a:lnTo>
                    <a:pt x="74160" y="30466"/>
                  </a:lnTo>
                  <a:lnTo>
                    <a:pt x="75771" y="28626"/>
                  </a:lnTo>
                  <a:lnTo>
                    <a:pt x="80057" y="25673"/>
                  </a:lnTo>
                  <a:lnTo>
                    <a:pt x="80644" y="29032"/>
                  </a:lnTo>
                  <a:lnTo>
                    <a:pt x="81093" y="58972"/>
                  </a:lnTo>
                  <a:lnTo>
                    <a:pt x="81812" y="71560"/>
                  </a:lnTo>
                  <a:lnTo>
                    <a:pt x="87201" y="87704"/>
                  </a:lnTo>
                  <a:lnTo>
                    <a:pt x="93812" y="7574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24">
              <a:extLst>
                <a:ext uri="{FF2B5EF4-FFF2-40B4-BE49-F238E27FC236}">
                  <a16:creationId xmlns:a16="http://schemas.microsoft.com/office/drawing/2014/main" id="{3F63F779-13E0-EA8A-B970-F0A63CD5CC5D}"/>
                </a:ext>
              </a:extLst>
            </p:cNvPr>
            <p:cNvSpPr/>
            <p:nvPr>
              <p:custDataLst>
                <p:tags r:id="rId56"/>
              </p:custDataLst>
            </p:nvPr>
          </p:nvSpPr>
          <p:spPr>
            <a:xfrm>
              <a:off x="6714173" y="1517912"/>
              <a:ext cx="124778" cy="103111"/>
            </a:xfrm>
            <a:custGeom>
              <a:avLst/>
              <a:gdLst/>
              <a:ahLst/>
              <a:cxnLst/>
              <a:rect l="0" t="0" r="0" b="0"/>
              <a:pathLst>
                <a:path w="124778" h="103111">
                  <a:moveTo>
                    <a:pt x="67627" y="6088"/>
                  </a:moveTo>
                  <a:lnTo>
                    <a:pt x="67627" y="6088"/>
                  </a:lnTo>
                  <a:lnTo>
                    <a:pt x="67627" y="621"/>
                  </a:lnTo>
                  <a:lnTo>
                    <a:pt x="66922" y="326"/>
                  </a:lnTo>
                  <a:lnTo>
                    <a:pt x="64255" y="0"/>
                  </a:lnTo>
                  <a:lnTo>
                    <a:pt x="55418" y="3186"/>
                  </a:lnTo>
                  <a:lnTo>
                    <a:pt x="34872" y="20139"/>
                  </a:lnTo>
                  <a:lnTo>
                    <a:pt x="12541" y="48611"/>
                  </a:lnTo>
                  <a:lnTo>
                    <a:pt x="2778" y="64548"/>
                  </a:lnTo>
                  <a:lnTo>
                    <a:pt x="0" y="76520"/>
                  </a:lnTo>
                  <a:lnTo>
                    <a:pt x="647" y="87015"/>
                  </a:lnTo>
                  <a:lnTo>
                    <a:pt x="1806" y="91790"/>
                  </a:lnTo>
                  <a:lnTo>
                    <a:pt x="6859" y="98976"/>
                  </a:lnTo>
                  <a:lnTo>
                    <a:pt x="10181" y="101880"/>
                  </a:lnTo>
                  <a:lnTo>
                    <a:pt x="14513" y="103110"/>
                  </a:lnTo>
                  <a:lnTo>
                    <a:pt x="30722" y="101471"/>
                  </a:lnTo>
                  <a:lnTo>
                    <a:pt x="58063" y="95981"/>
                  </a:lnTo>
                  <a:lnTo>
                    <a:pt x="85209" y="90093"/>
                  </a:lnTo>
                  <a:lnTo>
                    <a:pt x="95197" y="87874"/>
                  </a:lnTo>
                  <a:lnTo>
                    <a:pt x="124777" y="759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25">
              <a:extLst>
                <a:ext uri="{FF2B5EF4-FFF2-40B4-BE49-F238E27FC236}">
                  <a16:creationId xmlns:a16="http://schemas.microsoft.com/office/drawing/2014/main" id="{588432B2-5925-1226-923A-DE0BCB2D429E}"/>
                </a:ext>
              </a:extLst>
            </p:cNvPr>
            <p:cNvSpPr/>
            <p:nvPr>
              <p:custDataLst>
                <p:tags r:id="rId57"/>
              </p:custDataLst>
            </p:nvPr>
          </p:nvSpPr>
          <p:spPr>
            <a:xfrm>
              <a:off x="6858673" y="1422400"/>
              <a:ext cx="94578" cy="224480"/>
            </a:xfrm>
            <a:custGeom>
              <a:avLst/>
              <a:gdLst/>
              <a:ahLst/>
              <a:cxnLst/>
              <a:rect l="0" t="0" r="0" b="0"/>
              <a:pathLst>
                <a:path w="94578" h="224480">
                  <a:moveTo>
                    <a:pt x="43777" y="0"/>
                  </a:moveTo>
                  <a:lnTo>
                    <a:pt x="43777" y="0"/>
                  </a:lnTo>
                  <a:lnTo>
                    <a:pt x="43072" y="30390"/>
                  </a:lnTo>
                  <a:lnTo>
                    <a:pt x="34940" y="61317"/>
                  </a:lnTo>
                  <a:lnTo>
                    <a:pt x="24678" y="89937"/>
                  </a:lnTo>
                  <a:lnTo>
                    <a:pt x="12880" y="117876"/>
                  </a:lnTo>
                  <a:lnTo>
                    <a:pt x="2736" y="149160"/>
                  </a:lnTo>
                  <a:lnTo>
                    <a:pt x="0" y="174155"/>
                  </a:lnTo>
                  <a:lnTo>
                    <a:pt x="1407" y="195770"/>
                  </a:lnTo>
                  <a:lnTo>
                    <a:pt x="6294" y="211817"/>
                  </a:lnTo>
                  <a:lnTo>
                    <a:pt x="8206" y="215295"/>
                  </a:lnTo>
                  <a:lnTo>
                    <a:pt x="15973" y="221040"/>
                  </a:lnTo>
                  <a:lnTo>
                    <a:pt x="21008" y="223560"/>
                  </a:lnTo>
                  <a:lnTo>
                    <a:pt x="30365" y="224479"/>
                  </a:lnTo>
                  <a:lnTo>
                    <a:pt x="62108" y="217973"/>
                  </a:lnTo>
                  <a:lnTo>
                    <a:pt x="66035" y="216821"/>
                  </a:lnTo>
                  <a:lnTo>
                    <a:pt x="80696" y="205969"/>
                  </a:lnTo>
                  <a:lnTo>
                    <a:pt x="83207" y="205046"/>
                  </a:lnTo>
                  <a:lnTo>
                    <a:pt x="94577" y="1841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InkShape-26">
              <a:extLst>
                <a:ext uri="{FF2B5EF4-FFF2-40B4-BE49-F238E27FC236}">
                  <a16:creationId xmlns:a16="http://schemas.microsoft.com/office/drawing/2014/main" id="{E5FBD4A9-349E-C383-9C0D-7D0C8AC54A21}"/>
                </a:ext>
              </a:extLst>
            </p:cNvPr>
            <p:cNvSpPr/>
            <p:nvPr>
              <p:custDataLst>
                <p:tags r:id="rId58"/>
              </p:custDataLst>
            </p:nvPr>
          </p:nvSpPr>
          <p:spPr>
            <a:xfrm>
              <a:off x="6851650" y="1524000"/>
              <a:ext cx="127001" cy="44451"/>
            </a:xfrm>
            <a:custGeom>
              <a:avLst/>
              <a:gdLst/>
              <a:ahLst/>
              <a:cxnLst/>
              <a:rect l="0" t="0" r="0" b="0"/>
              <a:pathLst>
                <a:path w="127001" h="44451">
                  <a:moveTo>
                    <a:pt x="0" y="44450"/>
                  </a:moveTo>
                  <a:lnTo>
                    <a:pt x="0" y="44450"/>
                  </a:lnTo>
                  <a:lnTo>
                    <a:pt x="5776" y="39380"/>
                  </a:lnTo>
                  <a:lnTo>
                    <a:pt x="17312" y="33619"/>
                  </a:lnTo>
                  <a:lnTo>
                    <a:pt x="46765" y="21851"/>
                  </a:lnTo>
                  <a:lnTo>
                    <a:pt x="75322" y="14188"/>
                  </a:lnTo>
                  <a:lnTo>
                    <a:pt x="104507" y="7320"/>
                  </a:lnTo>
                  <a:lnTo>
                    <a:pt x="1270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InkShape-27">
              <a:extLst>
                <a:ext uri="{FF2B5EF4-FFF2-40B4-BE49-F238E27FC236}">
                  <a16:creationId xmlns:a16="http://schemas.microsoft.com/office/drawing/2014/main" id="{2500FBEA-7E7C-D587-5C9D-0B8FDDC471E9}"/>
                </a:ext>
              </a:extLst>
            </p:cNvPr>
            <p:cNvSpPr/>
            <p:nvPr>
              <p:custDataLst>
                <p:tags r:id="rId59"/>
              </p:custDataLst>
            </p:nvPr>
          </p:nvSpPr>
          <p:spPr>
            <a:xfrm>
              <a:off x="6982406" y="1517996"/>
              <a:ext cx="288345" cy="147252"/>
            </a:xfrm>
            <a:custGeom>
              <a:avLst/>
              <a:gdLst/>
              <a:ahLst/>
              <a:cxnLst/>
              <a:rect l="0" t="0" r="0" b="0"/>
              <a:pathLst>
                <a:path w="288345" h="147252">
                  <a:moveTo>
                    <a:pt x="15294" y="31404"/>
                  </a:moveTo>
                  <a:lnTo>
                    <a:pt x="15294" y="31404"/>
                  </a:lnTo>
                  <a:lnTo>
                    <a:pt x="25433" y="30698"/>
                  </a:lnTo>
                  <a:lnTo>
                    <a:pt x="42905" y="26378"/>
                  </a:lnTo>
                  <a:lnTo>
                    <a:pt x="52965" y="24937"/>
                  </a:lnTo>
                  <a:lnTo>
                    <a:pt x="67054" y="20144"/>
                  </a:lnTo>
                  <a:lnTo>
                    <a:pt x="79846" y="18988"/>
                  </a:lnTo>
                  <a:lnTo>
                    <a:pt x="81612" y="18188"/>
                  </a:lnTo>
                  <a:lnTo>
                    <a:pt x="82789" y="16949"/>
                  </a:lnTo>
                  <a:lnTo>
                    <a:pt x="84679" y="13262"/>
                  </a:lnTo>
                  <a:lnTo>
                    <a:pt x="85006" y="9252"/>
                  </a:lnTo>
                  <a:lnTo>
                    <a:pt x="83201" y="5566"/>
                  </a:lnTo>
                  <a:lnTo>
                    <a:pt x="81732" y="3595"/>
                  </a:lnTo>
                  <a:lnTo>
                    <a:pt x="76337" y="1406"/>
                  </a:lnTo>
                  <a:lnTo>
                    <a:pt x="61376" y="0"/>
                  </a:lnTo>
                  <a:lnTo>
                    <a:pt x="45646" y="3127"/>
                  </a:lnTo>
                  <a:lnTo>
                    <a:pt x="27579" y="11894"/>
                  </a:lnTo>
                  <a:lnTo>
                    <a:pt x="20754" y="17559"/>
                  </a:lnTo>
                  <a:lnTo>
                    <a:pt x="4676" y="37709"/>
                  </a:lnTo>
                  <a:lnTo>
                    <a:pt x="462" y="49964"/>
                  </a:lnTo>
                  <a:lnTo>
                    <a:pt x="0" y="62936"/>
                  </a:lnTo>
                  <a:lnTo>
                    <a:pt x="5453" y="88511"/>
                  </a:lnTo>
                  <a:lnTo>
                    <a:pt x="14651" y="107591"/>
                  </a:lnTo>
                  <a:lnTo>
                    <a:pt x="22299" y="116535"/>
                  </a:lnTo>
                  <a:lnTo>
                    <a:pt x="26314" y="119908"/>
                  </a:lnTo>
                  <a:lnTo>
                    <a:pt x="31108" y="121451"/>
                  </a:lnTo>
                  <a:lnTo>
                    <a:pt x="53413" y="120594"/>
                  </a:lnTo>
                  <a:lnTo>
                    <a:pt x="60693" y="116670"/>
                  </a:lnTo>
                  <a:lnTo>
                    <a:pt x="92134" y="94585"/>
                  </a:lnTo>
                  <a:lnTo>
                    <a:pt x="108852" y="80228"/>
                  </a:lnTo>
                  <a:lnTo>
                    <a:pt x="136708" y="49848"/>
                  </a:lnTo>
                  <a:lnTo>
                    <a:pt x="139811" y="44775"/>
                  </a:lnTo>
                  <a:lnTo>
                    <a:pt x="140638" y="42435"/>
                  </a:lnTo>
                  <a:lnTo>
                    <a:pt x="145321" y="37953"/>
                  </a:lnTo>
                  <a:lnTo>
                    <a:pt x="148545" y="35770"/>
                  </a:lnTo>
                  <a:lnTo>
                    <a:pt x="151400" y="35020"/>
                  </a:lnTo>
                  <a:lnTo>
                    <a:pt x="154010" y="35226"/>
                  </a:lnTo>
                  <a:lnTo>
                    <a:pt x="158790" y="37336"/>
                  </a:lnTo>
                  <a:lnTo>
                    <a:pt x="163266" y="40626"/>
                  </a:lnTo>
                  <a:lnTo>
                    <a:pt x="165726" y="48202"/>
                  </a:lnTo>
                  <a:lnTo>
                    <a:pt x="167306" y="73684"/>
                  </a:lnTo>
                  <a:lnTo>
                    <a:pt x="162617" y="103555"/>
                  </a:lnTo>
                  <a:lnTo>
                    <a:pt x="161456" y="135027"/>
                  </a:lnTo>
                  <a:lnTo>
                    <a:pt x="160688" y="141664"/>
                  </a:lnTo>
                  <a:lnTo>
                    <a:pt x="157995" y="146966"/>
                  </a:lnTo>
                  <a:lnTo>
                    <a:pt x="156288" y="147251"/>
                  </a:lnTo>
                  <a:lnTo>
                    <a:pt x="154446" y="146030"/>
                  </a:lnTo>
                  <a:lnTo>
                    <a:pt x="152512" y="143804"/>
                  </a:lnTo>
                  <a:lnTo>
                    <a:pt x="150363" y="135688"/>
                  </a:lnTo>
                  <a:lnTo>
                    <a:pt x="150114" y="125025"/>
                  </a:lnTo>
                  <a:lnTo>
                    <a:pt x="158836" y="94186"/>
                  </a:lnTo>
                  <a:lnTo>
                    <a:pt x="161307" y="85362"/>
                  </a:lnTo>
                  <a:lnTo>
                    <a:pt x="176242" y="61961"/>
                  </a:lnTo>
                  <a:lnTo>
                    <a:pt x="206869" y="36855"/>
                  </a:lnTo>
                  <a:lnTo>
                    <a:pt x="226937" y="28751"/>
                  </a:lnTo>
                  <a:lnTo>
                    <a:pt x="257894" y="21612"/>
                  </a:lnTo>
                  <a:lnTo>
                    <a:pt x="288344" y="2505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SMARTInkShape-28">
              <a:extLst>
                <a:ext uri="{FF2B5EF4-FFF2-40B4-BE49-F238E27FC236}">
                  <a16:creationId xmlns:a16="http://schemas.microsoft.com/office/drawing/2014/main" id="{9B840ADE-AC92-58D9-69D9-44E9046D52AD}"/>
                </a:ext>
              </a:extLst>
            </p:cNvPr>
            <p:cNvSpPr/>
            <p:nvPr>
              <p:custDataLst>
                <p:tags r:id="rId60"/>
              </p:custDataLst>
            </p:nvPr>
          </p:nvSpPr>
          <p:spPr>
            <a:xfrm>
              <a:off x="7308850" y="1562214"/>
              <a:ext cx="25292" cy="126887"/>
            </a:xfrm>
            <a:custGeom>
              <a:avLst/>
              <a:gdLst/>
              <a:ahLst/>
              <a:cxnLst/>
              <a:rect l="0" t="0" r="0" b="0"/>
              <a:pathLst>
                <a:path w="25292" h="126887">
                  <a:moveTo>
                    <a:pt x="0" y="25286"/>
                  </a:moveTo>
                  <a:lnTo>
                    <a:pt x="0" y="25286"/>
                  </a:lnTo>
                  <a:lnTo>
                    <a:pt x="8837" y="10980"/>
                  </a:lnTo>
                  <a:lnTo>
                    <a:pt x="14927" y="4271"/>
                  </a:lnTo>
                  <a:lnTo>
                    <a:pt x="19099" y="1835"/>
                  </a:lnTo>
                  <a:lnTo>
                    <a:pt x="25032" y="0"/>
                  </a:lnTo>
                  <a:lnTo>
                    <a:pt x="25291" y="3291"/>
                  </a:lnTo>
                  <a:lnTo>
                    <a:pt x="20360" y="28452"/>
                  </a:lnTo>
                  <a:lnTo>
                    <a:pt x="17556" y="47861"/>
                  </a:lnTo>
                  <a:lnTo>
                    <a:pt x="11245" y="68931"/>
                  </a:lnTo>
                  <a:lnTo>
                    <a:pt x="9613" y="71316"/>
                  </a:lnTo>
                  <a:lnTo>
                    <a:pt x="7317" y="81415"/>
                  </a:lnTo>
                  <a:lnTo>
                    <a:pt x="3004" y="110263"/>
                  </a:lnTo>
                  <a:lnTo>
                    <a:pt x="0" y="1268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SMARTInkShape-29">
              <a:extLst>
                <a:ext uri="{FF2B5EF4-FFF2-40B4-BE49-F238E27FC236}">
                  <a16:creationId xmlns:a16="http://schemas.microsoft.com/office/drawing/2014/main" id="{6B2360A2-FFE2-1BCB-5B5A-E08544674C25}"/>
                </a:ext>
              </a:extLst>
            </p:cNvPr>
            <p:cNvSpPr/>
            <p:nvPr>
              <p:custDataLst>
                <p:tags r:id="rId61"/>
              </p:custDataLst>
            </p:nvPr>
          </p:nvSpPr>
          <p:spPr>
            <a:xfrm>
              <a:off x="7385050" y="1504950"/>
              <a:ext cx="12701" cy="25401"/>
            </a:xfrm>
            <a:custGeom>
              <a:avLst/>
              <a:gdLst/>
              <a:ahLst/>
              <a:cxnLst/>
              <a:rect l="0" t="0" r="0" b="0"/>
              <a:pathLst>
                <a:path w="12701" h="25401">
                  <a:moveTo>
                    <a:pt x="0" y="25400"/>
                  </a:moveTo>
                  <a:lnTo>
                    <a:pt x="0" y="25400"/>
                  </a:lnTo>
                  <a:lnTo>
                    <a:pt x="127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InkShape-30">
              <a:extLst>
                <a:ext uri="{FF2B5EF4-FFF2-40B4-BE49-F238E27FC236}">
                  <a16:creationId xmlns:a16="http://schemas.microsoft.com/office/drawing/2014/main" id="{B4C3025C-70D7-003F-4D80-64F801665640}"/>
                </a:ext>
              </a:extLst>
            </p:cNvPr>
            <p:cNvSpPr/>
            <p:nvPr>
              <p:custDataLst>
                <p:tags r:id="rId62"/>
              </p:custDataLst>
            </p:nvPr>
          </p:nvSpPr>
          <p:spPr>
            <a:xfrm>
              <a:off x="7410450" y="1549923"/>
              <a:ext cx="63175" cy="132828"/>
            </a:xfrm>
            <a:custGeom>
              <a:avLst/>
              <a:gdLst/>
              <a:ahLst/>
              <a:cxnLst/>
              <a:rect l="0" t="0" r="0" b="0"/>
              <a:pathLst>
                <a:path w="63175" h="132828">
                  <a:moveTo>
                    <a:pt x="57150" y="12177"/>
                  </a:moveTo>
                  <a:lnTo>
                    <a:pt x="57150" y="12177"/>
                  </a:lnTo>
                  <a:lnTo>
                    <a:pt x="62618" y="1242"/>
                  </a:lnTo>
                  <a:lnTo>
                    <a:pt x="62206" y="654"/>
                  </a:lnTo>
                  <a:lnTo>
                    <a:pt x="59868" y="0"/>
                  </a:lnTo>
                  <a:lnTo>
                    <a:pt x="46842" y="286"/>
                  </a:lnTo>
                  <a:lnTo>
                    <a:pt x="31989" y="4577"/>
                  </a:lnTo>
                  <a:lnTo>
                    <a:pt x="25271" y="8329"/>
                  </a:lnTo>
                  <a:lnTo>
                    <a:pt x="17522" y="17779"/>
                  </a:lnTo>
                  <a:lnTo>
                    <a:pt x="14129" y="26145"/>
                  </a:lnTo>
                  <a:lnTo>
                    <a:pt x="14358" y="28545"/>
                  </a:lnTo>
                  <a:lnTo>
                    <a:pt x="17914" y="39347"/>
                  </a:lnTo>
                  <a:lnTo>
                    <a:pt x="18293" y="42990"/>
                  </a:lnTo>
                  <a:lnTo>
                    <a:pt x="22476" y="50801"/>
                  </a:lnTo>
                  <a:lnTo>
                    <a:pt x="48884" y="79941"/>
                  </a:lnTo>
                  <a:lnTo>
                    <a:pt x="53476" y="86509"/>
                  </a:lnTo>
                  <a:lnTo>
                    <a:pt x="62403" y="108552"/>
                  </a:lnTo>
                  <a:lnTo>
                    <a:pt x="63174" y="115600"/>
                  </a:lnTo>
                  <a:lnTo>
                    <a:pt x="60033" y="125527"/>
                  </a:lnTo>
                  <a:lnTo>
                    <a:pt x="58366" y="127961"/>
                  </a:lnTo>
                  <a:lnTo>
                    <a:pt x="54633" y="130664"/>
                  </a:lnTo>
                  <a:lnTo>
                    <a:pt x="45670" y="132637"/>
                  </a:lnTo>
                  <a:lnTo>
                    <a:pt x="16872" y="132827"/>
                  </a:lnTo>
                  <a:lnTo>
                    <a:pt x="0" y="1264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MARTInkShape-31">
              <a:extLst>
                <a:ext uri="{FF2B5EF4-FFF2-40B4-BE49-F238E27FC236}">
                  <a16:creationId xmlns:a16="http://schemas.microsoft.com/office/drawing/2014/main" id="{A6983C92-E0E5-4F71-EDC8-623A0208063F}"/>
                </a:ext>
              </a:extLst>
            </p:cNvPr>
            <p:cNvSpPr/>
            <p:nvPr>
              <p:custDataLst>
                <p:tags r:id="rId63"/>
              </p:custDataLst>
            </p:nvPr>
          </p:nvSpPr>
          <p:spPr>
            <a:xfrm>
              <a:off x="7540388" y="1447800"/>
              <a:ext cx="124063" cy="227252"/>
            </a:xfrm>
            <a:custGeom>
              <a:avLst/>
              <a:gdLst/>
              <a:ahLst/>
              <a:cxnLst/>
              <a:rect l="0" t="0" r="0" b="0"/>
              <a:pathLst>
                <a:path w="124063" h="227252">
                  <a:moveTo>
                    <a:pt x="47862" y="0"/>
                  </a:moveTo>
                  <a:lnTo>
                    <a:pt x="47862" y="0"/>
                  </a:lnTo>
                  <a:lnTo>
                    <a:pt x="51234" y="0"/>
                  </a:lnTo>
                  <a:lnTo>
                    <a:pt x="52226" y="706"/>
                  </a:lnTo>
                  <a:lnTo>
                    <a:pt x="52888" y="1882"/>
                  </a:lnTo>
                  <a:lnTo>
                    <a:pt x="53330" y="3371"/>
                  </a:lnTo>
                  <a:lnTo>
                    <a:pt x="48667" y="25861"/>
                  </a:lnTo>
                  <a:lnTo>
                    <a:pt x="33627" y="52281"/>
                  </a:lnTo>
                  <a:lnTo>
                    <a:pt x="29057" y="83809"/>
                  </a:lnTo>
                  <a:lnTo>
                    <a:pt x="20099" y="109231"/>
                  </a:lnTo>
                  <a:lnTo>
                    <a:pt x="11829" y="137967"/>
                  </a:lnTo>
                  <a:lnTo>
                    <a:pt x="4659" y="167851"/>
                  </a:lnTo>
                  <a:lnTo>
                    <a:pt x="0" y="189632"/>
                  </a:lnTo>
                  <a:lnTo>
                    <a:pt x="2823" y="208016"/>
                  </a:lnTo>
                  <a:lnTo>
                    <a:pt x="4431" y="211350"/>
                  </a:lnTo>
                  <a:lnTo>
                    <a:pt x="9980" y="216935"/>
                  </a:lnTo>
                  <a:lnTo>
                    <a:pt x="21037" y="224046"/>
                  </a:lnTo>
                  <a:lnTo>
                    <a:pt x="36621" y="227251"/>
                  </a:lnTo>
                  <a:lnTo>
                    <a:pt x="65222" y="223396"/>
                  </a:lnTo>
                  <a:lnTo>
                    <a:pt x="76039" y="221349"/>
                  </a:lnTo>
                  <a:lnTo>
                    <a:pt x="104097" y="208536"/>
                  </a:lnTo>
                  <a:lnTo>
                    <a:pt x="124062" y="1968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SMARTInkShape-32">
              <a:extLst>
                <a:ext uri="{FF2B5EF4-FFF2-40B4-BE49-F238E27FC236}">
                  <a16:creationId xmlns:a16="http://schemas.microsoft.com/office/drawing/2014/main" id="{E291F698-5A34-D758-B9E0-71D0584B0761}"/>
                </a:ext>
              </a:extLst>
            </p:cNvPr>
            <p:cNvSpPr/>
            <p:nvPr>
              <p:custDataLst>
                <p:tags r:id="rId64"/>
              </p:custDataLst>
            </p:nvPr>
          </p:nvSpPr>
          <p:spPr>
            <a:xfrm>
              <a:off x="7569200" y="1562394"/>
              <a:ext cx="126400" cy="120357"/>
            </a:xfrm>
            <a:custGeom>
              <a:avLst/>
              <a:gdLst/>
              <a:ahLst/>
              <a:cxnLst/>
              <a:rect l="0" t="0" r="0" b="0"/>
              <a:pathLst>
                <a:path w="126400" h="120357">
                  <a:moveTo>
                    <a:pt x="0" y="44156"/>
                  </a:moveTo>
                  <a:lnTo>
                    <a:pt x="0" y="44156"/>
                  </a:lnTo>
                  <a:lnTo>
                    <a:pt x="3372" y="40785"/>
                  </a:lnTo>
                  <a:lnTo>
                    <a:pt x="32603" y="29229"/>
                  </a:lnTo>
                  <a:lnTo>
                    <a:pt x="62361" y="16630"/>
                  </a:lnTo>
                  <a:lnTo>
                    <a:pt x="91387" y="7309"/>
                  </a:lnTo>
                  <a:lnTo>
                    <a:pt x="122434" y="368"/>
                  </a:lnTo>
                  <a:lnTo>
                    <a:pt x="124971" y="0"/>
                  </a:lnTo>
                  <a:lnTo>
                    <a:pt x="125647" y="1313"/>
                  </a:lnTo>
                  <a:lnTo>
                    <a:pt x="126399" y="6535"/>
                  </a:lnTo>
                  <a:lnTo>
                    <a:pt x="120014" y="34237"/>
                  </a:lnTo>
                  <a:lnTo>
                    <a:pt x="115428" y="65872"/>
                  </a:lnTo>
                  <a:lnTo>
                    <a:pt x="109423" y="97058"/>
                  </a:lnTo>
                  <a:lnTo>
                    <a:pt x="108931" y="100591"/>
                  </a:lnTo>
                  <a:lnTo>
                    <a:pt x="120650" y="1203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SMARTInkShape-33">
              <a:extLst>
                <a:ext uri="{FF2B5EF4-FFF2-40B4-BE49-F238E27FC236}">
                  <a16:creationId xmlns:a16="http://schemas.microsoft.com/office/drawing/2014/main" id="{C8647BBC-DAD3-A226-8334-32005DF8A8FF}"/>
                </a:ext>
              </a:extLst>
            </p:cNvPr>
            <p:cNvSpPr/>
            <p:nvPr>
              <p:custDataLst>
                <p:tags r:id="rId65"/>
              </p:custDataLst>
            </p:nvPr>
          </p:nvSpPr>
          <p:spPr>
            <a:xfrm>
              <a:off x="7753350" y="1485900"/>
              <a:ext cx="6351" cy="31751"/>
            </a:xfrm>
            <a:custGeom>
              <a:avLst/>
              <a:gdLst/>
              <a:ahLst/>
              <a:cxnLst/>
              <a:rect l="0" t="0" r="0" b="0"/>
              <a:pathLst>
                <a:path w="6351" h="31751">
                  <a:moveTo>
                    <a:pt x="0" y="31750"/>
                  </a:moveTo>
                  <a:lnTo>
                    <a:pt x="0" y="31750"/>
                  </a:lnTo>
                  <a:lnTo>
                    <a:pt x="3372" y="28379"/>
                  </a:lnTo>
                  <a:lnTo>
                    <a:pt x="5026" y="22961"/>
                  </a:lnTo>
                  <a:lnTo>
                    <a:pt x="6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SMARTInkShape-34">
              <a:extLst>
                <a:ext uri="{FF2B5EF4-FFF2-40B4-BE49-F238E27FC236}">
                  <a16:creationId xmlns:a16="http://schemas.microsoft.com/office/drawing/2014/main" id="{018AE1ED-8DE9-39D1-BC31-3FCFD4E35A13}"/>
                </a:ext>
              </a:extLst>
            </p:cNvPr>
            <p:cNvSpPr/>
            <p:nvPr>
              <p:custDataLst>
                <p:tags r:id="rId66"/>
              </p:custDataLst>
            </p:nvPr>
          </p:nvSpPr>
          <p:spPr>
            <a:xfrm>
              <a:off x="7774030" y="1532115"/>
              <a:ext cx="258721" cy="179636"/>
            </a:xfrm>
            <a:custGeom>
              <a:avLst/>
              <a:gdLst/>
              <a:ahLst/>
              <a:cxnLst/>
              <a:rect l="0" t="0" r="0" b="0"/>
              <a:pathLst>
                <a:path w="258721" h="179636">
                  <a:moveTo>
                    <a:pt x="144420" y="10935"/>
                  </a:moveTo>
                  <a:lnTo>
                    <a:pt x="144420" y="10935"/>
                  </a:lnTo>
                  <a:lnTo>
                    <a:pt x="147792" y="10935"/>
                  </a:lnTo>
                  <a:lnTo>
                    <a:pt x="148784" y="9524"/>
                  </a:lnTo>
                  <a:lnTo>
                    <a:pt x="149888" y="4193"/>
                  </a:lnTo>
                  <a:lnTo>
                    <a:pt x="148771" y="2207"/>
                  </a:lnTo>
                  <a:lnTo>
                    <a:pt x="146615" y="883"/>
                  </a:lnTo>
                  <a:lnTo>
                    <a:pt x="143767" y="0"/>
                  </a:lnTo>
                  <a:lnTo>
                    <a:pt x="129645" y="2129"/>
                  </a:lnTo>
                  <a:lnTo>
                    <a:pt x="100959" y="14932"/>
                  </a:lnTo>
                  <a:lnTo>
                    <a:pt x="69670" y="33753"/>
                  </a:lnTo>
                  <a:lnTo>
                    <a:pt x="39085" y="59577"/>
                  </a:lnTo>
                  <a:lnTo>
                    <a:pt x="9688" y="89955"/>
                  </a:lnTo>
                  <a:lnTo>
                    <a:pt x="2037" y="107020"/>
                  </a:lnTo>
                  <a:lnTo>
                    <a:pt x="0" y="119256"/>
                  </a:lnTo>
                  <a:lnTo>
                    <a:pt x="2857" y="129868"/>
                  </a:lnTo>
                  <a:lnTo>
                    <a:pt x="8831" y="138583"/>
                  </a:lnTo>
                  <a:lnTo>
                    <a:pt x="16189" y="144808"/>
                  </a:lnTo>
                  <a:lnTo>
                    <a:pt x="46638" y="156775"/>
                  </a:lnTo>
                  <a:lnTo>
                    <a:pt x="68646" y="163273"/>
                  </a:lnTo>
                  <a:lnTo>
                    <a:pt x="96333" y="167785"/>
                  </a:lnTo>
                  <a:lnTo>
                    <a:pt x="125468" y="171004"/>
                  </a:lnTo>
                  <a:lnTo>
                    <a:pt x="155974" y="174544"/>
                  </a:lnTo>
                  <a:lnTo>
                    <a:pt x="181475" y="175593"/>
                  </a:lnTo>
                  <a:lnTo>
                    <a:pt x="210197" y="177786"/>
                  </a:lnTo>
                  <a:lnTo>
                    <a:pt x="225865" y="179635"/>
                  </a:lnTo>
                  <a:lnTo>
                    <a:pt x="258720" y="1760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2" name="SMARTInkShape-Group6">
            <a:extLst>
              <a:ext uri="{FF2B5EF4-FFF2-40B4-BE49-F238E27FC236}">
                <a16:creationId xmlns:a16="http://schemas.microsoft.com/office/drawing/2014/main" id="{A8ABED62-CF5C-EF25-91D6-0B5E6F17EF79}"/>
              </a:ext>
            </a:extLst>
          </p:cNvPr>
          <p:cNvGrpSpPr/>
          <p:nvPr/>
        </p:nvGrpSpPr>
        <p:grpSpPr>
          <a:xfrm>
            <a:off x="3251200" y="2901950"/>
            <a:ext cx="1657351" cy="488951"/>
            <a:chOff x="3251200" y="2901950"/>
            <a:chExt cx="1657351" cy="488951"/>
          </a:xfrm>
        </p:grpSpPr>
        <p:sp>
          <p:nvSpPr>
            <p:cNvPr id="42" name="SMARTInkShape-35">
              <a:extLst>
                <a:ext uri="{FF2B5EF4-FFF2-40B4-BE49-F238E27FC236}">
                  <a16:creationId xmlns:a16="http://schemas.microsoft.com/office/drawing/2014/main" id="{E59F0640-5C62-4466-47DE-74F0D86BC670}"/>
                </a:ext>
              </a:extLst>
            </p:cNvPr>
            <p:cNvSpPr/>
            <p:nvPr>
              <p:custDataLst>
                <p:tags r:id="rId42"/>
              </p:custDataLst>
            </p:nvPr>
          </p:nvSpPr>
          <p:spPr>
            <a:xfrm>
              <a:off x="3263900" y="3054980"/>
              <a:ext cx="19051" cy="335921"/>
            </a:xfrm>
            <a:custGeom>
              <a:avLst/>
              <a:gdLst/>
              <a:ahLst/>
              <a:cxnLst/>
              <a:rect l="0" t="0" r="0" b="0"/>
              <a:pathLst>
                <a:path w="19051" h="335921">
                  <a:moveTo>
                    <a:pt x="0" y="31120"/>
                  </a:moveTo>
                  <a:lnTo>
                    <a:pt x="0" y="31120"/>
                  </a:lnTo>
                  <a:lnTo>
                    <a:pt x="0" y="27749"/>
                  </a:lnTo>
                  <a:lnTo>
                    <a:pt x="1881" y="24213"/>
                  </a:lnTo>
                  <a:lnTo>
                    <a:pt x="4364" y="20289"/>
                  </a:lnTo>
                  <a:lnTo>
                    <a:pt x="11740" y="1497"/>
                  </a:lnTo>
                  <a:lnTo>
                    <a:pt x="11354" y="788"/>
                  </a:lnTo>
                  <a:lnTo>
                    <a:pt x="10392" y="315"/>
                  </a:lnTo>
                  <a:lnTo>
                    <a:pt x="9044" y="0"/>
                  </a:lnTo>
                  <a:lnTo>
                    <a:pt x="8852" y="1907"/>
                  </a:lnTo>
                  <a:lnTo>
                    <a:pt x="12054" y="29311"/>
                  </a:lnTo>
                  <a:lnTo>
                    <a:pt x="12572" y="56868"/>
                  </a:lnTo>
                  <a:lnTo>
                    <a:pt x="12662" y="82650"/>
                  </a:lnTo>
                  <a:lnTo>
                    <a:pt x="12683" y="107174"/>
                  </a:lnTo>
                  <a:lnTo>
                    <a:pt x="12695" y="138635"/>
                  </a:lnTo>
                  <a:lnTo>
                    <a:pt x="10816" y="162630"/>
                  </a:lnTo>
                  <a:lnTo>
                    <a:pt x="9041" y="186936"/>
                  </a:lnTo>
                  <a:lnTo>
                    <a:pt x="11302" y="214636"/>
                  </a:lnTo>
                  <a:lnTo>
                    <a:pt x="12079" y="236861"/>
                  </a:lnTo>
                  <a:lnTo>
                    <a:pt x="12424" y="258968"/>
                  </a:lnTo>
                  <a:lnTo>
                    <a:pt x="12618" y="285603"/>
                  </a:lnTo>
                  <a:lnTo>
                    <a:pt x="14557" y="304313"/>
                  </a:lnTo>
                  <a:lnTo>
                    <a:pt x="19050" y="3359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SMARTInkShape-36">
              <a:extLst>
                <a:ext uri="{FF2B5EF4-FFF2-40B4-BE49-F238E27FC236}">
                  <a16:creationId xmlns:a16="http://schemas.microsoft.com/office/drawing/2014/main" id="{6B75D5E7-58A3-1DD6-1E1F-3AA4F50713F5}"/>
                </a:ext>
              </a:extLst>
            </p:cNvPr>
            <p:cNvSpPr/>
            <p:nvPr>
              <p:custDataLst>
                <p:tags r:id="rId43"/>
              </p:custDataLst>
            </p:nvPr>
          </p:nvSpPr>
          <p:spPr>
            <a:xfrm>
              <a:off x="3251200" y="3056056"/>
              <a:ext cx="125234" cy="112595"/>
            </a:xfrm>
            <a:custGeom>
              <a:avLst/>
              <a:gdLst/>
              <a:ahLst/>
              <a:cxnLst/>
              <a:rect l="0" t="0" r="0" b="0"/>
              <a:pathLst>
                <a:path w="125234" h="112595">
                  <a:moveTo>
                    <a:pt x="12700" y="74494"/>
                  </a:moveTo>
                  <a:lnTo>
                    <a:pt x="12700" y="74494"/>
                  </a:lnTo>
                  <a:lnTo>
                    <a:pt x="12700" y="58914"/>
                  </a:lnTo>
                  <a:lnTo>
                    <a:pt x="16463" y="49696"/>
                  </a:lnTo>
                  <a:lnTo>
                    <a:pt x="35068" y="23643"/>
                  </a:lnTo>
                  <a:lnTo>
                    <a:pt x="51783" y="10195"/>
                  </a:lnTo>
                  <a:lnTo>
                    <a:pt x="72631" y="854"/>
                  </a:lnTo>
                  <a:lnTo>
                    <a:pt x="75937" y="0"/>
                  </a:lnTo>
                  <a:lnTo>
                    <a:pt x="94074" y="2171"/>
                  </a:lnTo>
                  <a:lnTo>
                    <a:pt x="105546" y="7308"/>
                  </a:lnTo>
                  <a:lnTo>
                    <a:pt x="110581" y="10653"/>
                  </a:lnTo>
                  <a:lnTo>
                    <a:pt x="118056" y="20015"/>
                  </a:lnTo>
                  <a:lnTo>
                    <a:pt x="125233" y="36529"/>
                  </a:lnTo>
                  <a:lnTo>
                    <a:pt x="120571" y="47508"/>
                  </a:lnTo>
                  <a:lnTo>
                    <a:pt x="110737" y="60383"/>
                  </a:lnTo>
                  <a:lnTo>
                    <a:pt x="83448" y="81242"/>
                  </a:lnTo>
                  <a:lnTo>
                    <a:pt x="55169" y="96462"/>
                  </a:lnTo>
                  <a:lnTo>
                    <a:pt x="26289" y="104512"/>
                  </a:lnTo>
                  <a:lnTo>
                    <a:pt x="0" y="1125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SMARTInkShape-37">
              <a:extLst>
                <a:ext uri="{FF2B5EF4-FFF2-40B4-BE49-F238E27FC236}">
                  <a16:creationId xmlns:a16="http://schemas.microsoft.com/office/drawing/2014/main" id="{D29C1288-CCC2-DEFB-1FEE-BF91A1D23E3C}"/>
                </a:ext>
              </a:extLst>
            </p:cNvPr>
            <p:cNvSpPr/>
            <p:nvPr>
              <p:custDataLst>
                <p:tags r:id="rId44"/>
              </p:custDataLst>
            </p:nvPr>
          </p:nvSpPr>
          <p:spPr>
            <a:xfrm>
              <a:off x="3378200" y="3079750"/>
              <a:ext cx="222251" cy="113498"/>
            </a:xfrm>
            <a:custGeom>
              <a:avLst/>
              <a:gdLst/>
              <a:ahLst/>
              <a:cxnLst/>
              <a:rect l="0" t="0" r="0" b="0"/>
              <a:pathLst>
                <a:path w="222251" h="113498">
                  <a:moveTo>
                    <a:pt x="0" y="57150"/>
                  </a:moveTo>
                  <a:lnTo>
                    <a:pt x="0" y="57150"/>
                  </a:lnTo>
                  <a:lnTo>
                    <a:pt x="0" y="53779"/>
                  </a:lnTo>
                  <a:lnTo>
                    <a:pt x="3371" y="44941"/>
                  </a:lnTo>
                  <a:lnTo>
                    <a:pt x="12209" y="33385"/>
                  </a:lnTo>
                  <a:lnTo>
                    <a:pt x="23765" y="24395"/>
                  </a:lnTo>
                  <a:lnTo>
                    <a:pt x="47451" y="14052"/>
                  </a:lnTo>
                  <a:lnTo>
                    <a:pt x="74780" y="18742"/>
                  </a:lnTo>
                  <a:lnTo>
                    <a:pt x="98984" y="29385"/>
                  </a:lnTo>
                  <a:lnTo>
                    <a:pt x="126263" y="50933"/>
                  </a:lnTo>
                  <a:lnTo>
                    <a:pt x="140678" y="69720"/>
                  </a:lnTo>
                  <a:lnTo>
                    <a:pt x="143662" y="76378"/>
                  </a:lnTo>
                  <a:lnTo>
                    <a:pt x="145343" y="90834"/>
                  </a:lnTo>
                  <a:lnTo>
                    <a:pt x="141973" y="100578"/>
                  </a:lnTo>
                  <a:lnTo>
                    <a:pt x="135053" y="111589"/>
                  </a:lnTo>
                  <a:lnTo>
                    <a:pt x="130344" y="113095"/>
                  </a:lnTo>
                  <a:lnTo>
                    <a:pt x="127113" y="113497"/>
                  </a:lnTo>
                  <a:lnTo>
                    <a:pt x="112452" y="107320"/>
                  </a:lnTo>
                  <a:lnTo>
                    <a:pt x="104541" y="98498"/>
                  </a:lnTo>
                  <a:lnTo>
                    <a:pt x="99380" y="86816"/>
                  </a:lnTo>
                  <a:lnTo>
                    <a:pt x="97086" y="72216"/>
                  </a:lnTo>
                  <a:lnTo>
                    <a:pt x="102536" y="48130"/>
                  </a:lnTo>
                  <a:lnTo>
                    <a:pt x="113088" y="29861"/>
                  </a:lnTo>
                  <a:lnTo>
                    <a:pt x="119170" y="23855"/>
                  </a:lnTo>
                  <a:lnTo>
                    <a:pt x="148298" y="9420"/>
                  </a:lnTo>
                  <a:lnTo>
                    <a:pt x="180005" y="708"/>
                  </a:lnTo>
                  <a:lnTo>
                    <a:pt x="207837" y="94"/>
                  </a:lnTo>
                  <a:lnTo>
                    <a:pt x="222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SMARTInkShape-38">
              <a:extLst>
                <a:ext uri="{FF2B5EF4-FFF2-40B4-BE49-F238E27FC236}">
                  <a16:creationId xmlns:a16="http://schemas.microsoft.com/office/drawing/2014/main" id="{17472D7A-CD4D-62B8-890E-8330A7C93EF4}"/>
                </a:ext>
              </a:extLst>
            </p:cNvPr>
            <p:cNvSpPr/>
            <p:nvPr>
              <p:custDataLst>
                <p:tags r:id="rId45"/>
              </p:custDataLst>
            </p:nvPr>
          </p:nvSpPr>
          <p:spPr>
            <a:xfrm>
              <a:off x="3659136" y="3067050"/>
              <a:ext cx="62029" cy="129128"/>
            </a:xfrm>
            <a:custGeom>
              <a:avLst/>
              <a:gdLst/>
              <a:ahLst/>
              <a:cxnLst/>
              <a:rect l="0" t="0" r="0" b="0"/>
              <a:pathLst>
                <a:path w="62029" h="129128">
                  <a:moveTo>
                    <a:pt x="17514" y="31750"/>
                  </a:moveTo>
                  <a:lnTo>
                    <a:pt x="17514" y="31750"/>
                  </a:lnTo>
                  <a:lnTo>
                    <a:pt x="29069" y="20194"/>
                  </a:lnTo>
                  <a:lnTo>
                    <a:pt x="29705" y="17677"/>
                  </a:lnTo>
                  <a:lnTo>
                    <a:pt x="30214" y="6430"/>
                  </a:lnTo>
                  <a:lnTo>
                    <a:pt x="24747" y="890"/>
                  </a:lnTo>
                  <a:lnTo>
                    <a:pt x="24453" y="1299"/>
                  </a:lnTo>
                  <a:lnTo>
                    <a:pt x="24126" y="3635"/>
                  </a:lnTo>
                  <a:lnTo>
                    <a:pt x="11009" y="31042"/>
                  </a:lnTo>
                  <a:lnTo>
                    <a:pt x="1266" y="61552"/>
                  </a:lnTo>
                  <a:lnTo>
                    <a:pt x="0" y="79229"/>
                  </a:lnTo>
                  <a:lnTo>
                    <a:pt x="4485" y="104457"/>
                  </a:lnTo>
                  <a:lnTo>
                    <a:pt x="10783" y="119098"/>
                  </a:lnTo>
                  <a:lnTo>
                    <a:pt x="15143" y="123848"/>
                  </a:lnTo>
                  <a:lnTo>
                    <a:pt x="25632" y="129127"/>
                  </a:lnTo>
                  <a:lnTo>
                    <a:pt x="31393" y="129123"/>
                  </a:lnTo>
                  <a:lnTo>
                    <a:pt x="43438" y="125357"/>
                  </a:lnTo>
                  <a:lnTo>
                    <a:pt x="53965" y="117098"/>
                  </a:lnTo>
                  <a:lnTo>
                    <a:pt x="58748" y="111932"/>
                  </a:lnTo>
                  <a:lnTo>
                    <a:pt x="61231" y="105665"/>
                  </a:lnTo>
                  <a:lnTo>
                    <a:pt x="62028" y="75331"/>
                  </a:lnTo>
                  <a:lnTo>
                    <a:pt x="60102" y="54305"/>
                  </a:lnTo>
                  <a:lnTo>
                    <a:pt x="50982" y="22564"/>
                  </a:lnTo>
                  <a:lnTo>
                    <a:pt x="50410" y="19276"/>
                  </a:lnTo>
                  <a:lnTo>
                    <a:pt x="48617" y="16378"/>
                  </a:lnTo>
                  <a:lnTo>
                    <a:pt x="39351" y="8929"/>
                  </a:lnTo>
                  <a:lnTo>
                    <a:pt x="2386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SMARTInkShape-39">
              <a:extLst>
                <a:ext uri="{FF2B5EF4-FFF2-40B4-BE49-F238E27FC236}">
                  <a16:creationId xmlns:a16="http://schemas.microsoft.com/office/drawing/2014/main" id="{D07F06CC-ECF2-4104-80BE-77540E46A759}"/>
                </a:ext>
              </a:extLst>
            </p:cNvPr>
            <p:cNvSpPr/>
            <p:nvPr>
              <p:custDataLst>
                <p:tags r:id="rId46"/>
              </p:custDataLst>
            </p:nvPr>
          </p:nvSpPr>
          <p:spPr>
            <a:xfrm>
              <a:off x="3854831" y="3049322"/>
              <a:ext cx="88520" cy="135734"/>
            </a:xfrm>
            <a:custGeom>
              <a:avLst/>
              <a:gdLst/>
              <a:ahLst/>
              <a:cxnLst/>
              <a:rect l="0" t="0" r="0" b="0"/>
              <a:pathLst>
                <a:path w="88520" h="135734">
                  <a:moveTo>
                    <a:pt x="44069" y="30428"/>
                  </a:moveTo>
                  <a:lnTo>
                    <a:pt x="44069" y="30428"/>
                  </a:lnTo>
                  <a:lnTo>
                    <a:pt x="57884" y="21639"/>
                  </a:lnTo>
                  <a:lnTo>
                    <a:pt x="72307" y="7660"/>
                  </a:lnTo>
                  <a:lnTo>
                    <a:pt x="74258" y="3140"/>
                  </a:lnTo>
                  <a:lnTo>
                    <a:pt x="74073" y="1653"/>
                  </a:lnTo>
                  <a:lnTo>
                    <a:pt x="73244" y="661"/>
                  </a:lnTo>
                  <a:lnTo>
                    <a:pt x="71985" y="0"/>
                  </a:lnTo>
                  <a:lnTo>
                    <a:pt x="66825" y="3029"/>
                  </a:lnTo>
                  <a:lnTo>
                    <a:pt x="35499" y="28351"/>
                  </a:lnTo>
                  <a:lnTo>
                    <a:pt x="23577" y="39533"/>
                  </a:lnTo>
                  <a:lnTo>
                    <a:pt x="15263" y="52489"/>
                  </a:lnTo>
                  <a:lnTo>
                    <a:pt x="2513" y="79820"/>
                  </a:lnTo>
                  <a:lnTo>
                    <a:pt x="191" y="106141"/>
                  </a:lnTo>
                  <a:lnTo>
                    <a:pt x="0" y="112653"/>
                  </a:lnTo>
                  <a:lnTo>
                    <a:pt x="1990" y="118406"/>
                  </a:lnTo>
                  <a:lnTo>
                    <a:pt x="9845" y="128561"/>
                  </a:lnTo>
                  <a:lnTo>
                    <a:pt x="20391" y="134015"/>
                  </a:lnTo>
                  <a:lnTo>
                    <a:pt x="32134" y="135733"/>
                  </a:lnTo>
                  <a:lnTo>
                    <a:pt x="88519" y="11932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SMARTInkShape-40">
              <a:extLst>
                <a:ext uri="{FF2B5EF4-FFF2-40B4-BE49-F238E27FC236}">
                  <a16:creationId xmlns:a16="http://schemas.microsoft.com/office/drawing/2014/main" id="{A8DF6B41-8C02-BEB8-D52E-504A1654ED88}"/>
                </a:ext>
              </a:extLst>
            </p:cNvPr>
            <p:cNvSpPr/>
            <p:nvPr>
              <p:custDataLst>
                <p:tags r:id="rId47"/>
              </p:custDataLst>
            </p:nvPr>
          </p:nvSpPr>
          <p:spPr>
            <a:xfrm>
              <a:off x="3995815" y="3077680"/>
              <a:ext cx="123610" cy="103338"/>
            </a:xfrm>
            <a:custGeom>
              <a:avLst/>
              <a:gdLst/>
              <a:ahLst/>
              <a:cxnLst/>
              <a:rect l="0" t="0" r="0" b="0"/>
              <a:pathLst>
                <a:path w="123610" h="103338">
                  <a:moveTo>
                    <a:pt x="17385" y="46520"/>
                  </a:moveTo>
                  <a:lnTo>
                    <a:pt x="17385" y="46520"/>
                  </a:lnTo>
                  <a:lnTo>
                    <a:pt x="27524" y="50884"/>
                  </a:lnTo>
                  <a:lnTo>
                    <a:pt x="55583" y="52754"/>
                  </a:lnTo>
                  <a:lnTo>
                    <a:pt x="70095" y="50954"/>
                  </a:lnTo>
                  <a:lnTo>
                    <a:pt x="87801" y="44071"/>
                  </a:lnTo>
                  <a:lnTo>
                    <a:pt x="113284" y="29395"/>
                  </a:lnTo>
                  <a:lnTo>
                    <a:pt x="119509" y="22211"/>
                  </a:lnTo>
                  <a:lnTo>
                    <a:pt x="122746" y="14314"/>
                  </a:lnTo>
                  <a:lnTo>
                    <a:pt x="123609" y="10232"/>
                  </a:lnTo>
                  <a:lnTo>
                    <a:pt x="122067" y="6806"/>
                  </a:lnTo>
                  <a:lnTo>
                    <a:pt x="114710" y="1118"/>
                  </a:lnTo>
                  <a:lnTo>
                    <a:pt x="104385" y="0"/>
                  </a:lnTo>
                  <a:lnTo>
                    <a:pt x="77943" y="3208"/>
                  </a:lnTo>
                  <a:lnTo>
                    <a:pt x="46261" y="14980"/>
                  </a:lnTo>
                  <a:lnTo>
                    <a:pt x="17893" y="37032"/>
                  </a:lnTo>
                  <a:lnTo>
                    <a:pt x="3193" y="59251"/>
                  </a:lnTo>
                  <a:lnTo>
                    <a:pt x="494" y="68406"/>
                  </a:lnTo>
                  <a:lnTo>
                    <a:pt x="0" y="78825"/>
                  </a:lnTo>
                  <a:lnTo>
                    <a:pt x="2133" y="88159"/>
                  </a:lnTo>
                  <a:lnTo>
                    <a:pt x="5100" y="91918"/>
                  </a:lnTo>
                  <a:lnTo>
                    <a:pt x="14042" y="97977"/>
                  </a:lnTo>
                  <a:lnTo>
                    <a:pt x="30976" y="101983"/>
                  </a:lnTo>
                  <a:lnTo>
                    <a:pt x="60025" y="103337"/>
                  </a:lnTo>
                  <a:lnTo>
                    <a:pt x="79643" y="102866"/>
                  </a:lnTo>
                  <a:lnTo>
                    <a:pt x="99935" y="973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SMARTInkShape-41">
              <a:extLst>
                <a:ext uri="{FF2B5EF4-FFF2-40B4-BE49-F238E27FC236}">
                  <a16:creationId xmlns:a16="http://schemas.microsoft.com/office/drawing/2014/main" id="{BB1E256C-DF3B-75ED-4A24-8AC1B9F6D88B}"/>
                </a:ext>
              </a:extLst>
            </p:cNvPr>
            <p:cNvSpPr/>
            <p:nvPr>
              <p:custDataLst>
                <p:tags r:id="rId48"/>
              </p:custDataLst>
            </p:nvPr>
          </p:nvSpPr>
          <p:spPr>
            <a:xfrm>
              <a:off x="4211719" y="2901950"/>
              <a:ext cx="112632" cy="287876"/>
            </a:xfrm>
            <a:custGeom>
              <a:avLst/>
              <a:gdLst/>
              <a:ahLst/>
              <a:cxnLst/>
              <a:rect l="0" t="0" r="0" b="0"/>
              <a:pathLst>
                <a:path w="112632" h="287876">
                  <a:moveTo>
                    <a:pt x="80881" y="190500"/>
                  </a:moveTo>
                  <a:lnTo>
                    <a:pt x="80881" y="190500"/>
                  </a:lnTo>
                  <a:lnTo>
                    <a:pt x="86348" y="185033"/>
                  </a:lnTo>
                  <a:lnTo>
                    <a:pt x="85938" y="184033"/>
                  </a:lnTo>
                  <a:lnTo>
                    <a:pt x="72281" y="169246"/>
                  </a:lnTo>
                  <a:lnTo>
                    <a:pt x="66240" y="166943"/>
                  </a:lnTo>
                  <a:lnTo>
                    <a:pt x="62654" y="166329"/>
                  </a:lnTo>
                  <a:lnTo>
                    <a:pt x="44122" y="172206"/>
                  </a:lnTo>
                  <a:lnTo>
                    <a:pt x="32559" y="182840"/>
                  </a:lnTo>
                  <a:lnTo>
                    <a:pt x="9946" y="210658"/>
                  </a:lnTo>
                  <a:lnTo>
                    <a:pt x="3964" y="219685"/>
                  </a:lnTo>
                  <a:lnTo>
                    <a:pt x="0" y="239442"/>
                  </a:lnTo>
                  <a:lnTo>
                    <a:pt x="2835" y="251293"/>
                  </a:lnTo>
                  <a:lnTo>
                    <a:pt x="8800" y="260558"/>
                  </a:lnTo>
                  <a:lnTo>
                    <a:pt x="28228" y="278007"/>
                  </a:lnTo>
                  <a:lnTo>
                    <a:pt x="47485" y="286827"/>
                  </a:lnTo>
                  <a:lnTo>
                    <a:pt x="59218" y="287875"/>
                  </a:lnTo>
                  <a:lnTo>
                    <a:pt x="64322" y="287167"/>
                  </a:lnTo>
                  <a:lnTo>
                    <a:pt x="73757" y="282617"/>
                  </a:lnTo>
                  <a:lnTo>
                    <a:pt x="81948" y="275891"/>
                  </a:lnTo>
                  <a:lnTo>
                    <a:pt x="90526" y="263465"/>
                  </a:lnTo>
                  <a:lnTo>
                    <a:pt x="101924" y="237895"/>
                  </a:lnTo>
                  <a:lnTo>
                    <a:pt x="105421" y="206500"/>
                  </a:lnTo>
                  <a:lnTo>
                    <a:pt x="106111" y="176570"/>
                  </a:lnTo>
                  <a:lnTo>
                    <a:pt x="106231" y="152035"/>
                  </a:lnTo>
                  <a:lnTo>
                    <a:pt x="108148" y="126892"/>
                  </a:lnTo>
                  <a:lnTo>
                    <a:pt x="111302" y="101568"/>
                  </a:lnTo>
                  <a:lnTo>
                    <a:pt x="112238" y="76191"/>
                  </a:lnTo>
                  <a:lnTo>
                    <a:pt x="110633" y="54560"/>
                  </a:lnTo>
                  <a:lnTo>
                    <a:pt x="108921" y="42593"/>
                  </a:lnTo>
                  <a:lnTo>
                    <a:pt x="110513" y="22106"/>
                  </a:lnTo>
                  <a:lnTo>
                    <a:pt x="108554" y="10626"/>
                  </a:lnTo>
                  <a:lnTo>
                    <a:pt x="11263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SMARTInkShape-42">
              <a:extLst>
                <a:ext uri="{FF2B5EF4-FFF2-40B4-BE49-F238E27FC236}">
                  <a16:creationId xmlns:a16="http://schemas.microsoft.com/office/drawing/2014/main" id="{61A2F8F4-0198-AC09-6772-701D714DA564}"/>
                </a:ext>
              </a:extLst>
            </p:cNvPr>
            <p:cNvSpPr/>
            <p:nvPr>
              <p:custDataLst>
                <p:tags r:id="rId49"/>
              </p:custDataLst>
            </p:nvPr>
          </p:nvSpPr>
          <p:spPr>
            <a:xfrm>
              <a:off x="4394591" y="3041650"/>
              <a:ext cx="85218" cy="131738"/>
            </a:xfrm>
            <a:custGeom>
              <a:avLst/>
              <a:gdLst/>
              <a:ahLst/>
              <a:cxnLst/>
              <a:rect l="0" t="0" r="0" b="0"/>
              <a:pathLst>
                <a:path w="85218" h="131738">
                  <a:moveTo>
                    <a:pt x="5959" y="31750"/>
                  </a:moveTo>
                  <a:lnTo>
                    <a:pt x="5959" y="31750"/>
                  </a:lnTo>
                  <a:lnTo>
                    <a:pt x="2588" y="31750"/>
                  </a:lnTo>
                  <a:lnTo>
                    <a:pt x="2300" y="30339"/>
                  </a:lnTo>
                  <a:lnTo>
                    <a:pt x="5775" y="16202"/>
                  </a:lnTo>
                  <a:lnTo>
                    <a:pt x="5877" y="18020"/>
                  </a:lnTo>
                  <a:lnTo>
                    <a:pt x="5217" y="24237"/>
                  </a:lnTo>
                  <a:lnTo>
                    <a:pt x="0" y="55633"/>
                  </a:lnTo>
                  <a:lnTo>
                    <a:pt x="1607" y="75750"/>
                  </a:lnTo>
                  <a:lnTo>
                    <a:pt x="6797" y="98458"/>
                  </a:lnTo>
                  <a:lnTo>
                    <a:pt x="32419" y="127905"/>
                  </a:lnTo>
                  <a:lnTo>
                    <a:pt x="39121" y="130930"/>
                  </a:lnTo>
                  <a:lnTo>
                    <a:pt x="42883" y="131737"/>
                  </a:lnTo>
                  <a:lnTo>
                    <a:pt x="46803" y="130863"/>
                  </a:lnTo>
                  <a:lnTo>
                    <a:pt x="60683" y="122274"/>
                  </a:lnTo>
                  <a:lnTo>
                    <a:pt x="69132" y="107647"/>
                  </a:lnTo>
                  <a:lnTo>
                    <a:pt x="73830" y="82068"/>
                  </a:lnTo>
                  <a:lnTo>
                    <a:pt x="79782" y="52664"/>
                  </a:lnTo>
                  <a:lnTo>
                    <a:pt x="85217" y="24670"/>
                  </a:lnTo>
                  <a:lnTo>
                    <a:pt x="8215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InkShape-43">
              <a:extLst>
                <a:ext uri="{FF2B5EF4-FFF2-40B4-BE49-F238E27FC236}">
                  <a16:creationId xmlns:a16="http://schemas.microsoft.com/office/drawing/2014/main" id="{CF88C753-7160-2D68-C72D-EFC33E4D19F8}"/>
                </a:ext>
              </a:extLst>
            </p:cNvPr>
            <p:cNvSpPr/>
            <p:nvPr>
              <p:custDataLst>
                <p:tags r:id="rId50"/>
              </p:custDataLst>
            </p:nvPr>
          </p:nvSpPr>
          <p:spPr>
            <a:xfrm>
              <a:off x="4533900" y="3041650"/>
              <a:ext cx="139701" cy="125156"/>
            </a:xfrm>
            <a:custGeom>
              <a:avLst/>
              <a:gdLst/>
              <a:ahLst/>
              <a:cxnLst/>
              <a:rect l="0" t="0" r="0" b="0"/>
              <a:pathLst>
                <a:path w="139701" h="125156">
                  <a:moveTo>
                    <a:pt x="0" y="19050"/>
                  </a:moveTo>
                  <a:lnTo>
                    <a:pt x="0" y="19050"/>
                  </a:lnTo>
                  <a:lnTo>
                    <a:pt x="5467" y="13583"/>
                  </a:lnTo>
                  <a:lnTo>
                    <a:pt x="12831" y="9591"/>
                  </a:lnTo>
                  <a:lnTo>
                    <a:pt x="27255" y="6990"/>
                  </a:lnTo>
                  <a:lnTo>
                    <a:pt x="32809" y="6634"/>
                  </a:lnTo>
                  <a:lnTo>
                    <a:pt x="39512" y="12121"/>
                  </a:lnTo>
                  <a:lnTo>
                    <a:pt x="46488" y="21615"/>
                  </a:lnTo>
                  <a:lnTo>
                    <a:pt x="54835" y="41194"/>
                  </a:lnTo>
                  <a:lnTo>
                    <a:pt x="57550" y="69107"/>
                  </a:lnTo>
                  <a:lnTo>
                    <a:pt x="60718" y="87269"/>
                  </a:lnTo>
                  <a:lnTo>
                    <a:pt x="52395" y="117659"/>
                  </a:lnTo>
                  <a:lnTo>
                    <a:pt x="51864" y="120772"/>
                  </a:lnTo>
                  <a:lnTo>
                    <a:pt x="50803" y="122848"/>
                  </a:lnTo>
                  <a:lnTo>
                    <a:pt x="49391" y="124232"/>
                  </a:lnTo>
                  <a:lnTo>
                    <a:pt x="47744" y="125155"/>
                  </a:lnTo>
                  <a:lnTo>
                    <a:pt x="45940" y="125064"/>
                  </a:lnTo>
                  <a:lnTo>
                    <a:pt x="38176" y="121131"/>
                  </a:lnTo>
                  <a:lnTo>
                    <a:pt x="35076" y="120864"/>
                  </a:lnTo>
                  <a:lnTo>
                    <a:pt x="33967" y="120087"/>
                  </a:lnTo>
                  <a:lnTo>
                    <a:pt x="33228" y="118863"/>
                  </a:lnTo>
                  <a:lnTo>
                    <a:pt x="26369" y="94794"/>
                  </a:lnTo>
                  <a:lnTo>
                    <a:pt x="30661" y="63175"/>
                  </a:lnTo>
                  <a:lnTo>
                    <a:pt x="34323" y="53242"/>
                  </a:lnTo>
                  <a:lnTo>
                    <a:pt x="43948" y="44595"/>
                  </a:lnTo>
                  <a:lnTo>
                    <a:pt x="69751" y="27545"/>
                  </a:lnTo>
                  <a:lnTo>
                    <a:pt x="99705" y="13261"/>
                  </a:lnTo>
                  <a:lnTo>
                    <a:pt x="1397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SMARTInkShape-44">
              <a:extLst>
                <a:ext uri="{FF2B5EF4-FFF2-40B4-BE49-F238E27FC236}">
                  <a16:creationId xmlns:a16="http://schemas.microsoft.com/office/drawing/2014/main" id="{F0B4FF58-B62C-4B7A-815B-CACBADE256B9}"/>
                </a:ext>
              </a:extLst>
            </p:cNvPr>
            <p:cNvSpPr/>
            <p:nvPr>
              <p:custDataLst>
                <p:tags r:id="rId51"/>
              </p:custDataLst>
            </p:nvPr>
          </p:nvSpPr>
          <p:spPr>
            <a:xfrm>
              <a:off x="4693417" y="3004290"/>
              <a:ext cx="215134" cy="151655"/>
            </a:xfrm>
            <a:custGeom>
              <a:avLst/>
              <a:gdLst/>
              <a:ahLst/>
              <a:cxnLst/>
              <a:rect l="0" t="0" r="0" b="0"/>
              <a:pathLst>
                <a:path w="215134" h="151655">
                  <a:moveTo>
                    <a:pt x="18283" y="69110"/>
                  </a:moveTo>
                  <a:lnTo>
                    <a:pt x="18283" y="69110"/>
                  </a:lnTo>
                  <a:lnTo>
                    <a:pt x="18283" y="72481"/>
                  </a:lnTo>
                  <a:lnTo>
                    <a:pt x="19694" y="73474"/>
                  </a:lnTo>
                  <a:lnTo>
                    <a:pt x="29833" y="74871"/>
                  </a:lnTo>
                  <a:lnTo>
                    <a:pt x="42701" y="75199"/>
                  </a:lnTo>
                  <a:lnTo>
                    <a:pt x="55947" y="71581"/>
                  </a:lnTo>
                  <a:lnTo>
                    <a:pt x="86664" y="58852"/>
                  </a:lnTo>
                  <a:lnTo>
                    <a:pt x="114000" y="40785"/>
                  </a:lnTo>
                  <a:lnTo>
                    <a:pt x="130375" y="24500"/>
                  </a:lnTo>
                  <a:lnTo>
                    <a:pt x="133228" y="20321"/>
                  </a:lnTo>
                  <a:lnTo>
                    <a:pt x="134424" y="16123"/>
                  </a:lnTo>
                  <a:lnTo>
                    <a:pt x="133871" y="7695"/>
                  </a:lnTo>
                  <a:lnTo>
                    <a:pt x="132031" y="4884"/>
                  </a:lnTo>
                  <a:lnTo>
                    <a:pt x="129392" y="3009"/>
                  </a:lnTo>
                  <a:lnTo>
                    <a:pt x="126223" y="1759"/>
                  </a:lnTo>
                  <a:lnTo>
                    <a:pt x="104906" y="0"/>
                  </a:lnTo>
                  <a:lnTo>
                    <a:pt x="89944" y="3352"/>
                  </a:lnTo>
                  <a:lnTo>
                    <a:pt x="61690" y="16602"/>
                  </a:lnTo>
                  <a:lnTo>
                    <a:pt x="30946" y="44768"/>
                  </a:lnTo>
                  <a:lnTo>
                    <a:pt x="7974" y="75599"/>
                  </a:lnTo>
                  <a:lnTo>
                    <a:pt x="1823" y="91181"/>
                  </a:lnTo>
                  <a:lnTo>
                    <a:pt x="0" y="111476"/>
                  </a:lnTo>
                  <a:lnTo>
                    <a:pt x="3337" y="123452"/>
                  </a:lnTo>
                  <a:lnTo>
                    <a:pt x="10229" y="133479"/>
                  </a:lnTo>
                  <a:lnTo>
                    <a:pt x="24599" y="145646"/>
                  </a:lnTo>
                  <a:lnTo>
                    <a:pt x="31203" y="148987"/>
                  </a:lnTo>
                  <a:lnTo>
                    <a:pt x="60059" y="151132"/>
                  </a:lnTo>
                  <a:lnTo>
                    <a:pt x="89486" y="151555"/>
                  </a:lnTo>
                  <a:lnTo>
                    <a:pt x="115525" y="151639"/>
                  </a:lnTo>
                  <a:lnTo>
                    <a:pt x="139915" y="151654"/>
                  </a:lnTo>
                  <a:lnTo>
                    <a:pt x="171300" y="144751"/>
                  </a:lnTo>
                  <a:lnTo>
                    <a:pt x="193080" y="138311"/>
                  </a:lnTo>
                  <a:lnTo>
                    <a:pt x="215133" y="1262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8" name="SMARTInkShape-Group7">
            <a:extLst>
              <a:ext uri="{FF2B5EF4-FFF2-40B4-BE49-F238E27FC236}">
                <a16:creationId xmlns:a16="http://schemas.microsoft.com/office/drawing/2014/main" id="{B6102070-782A-24A8-C73D-0B7BE1550908}"/>
              </a:ext>
            </a:extLst>
          </p:cNvPr>
          <p:cNvGrpSpPr/>
          <p:nvPr/>
        </p:nvGrpSpPr>
        <p:grpSpPr>
          <a:xfrm>
            <a:off x="5278161" y="2819400"/>
            <a:ext cx="747990" cy="332281"/>
            <a:chOff x="5278161" y="2819400"/>
            <a:chExt cx="747990" cy="332281"/>
          </a:xfrm>
        </p:grpSpPr>
        <p:sp>
          <p:nvSpPr>
            <p:cNvPr id="53" name="SMARTInkShape-45">
              <a:extLst>
                <a:ext uri="{FF2B5EF4-FFF2-40B4-BE49-F238E27FC236}">
                  <a16:creationId xmlns:a16="http://schemas.microsoft.com/office/drawing/2014/main" id="{301EB97B-75B9-1C7E-CF75-8E3A783A9C7C}"/>
                </a:ext>
              </a:extLst>
            </p:cNvPr>
            <p:cNvSpPr/>
            <p:nvPr>
              <p:custDataLst>
                <p:tags r:id="rId37"/>
              </p:custDataLst>
            </p:nvPr>
          </p:nvSpPr>
          <p:spPr>
            <a:xfrm>
              <a:off x="5278161" y="2828688"/>
              <a:ext cx="118250" cy="298301"/>
            </a:xfrm>
            <a:custGeom>
              <a:avLst/>
              <a:gdLst/>
              <a:ahLst/>
              <a:cxnLst/>
              <a:rect l="0" t="0" r="0" b="0"/>
              <a:pathLst>
                <a:path w="118250" h="298301">
                  <a:moveTo>
                    <a:pt x="5039" y="28812"/>
                  </a:moveTo>
                  <a:lnTo>
                    <a:pt x="5039" y="28812"/>
                  </a:lnTo>
                  <a:lnTo>
                    <a:pt x="1668" y="28812"/>
                  </a:lnTo>
                  <a:lnTo>
                    <a:pt x="1380" y="28107"/>
                  </a:lnTo>
                  <a:lnTo>
                    <a:pt x="4107" y="21905"/>
                  </a:lnTo>
                  <a:lnTo>
                    <a:pt x="5622" y="11805"/>
                  </a:lnTo>
                  <a:lnTo>
                    <a:pt x="8355" y="7613"/>
                  </a:lnTo>
                  <a:lnTo>
                    <a:pt x="11922" y="5279"/>
                  </a:lnTo>
                  <a:lnTo>
                    <a:pt x="15860" y="3537"/>
                  </a:lnTo>
                  <a:lnTo>
                    <a:pt x="19961" y="410"/>
                  </a:lnTo>
                  <a:lnTo>
                    <a:pt x="22041" y="0"/>
                  </a:lnTo>
                  <a:lnTo>
                    <a:pt x="24136" y="432"/>
                  </a:lnTo>
                  <a:lnTo>
                    <a:pt x="26237" y="1425"/>
                  </a:lnTo>
                  <a:lnTo>
                    <a:pt x="28571" y="10055"/>
                  </a:lnTo>
                  <a:lnTo>
                    <a:pt x="29194" y="16307"/>
                  </a:lnTo>
                  <a:lnTo>
                    <a:pt x="21465" y="45209"/>
                  </a:lnTo>
                  <a:lnTo>
                    <a:pt x="16593" y="71614"/>
                  </a:lnTo>
                  <a:lnTo>
                    <a:pt x="12930" y="96292"/>
                  </a:lnTo>
                  <a:lnTo>
                    <a:pt x="9964" y="120773"/>
                  </a:lnTo>
                  <a:lnTo>
                    <a:pt x="6011" y="150537"/>
                  </a:lnTo>
                  <a:lnTo>
                    <a:pt x="5327" y="175573"/>
                  </a:lnTo>
                  <a:lnTo>
                    <a:pt x="732" y="201839"/>
                  </a:lnTo>
                  <a:lnTo>
                    <a:pt x="0" y="223229"/>
                  </a:lnTo>
                  <a:lnTo>
                    <a:pt x="5716" y="247576"/>
                  </a:lnTo>
                  <a:lnTo>
                    <a:pt x="16418" y="277989"/>
                  </a:lnTo>
                  <a:lnTo>
                    <a:pt x="23266" y="289840"/>
                  </a:lnTo>
                  <a:lnTo>
                    <a:pt x="28479" y="293848"/>
                  </a:lnTo>
                  <a:lnTo>
                    <a:pt x="41798" y="298300"/>
                  </a:lnTo>
                  <a:lnTo>
                    <a:pt x="61792" y="297436"/>
                  </a:lnTo>
                  <a:lnTo>
                    <a:pt x="86099" y="286459"/>
                  </a:lnTo>
                  <a:lnTo>
                    <a:pt x="105022" y="271176"/>
                  </a:lnTo>
                  <a:lnTo>
                    <a:pt x="109448" y="265175"/>
                  </a:lnTo>
                  <a:lnTo>
                    <a:pt x="116886" y="243931"/>
                  </a:lnTo>
                  <a:lnTo>
                    <a:pt x="118249" y="234722"/>
                  </a:lnTo>
                  <a:lnTo>
                    <a:pt x="115645" y="218233"/>
                  </a:lnTo>
                  <a:lnTo>
                    <a:pt x="110405" y="203313"/>
                  </a:lnTo>
                  <a:lnTo>
                    <a:pt x="101013" y="189956"/>
                  </a:lnTo>
                  <a:lnTo>
                    <a:pt x="89293" y="180432"/>
                  </a:lnTo>
                  <a:lnTo>
                    <a:pt x="65341" y="170569"/>
                  </a:lnTo>
                  <a:lnTo>
                    <a:pt x="40861" y="168918"/>
                  </a:lnTo>
                  <a:lnTo>
                    <a:pt x="5039" y="1748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SMARTInkShape-46">
              <a:extLst>
                <a:ext uri="{FF2B5EF4-FFF2-40B4-BE49-F238E27FC236}">
                  <a16:creationId xmlns:a16="http://schemas.microsoft.com/office/drawing/2014/main" id="{77274953-79C3-14C0-8BFC-B62EA5EAE583}"/>
                </a:ext>
              </a:extLst>
            </p:cNvPr>
            <p:cNvSpPr/>
            <p:nvPr>
              <p:custDataLst>
                <p:tags r:id="rId38"/>
              </p:custDataLst>
            </p:nvPr>
          </p:nvSpPr>
          <p:spPr>
            <a:xfrm>
              <a:off x="5452211" y="2997720"/>
              <a:ext cx="173890" cy="153961"/>
            </a:xfrm>
            <a:custGeom>
              <a:avLst/>
              <a:gdLst/>
              <a:ahLst/>
              <a:cxnLst/>
              <a:rect l="0" t="0" r="0" b="0"/>
              <a:pathLst>
                <a:path w="173890" h="153961">
                  <a:moveTo>
                    <a:pt x="104039" y="31230"/>
                  </a:moveTo>
                  <a:lnTo>
                    <a:pt x="104039" y="31230"/>
                  </a:lnTo>
                  <a:lnTo>
                    <a:pt x="107410" y="31230"/>
                  </a:lnTo>
                  <a:lnTo>
                    <a:pt x="110947" y="29349"/>
                  </a:lnTo>
                  <a:lnTo>
                    <a:pt x="112877" y="27859"/>
                  </a:lnTo>
                  <a:lnTo>
                    <a:pt x="115023" y="24323"/>
                  </a:lnTo>
                  <a:lnTo>
                    <a:pt x="116400" y="19674"/>
                  </a:lnTo>
                  <a:lnTo>
                    <a:pt x="113268" y="15498"/>
                  </a:lnTo>
                  <a:lnTo>
                    <a:pt x="113014" y="14392"/>
                  </a:lnTo>
                  <a:lnTo>
                    <a:pt x="113550" y="13655"/>
                  </a:lnTo>
                  <a:lnTo>
                    <a:pt x="114612" y="13163"/>
                  </a:lnTo>
                  <a:lnTo>
                    <a:pt x="114616" y="12130"/>
                  </a:lnTo>
                  <a:lnTo>
                    <a:pt x="112738" y="9100"/>
                  </a:lnTo>
                  <a:lnTo>
                    <a:pt x="107714" y="3428"/>
                  </a:lnTo>
                  <a:lnTo>
                    <a:pt x="103791" y="1234"/>
                  </a:lnTo>
                  <a:lnTo>
                    <a:pt x="93852" y="0"/>
                  </a:lnTo>
                  <a:lnTo>
                    <a:pt x="77502" y="1515"/>
                  </a:lnTo>
                  <a:lnTo>
                    <a:pt x="63015" y="6433"/>
                  </a:lnTo>
                  <a:lnTo>
                    <a:pt x="32112" y="23609"/>
                  </a:lnTo>
                  <a:lnTo>
                    <a:pt x="24799" y="29960"/>
                  </a:lnTo>
                  <a:lnTo>
                    <a:pt x="7805" y="50557"/>
                  </a:lnTo>
                  <a:lnTo>
                    <a:pt x="658" y="68315"/>
                  </a:lnTo>
                  <a:lnTo>
                    <a:pt x="0" y="77816"/>
                  </a:lnTo>
                  <a:lnTo>
                    <a:pt x="7188" y="106561"/>
                  </a:lnTo>
                  <a:lnTo>
                    <a:pt x="15241" y="128896"/>
                  </a:lnTo>
                  <a:lnTo>
                    <a:pt x="26441" y="147259"/>
                  </a:lnTo>
                  <a:lnTo>
                    <a:pt x="33333" y="152884"/>
                  </a:lnTo>
                  <a:lnTo>
                    <a:pt x="37147" y="153960"/>
                  </a:lnTo>
                  <a:lnTo>
                    <a:pt x="45146" y="153275"/>
                  </a:lnTo>
                  <a:lnTo>
                    <a:pt x="60954" y="145551"/>
                  </a:lnTo>
                  <a:lnTo>
                    <a:pt x="72301" y="134326"/>
                  </a:lnTo>
                  <a:lnTo>
                    <a:pt x="86921" y="104025"/>
                  </a:lnTo>
                  <a:lnTo>
                    <a:pt x="101887" y="75773"/>
                  </a:lnTo>
                  <a:lnTo>
                    <a:pt x="110663" y="53219"/>
                  </a:lnTo>
                  <a:lnTo>
                    <a:pt x="115539" y="45765"/>
                  </a:lnTo>
                  <a:lnTo>
                    <a:pt x="115939" y="46564"/>
                  </a:lnTo>
                  <a:lnTo>
                    <a:pt x="116691" y="73495"/>
                  </a:lnTo>
                  <a:lnTo>
                    <a:pt x="120100" y="100648"/>
                  </a:lnTo>
                  <a:lnTo>
                    <a:pt x="128274" y="125689"/>
                  </a:lnTo>
                  <a:lnTo>
                    <a:pt x="138109" y="139024"/>
                  </a:lnTo>
                  <a:lnTo>
                    <a:pt x="143406" y="142639"/>
                  </a:lnTo>
                  <a:lnTo>
                    <a:pt x="153724" y="144673"/>
                  </a:lnTo>
                  <a:lnTo>
                    <a:pt x="173889" y="1391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SMARTInkShape-47">
              <a:extLst>
                <a:ext uri="{FF2B5EF4-FFF2-40B4-BE49-F238E27FC236}">
                  <a16:creationId xmlns:a16="http://schemas.microsoft.com/office/drawing/2014/main" id="{0861D530-509D-FC93-BF52-5CF1805D6C1B}"/>
                </a:ext>
              </a:extLst>
            </p:cNvPr>
            <p:cNvSpPr/>
            <p:nvPr>
              <p:custDataLst>
                <p:tags r:id="rId39"/>
              </p:custDataLst>
            </p:nvPr>
          </p:nvSpPr>
          <p:spPr>
            <a:xfrm>
              <a:off x="5702300" y="3005086"/>
              <a:ext cx="62309" cy="106415"/>
            </a:xfrm>
            <a:custGeom>
              <a:avLst/>
              <a:gdLst/>
              <a:ahLst/>
              <a:cxnLst/>
              <a:rect l="0" t="0" r="0" b="0"/>
              <a:pathLst>
                <a:path w="62309" h="106415">
                  <a:moveTo>
                    <a:pt x="31750" y="42914"/>
                  </a:moveTo>
                  <a:lnTo>
                    <a:pt x="31750" y="42914"/>
                  </a:lnTo>
                  <a:lnTo>
                    <a:pt x="46240" y="27719"/>
                  </a:lnTo>
                  <a:lnTo>
                    <a:pt x="48773" y="22520"/>
                  </a:lnTo>
                  <a:lnTo>
                    <a:pt x="50200" y="12255"/>
                  </a:lnTo>
                  <a:lnTo>
                    <a:pt x="48651" y="6240"/>
                  </a:lnTo>
                  <a:lnTo>
                    <a:pt x="47251" y="3648"/>
                  </a:lnTo>
                  <a:lnTo>
                    <a:pt x="45612" y="1920"/>
                  </a:lnTo>
                  <a:lnTo>
                    <a:pt x="41909" y="0"/>
                  </a:lnTo>
                  <a:lnTo>
                    <a:pt x="36030" y="1028"/>
                  </a:lnTo>
                  <a:lnTo>
                    <a:pt x="20757" y="7437"/>
                  </a:lnTo>
                  <a:lnTo>
                    <a:pt x="14401" y="13271"/>
                  </a:lnTo>
                  <a:lnTo>
                    <a:pt x="9928" y="20567"/>
                  </a:lnTo>
                  <a:lnTo>
                    <a:pt x="7941" y="28513"/>
                  </a:lnTo>
                  <a:lnTo>
                    <a:pt x="8939" y="36749"/>
                  </a:lnTo>
                  <a:lnTo>
                    <a:pt x="15328" y="53534"/>
                  </a:lnTo>
                  <a:lnTo>
                    <a:pt x="23040" y="60099"/>
                  </a:lnTo>
                  <a:lnTo>
                    <a:pt x="49209" y="76665"/>
                  </a:lnTo>
                  <a:lnTo>
                    <a:pt x="55502" y="83880"/>
                  </a:lnTo>
                  <a:lnTo>
                    <a:pt x="60816" y="87037"/>
                  </a:lnTo>
                  <a:lnTo>
                    <a:pt x="62308" y="90276"/>
                  </a:lnTo>
                  <a:lnTo>
                    <a:pt x="61999" y="92127"/>
                  </a:lnTo>
                  <a:lnTo>
                    <a:pt x="59776" y="96066"/>
                  </a:lnTo>
                  <a:lnTo>
                    <a:pt x="58195" y="97399"/>
                  </a:lnTo>
                  <a:lnTo>
                    <a:pt x="54558" y="98880"/>
                  </a:lnTo>
                  <a:lnTo>
                    <a:pt x="24615" y="103331"/>
                  </a:lnTo>
                  <a:lnTo>
                    <a:pt x="0" y="1064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SMARTInkShape-48">
              <a:extLst>
                <a:ext uri="{FF2B5EF4-FFF2-40B4-BE49-F238E27FC236}">
                  <a16:creationId xmlns:a16="http://schemas.microsoft.com/office/drawing/2014/main" id="{8B29D5D9-ED17-9684-E63A-C8045E29A8A9}"/>
                </a:ext>
              </a:extLst>
            </p:cNvPr>
            <p:cNvSpPr/>
            <p:nvPr>
              <p:custDataLst>
                <p:tags r:id="rId40"/>
              </p:custDataLst>
            </p:nvPr>
          </p:nvSpPr>
          <p:spPr>
            <a:xfrm>
              <a:off x="5795420" y="3004828"/>
              <a:ext cx="103731" cy="117571"/>
            </a:xfrm>
            <a:custGeom>
              <a:avLst/>
              <a:gdLst/>
              <a:ahLst/>
              <a:cxnLst/>
              <a:rect l="0" t="0" r="0" b="0"/>
              <a:pathLst>
                <a:path w="103731" h="117571">
                  <a:moveTo>
                    <a:pt x="21180" y="74922"/>
                  </a:moveTo>
                  <a:lnTo>
                    <a:pt x="21180" y="74922"/>
                  </a:lnTo>
                  <a:lnTo>
                    <a:pt x="24551" y="74922"/>
                  </a:lnTo>
                  <a:lnTo>
                    <a:pt x="54088" y="57624"/>
                  </a:lnTo>
                  <a:lnTo>
                    <a:pt x="85356" y="39557"/>
                  </a:lnTo>
                  <a:lnTo>
                    <a:pt x="94210" y="32066"/>
                  </a:lnTo>
                  <a:lnTo>
                    <a:pt x="100595" y="21929"/>
                  </a:lnTo>
                  <a:lnTo>
                    <a:pt x="102801" y="14143"/>
                  </a:lnTo>
                  <a:lnTo>
                    <a:pt x="103318" y="9574"/>
                  </a:lnTo>
                  <a:lnTo>
                    <a:pt x="102044" y="7368"/>
                  </a:lnTo>
                  <a:lnTo>
                    <a:pt x="96866" y="3035"/>
                  </a:lnTo>
                  <a:lnTo>
                    <a:pt x="89861" y="639"/>
                  </a:lnTo>
                  <a:lnTo>
                    <a:pt x="86017" y="0"/>
                  </a:lnTo>
                  <a:lnTo>
                    <a:pt x="58673" y="4558"/>
                  </a:lnTo>
                  <a:lnTo>
                    <a:pt x="41069" y="6331"/>
                  </a:lnTo>
                  <a:lnTo>
                    <a:pt x="13679" y="20741"/>
                  </a:lnTo>
                  <a:lnTo>
                    <a:pt x="3670" y="31352"/>
                  </a:lnTo>
                  <a:lnTo>
                    <a:pt x="1040" y="35292"/>
                  </a:lnTo>
                  <a:lnTo>
                    <a:pt x="0" y="45314"/>
                  </a:lnTo>
                  <a:lnTo>
                    <a:pt x="1709" y="62253"/>
                  </a:lnTo>
                  <a:lnTo>
                    <a:pt x="16399" y="91161"/>
                  </a:lnTo>
                  <a:lnTo>
                    <a:pt x="23135" y="104350"/>
                  </a:lnTo>
                  <a:lnTo>
                    <a:pt x="31221" y="111049"/>
                  </a:lnTo>
                  <a:lnTo>
                    <a:pt x="42576" y="115673"/>
                  </a:lnTo>
                  <a:lnTo>
                    <a:pt x="64836" y="117570"/>
                  </a:lnTo>
                  <a:lnTo>
                    <a:pt x="103730" y="1066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SMARTInkShape-49">
              <a:extLst>
                <a:ext uri="{FF2B5EF4-FFF2-40B4-BE49-F238E27FC236}">
                  <a16:creationId xmlns:a16="http://schemas.microsoft.com/office/drawing/2014/main" id="{525755A4-1879-6170-B201-9973EE3267FA}"/>
                </a:ext>
              </a:extLst>
            </p:cNvPr>
            <p:cNvSpPr/>
            <p:nvPr>
              <p:custDataLst>
                <p:tags r:id="rId41"/>
              </p:custDataLst>
            </p:nvPr>
          </p:nvSpPr>
          <p:spPr>
            <a:xfrm>
              <a:off x="5950265" y="2819400"/>
              <a:ext cx="75886" cy="295480"/>
            </a:xfrm>
            <a:custGeom>
              <a:avLst/>
              <a:gdLst/>
              <a:ahLst/>
              <a:cxnLst/>
              <a:rect l="0" t="0" r="0" b="0"/>
              <a:pathLst>
                <a:path w="75886" h="295480">
                  <a:moveTo>
                    <a:pt x="63185" y="209550"/>
                  </a:moveTo>
                  <a:lnTo>
                    <a:pt x="63185" y="209550"/>
                  </a:lnTo>
                  <a:lnTo>
                    <a:pt x="59814" y="206179"/>
                  </a:lnTo>
                  <a:lnTo>
                    <a:pt x="56278" y="204525"/>
                  </a:lnTo>
                  <a:lnTo>
                    <a:pt x="54347" y="204083"/>
                  </a:lnTo>
                  <a:lnTo>
                    <a:pt x="53060" y="203083"/>
                  </a:lnTo>
                  <a:lnTo>
                    <a:pt x="51629" y="200091"/>
                  </a:lnTo>
                  <a:lnTo>
                    <a:pt x="49837" y="199011"/>
                  </a:lnTo>
                  <a:lnTo>
                    <a:pt x="44082" y="197810"/>
                  </a:lnTo>
                  <a:lnTo>
                    <a:pt x="29538" y="200506"/>
                  </a:lnTo>
                  <a:lnTo>
                    <a:pt x="23537" y="203884"/>
                  </a:lnTo>
                  <a:lnTo>
                    <a:pt x="10639" y="222601"/>
                  </a:lnTo>
                  <a:lnTo>
                    <a:pt x="1279" y="251125"/>
                  </a:lnTo>
                  <a:lnTo>
                    <a:pt x="0" y="272011"/>
                  </a:lnTo>
                  <a:lnTo>
                    <a:pt x="3587" y="283407"/>
                  </a:lnTo>
                  <a:lnTo>
                    <a:pt x="9181" y="291764"/>
                  </a:lnTo>
                  <a:lnTo>
                    <a:pt x="14018" y="295479"/>
                  </a:lnTo>
                  <a:lnTo>
                    <a:pt x="17002" y="295058"/>
                  </a:lnTo>
                  <a:lnTo>
                    <a:pt x="32626" y="287255"/>
                  </a:lnTo>
                  <a:lnTo>
                    <a:pt x="37374" y="280774"/>
                  </a:lnTo>
                  <a:lnTo>
                    <a:pt x="41131" y="271544"/>
                  </a:lnTo>
                  <a:lnTo>
                    <a:pt x="47110" y="243105"/>
                  </a:lnTo>
                  <a:lnTo>
                    <a:pt x="54887" y="213434"/>
                  </a:lnTo>
                  <a:lnTo>
                    <a:pt x="59027" y="189874"/>
                  </a:lnTo>
                  <a:lnTo>
                    <a:pt x="61337" y="166704"/>
                  </a:lnTo>
                  <a:lnTo>
                    <a:pt x="62638" y="135706"/>
                  </a:lnTo>
                  <a:lnTo>
                    <a:pt x="63023" y="108648"/>
                  </a:lnTo>
                  <a:lnTo>
                    <a:pt x="65019" y="82757"/>
                  </a:lnTo>
                  <a:lnTo>
                    <a:pt x="68196" y="57211"/>
                  </a:lnTo>
                  <a:lnTo>
                    <a:pt x="69138" y="31768"/>
                  </a:lnTo>
                  <a:lnTo>
                    <a:pt x="70065" y="16941"/>
                  </a:lnTo>
                  <a:lnTo>
                    <a:pt x="7588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1" name="SMARTInkShape-Group8">
            <a:extLst>
              <a:ext uri="{FF2B5EF4-FFF2-40B4-BE49-F238E27FC236}">
                <a16:creationId xmlns:a16="http://schemas.microsoft.com/office/drawing/2014/main" id="{2B8419A4-195B-BCF4-D720-137E4D41CFEA}"/>
              </a:ext>
            </a:extLst>
          </p:cNvPr>
          <p:cNvGrpSpPr/>
          <p:nvPr/>
        </p:nvGrpSpPr>
        <p:grpSpPr>
          <a:xfrm>
            <a:off x="6338590" y="2978734"/>
            <a:ext cx="341611" cy="145467"/>
            <a:chOff x="6338590" y="2978734"/>
            <a:chExt cx="341611" cy="145467"/>
          </a:xfrm>
        </p:grpSpPr>
        <p:sp>
          <p:nvSpPr>
            <p:cNvPr id="59" name="SMARTInkShape-50">
              <a:extLst>
                <a:ext uri="{FF2B5EF4-FFF2-40B4-BE49-F238E27FC236}">
                  <a16:creationId xmlns:a16="http://schemas.microsoft.com/office/drawing/2014/main" id="{3A094C38-AB5C-5B86-5F76-395C94C63B0A}"/>
                </a:ext>
              </a:extLst>
            </p:cNvPr>
            <p:cNvSpPr/>
            <p:nvPr>
              <p:custDataLst>
                <p:tags r:id="rId35"/>
              </p:custDataLst>
            </p:nvPr>
          </p:nvSpPr>
          <p:spPr>
            <a:xfrm>
              <a:off x="6338590" y="3003920"/>
              <a:ext cx="62188" cy="110416"/>
            </a:xfrm>
            <a:custGeom>
              <a:avLst/>
              <a:gdLst/>
              <a:ahLst/>
              <a:cxnLst/>
              <a:rect l="0" t="0" r="0" b="0"/>
              <a:pathLst>
                <a:path w="62188" h="110416">
                  <a:moveTo>
                    <a:pt x="55860" y="44080"/>
                  </a:moveTo>
                  <a:lnTo>
                    <a:pt x="55860" y="44080"/>
                  </a:lnTo>
                  <a:lnTo>
                    <a:pt x="55860" y="40709"/>
                  </a:lnTo>
                  <a:lnTo>
                    <a:pt x="57742" y="37173"/>
                  </a:lnTo>
                  <a:lnTo>
                    <a:pt x="60224" y="33249"/>
                  </a:lnTo>
                  <a:lnTo>
                    <a:pt x="61949" y="26252"/>
                  </a:lnTo>
                  <a:lnTo>
                    <a:pt x="62187" y="16299"/>
                  </a:lnTo>
                  <a:lnTo>
                    <a:pt x="60319" y="12212"/>
                  </a:lnTo>
                  <a:lnTo>
                    <a:pt x="57842" y="8045"/>
                  </a:lnTo>
                  <a:lnTo>
                    <a:pt x="56741" y="3840"/>
                  </a:lnTo>
                  <a:lnTo>
                    <a:pt x="55742" y="2437"/>
                  </a:lnTo>
                  <a:lnTo>
                    <a:pt x="54370" y="1501"/>
                  </a:lnTo>
                  <a:lnTo>
                    <a:pt x="52750" y="878"/>
                  </a:lnTo>
                  <a:lnTo>
                    <a:pt x="40358" y="0"/>
                  </a:lnTo>
                  <a:lnTo>
                    <a:pt x="31096" y="3557"/>
                  </a:lnTo>
                  <a:lnTo>
                    <a:pt x="17022" y="13968"/>
                  </a:lnTo>
                  <a:lnTo>
                    <a:pt x="3065" y="41410"/>
                  </a:lnTo>
                  <a:lnTo>
                    <a:pt x="0" y="57870"/>
                  </a:lnTo>
                  <a:lnTo>
                    <a:pt x="4290" y="88234"/>
                  </a:lnTo>
                  <a:lnTo>
                    <a:pt x="8481" y="95689"/>
                  </a:lnTo>
                  <a:lnTo>
                    <a:pt x="14342" y="102295"/>
                  </a:lnTo>
                  <a:lnTo>
                    <a:pt x="29426" y="110255"/>
                  </a:lnTo>
                  <a:lnTo>
                    <a:pt x="37291" y="110415"/>
                  </a:lnTo>
                  <a:lnTo>
                    <a:pt x="41364" y="109470"/>
                  </a:lnTo>
                  <a:lnTo>
                    <a:pt x="44785" y="106723"/>
                  </a:lnTo>
                  <a:lnTo>
                    <a:pt x="50467" y="98027"/>
                  </a:lnTo>
                  <a:lnTo>
                    <a:pt x="51582" y="87106"/>
                  </a:lnTo>
                  <a:lnTo>
                    <a:pt x="49077" y="60956"/>
                  </a:lnTo>
                  <a:lnTo>
                    <a:pt x="43816" y="43436"/>
                  </a:lnTo>
                  <a:lnTo>
                    <a:pt x="24110" y="123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SMARTInkShape-51">
              <a:extLst>
                <a:ext uri="{FF2B5EF4-FFF2-40B4-BE49-F238E27FC236}">
                  <a16:creationId xmlns:a16="http://schemas.microsoft.com/office/drawing/2014/main" id="{0FCB6E03-FF5C-CD2D-0F1A-6B20D9651752}"/>
                </a:ext>
              </a:extLst>
            </p:cNvPr>
            <p:cNvSpPr/>
            <p:nvPr>
              <p:custDataLst>
                <p:tags r:id="rId36"/>
              </p:custDataLst>
            </p:nvPr>
          </p:nvSpPr>
          <p:spPr>
            <a:xfrm>
              <a:off x="6432550" y="2978734"/>
              <a:ext cx="247651" cy="145467"/>
            </a:xfrm>
            <a:custGeom>
              <a:avLst/>
              <a:gdLst/>
              <a:ahLst/>
              <a:cxnLst/>
              <a:rect l="0" t="0" r="0" b="0"/>
              <a:pathLst>
                <a:path w="247651" h="145467">
                  <a:moveTo>
                    <a:pt x="0" y="56566"/>
                  </a:moveTo>
                  <a:lnTo>
                    <a:pt x="0" y="56566"/>
                  </a:lnTo>
                  <a:lnTo>
                    <a:pt x="12864" y="41819"/>
                  </a:lnTo>
                  <a:lnTo>
                    <a:pt x="24571" y="26528"/>
                  </a:lnTo>
                  <a:lnTo>
                    <a:pt x="52993" y="4448"/>
                  </a:lnTo>
                  <a:lnTo>
                    <a:pt x="61416" y="1652"/>
                  </a:lnTo>
                  <a:lnTo>
                    <a:pt x="69865" y="2292"/>
                  </a:lnTo>
                  <a:lnTo>
                    <a:pt x="74092" y="3450"/>
                  </a:lnTo>
                  <a:lnTo>
                    <a:pt x="77617" y="6339"/>
                  </a:lnTo>
                  <a:lnTo>
                    <a:pt x="83415" y="15193"/>
                  </a:lnTo>
                  <a:lnTo>
                    <a:pt x="87275" y="32078"/>
                  </a:lnTo>
                  <a:lnTo>
                    <a:pt x="88419" y="57228"/>
                  </a:lnTo>
                  <a:lnTo>
                    <a:pt x="88757" y="83651"/>
                  </a:lnTo>
                  <a:lnTo>
                    <a:pt x="83855" y="113807"/>
                  </a:lnTo>
                  <a:lnTo>
                    <a:pt x="82808" y="118830"/>
                  </a:lnTo>
                  <a:lnTo>
                    <a:pt x="83427" y="118536"/>
                  </a:lnTo>
                  <a:lnTo>
                    <a:pt x="85997" y="116328"/>
                  </a:lnTo>
                  <a:lnTo>
                    <a:pt x="92690" y="100435"/>
                  </a:lnTo>
                  <a:lnTo>
                    <a:pt x="94113" y="94172"/>
                  </a:lnTo>
                  <a:lnTo>
                    <a:pt x="116846" y="62632"/>
                  </a:lnTo>
                  <a:lnTo>
                    <a:pt x="137640" y="36503"/>
                  </a:lnTo>
                  <a:lnTo>
                    <a:pt x="165085" y="6069"/>
                  </a:lnTo>
                  <a:lnTo>
                    <a:pt x="172384" y="2373"/>
                  </a:lnTo>
                  <a:lnTo>
                    <a:pt x="185197" y="0"/>
                  </a:lnTo>
                  <a:lnTo>
                    <a:pt x="190025" y="1557"/>
                  </a:lnTo>
                  <a:lnTo>
                    <a:pt x="192300" y="2960"/>
                  </a:lnTo>
                  <a:lnTo>
                    <a:pt x="193817" y="4601"/>
                  </a:lnTo>
                  <a:lnTo>
                    <a:pt x="200947" y="21502"/>
                  </a:lnTo>
                  <a:lnTo>
                    <a:pt x="203238" y="32850"/>
                  </a:lnTo>
                  <a:lnTo>
                    <a:pt x="207366" y="41699"/>
                  </a:lnTo>
                  <a:lnTo>
                    <a:pt x="211304" y="67505"/>
                  </a:lnTo>
                  <a:lnTo>
                    <a:pt x="218363" y="80756"/>
                  </a:lnTo>
                  <a:lnTo>
                    <a:pt x="225501" y="108043"/>
                  </a:lnTo>
                  <a:lnTo>
                    <a:pt x="239651" y="136530"/>
                  </a:lnTo>
                  <a:lnTo>
                    <a:pt x="247650" y="1454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8" name="SMARTInkShape-Group9">
            <a:extLst>
              <a:ext uri="{FF2B5EF4-FFF2-40B4-BE49-F238E27FC236}">
                <a16:creationId xmlns:a16="http://schemas.microsoft.com/office/drawing/2014/main" id="{DAA708EC-D82D-75C9-FB23-9AF87BDD3305}"/>
              </a:ext>
            </a:extLst>
          </p:cNvPr>
          <p:cNvGrpSpPr/>
          <p:nvPr/>
        </p:nvGrpSpPr>
        <p:grpSpPr>
          <a:xfrm>
            <a:off x="7067550" y="2872488"/>
            <a:ext cx="1009651" cy="372363"/>
            <a:chOff x="7067550" y="2872488"/>
            <a:chExt cx="1009651" cy="372363"/>
          </a:xfrm>
        </p:grpSpPr>
        <p:sp>
          <p:nvSpPr>
            <p:cNvPr id="62" name="SMARTInkShape-52">
              <a:extLst>
                <a:ext uri="{FF2B5EF4-FFF2-40B4-BE49-F238E27FC236}">
                  <a16:creationId xmlns:a16="http://schemas.microsoft.com/office/drawing/2014/main" id="{A1EDB0F9-45FF-5366-7949-D04ED4FF27C7}"/>
                </a:ext>
              </a:extLst>
            </p:cNvPr>
            <p:cNvSpPr/>
            <p:nvPr>
              <p:custDataLst>
                <p:tags r:id="rId29"/>
              </p:custDataLst>
            </p:nvPr>
          </p:nvSpPr>
          <p:spPr>
            <a:xfrm>
              <a:off x="7067550" y="2952828"/>
              <a:ext cx="156433" cy="157304"/>
            </a:xfrm>
            <a:custGeom>
              <a:avLst/>
              <a:gdLst/>
              <a:ahLst/>
              <a:cxnLst/>
              <a:rect l="0" t="0" r="0" b="0"/>
              <a:pathLst>
                <a:path w="156433" h="157304">
                  <a:moveTo>
                    <a:pt x="146050" y="6272"/>
                  </a:moveTo>
                  <a:lnTo>
                    <a:pt x="146050" y="6272"/>
                  </a:lnTo>
                  <a:lnTo>
                    <a:pt x="152139" y="6272"/>
                  </a:lnTo>
                  <a:lnTo>
                    <a:pt x="152377" y="805"/>
                  </a:lnTo>
                  <a:lnTo>
                    <a:pt x="122511" y="0"/>
                  </a:lnTo>
                  <a:lnTo>
                    <a:pt x="91026" y="4958"/>
                  </a:lnTo>
                  <a:lnTo>
                    <a:pt x="80673" y="7099"/>
                  </a:lnTo>
                  <a:lnTo>
                    <a:pt x="49354" y="23519"/>
                  </a:lnTo>
                  <a:lnTo>
                    <a:pt x="30976" y="39204"/>
                  </a:lnTo>
                  <a:lnTo>
                    <a:pt x="27878" y="45838"/>
                  </a:lnTo>
                  <a:lnTo>
                    <a:pt x="27052" y="49583"/>
                  </a:lnTo>
                  <a:lnTo>
                    <a:pt x="28015" y="57507"/>
                  </a:lnTo>
                  <a:lnTo>
                    <a:pt x="29260" y="61595"/>
                  </a:lnTo>
                  <a:lnTo>
                    <a:pt x="36288" y="69901"/>
                  </a:lnTo>
                  <a:lnTo>
                    <a:pt x="45762" y="76885"/>
                  </a:lnTo>
                  <a:lnTo>
                    <a:pt x="74369" y="88478"/>
                  </a:lnTo>
                  <a:lnTo>
                    <a:pt x="104191" y="98919"/>
                  </a:lnTo>
                  <a:lnTo>
                    <a:pt x="132910" y="112062"/>
                  </a:lnTo>
                  <a:lnTo>
                    <a:pt x="150922" y="126054"/>
                  </a:lnTo>
                  <a:lnTo>
                    <a:pt x="155271" y="131946"/>
                  </a:lnTo>
                  <a:lnTo>
                    <a:pt x="156432" y="134504"/>
                  </a:lnTo>
                  <a:lnTo>
                    <a:pt x="155793" y="136916"/>
                  </a:lnTo>
                  <a:lnTo>
                    <a:pt x="151322" y="141476"/>
                  </a:lnTo>
                  <a:lnTo>
                    <a:pt x="133293" y="149448"/>
                  </a:lnTo>
                  <a:lnTo>
                    <a:pt x="102985" y="156434"/>
                  </a:lnTo>
                  <a:lnTo>
                    <a:pt x="86409" y="157303"/>
                  </a:lnTo>
                  <a:lnTo>
                    <a:pt x="54818" y="153117"/>
                  </a:lnTo>
                  <a:lnTo>
                    <a:pt x="23268" y="148115"/>
                  </a:lnTo>
                  <a:lnTo>
                    <a:pt x="0" y="1459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SMARTInkShape-53">
              <a:extLst>
                <a:ext uri="{FF2B5EF4-FFF2-40B4-BE49-F238E27FC236}">
                  <a16:creationId xmlns:a16="http://schemas.microsoft.com/office/drawing/2014/main" id="{E85B9790-DDDB-27AD-61DE-7E71032A1226}"/>
                </a:ext>
              </a:extLst>
            </p:cNvPr>
            <p:cNvSpPr/>
            <p:nvPr>
              <p:custDataLst>
                <p:tags r:id="rId30"/>
              </p:custDataLst>
            </p:nvPr>
          </p:nvSpPr>
          <p:spPr>
            <a:xfrm>
              <a:off x="7253405" y="2953979"/>
              <a:ext cx="401530" cy="112626"/>
            </a:xfrm>
            <a:custGeom>
              <a:avLst/>
              <a:gdLst/>
              <a:ahLst/>
              <a:cxnLst/>
              <a:rect l="0" t="0" r="0" b="0"/>
              <a:pathLst>
                <a:path w="401530" h="112626">
                  <a:moveTo>
                    <a:pt x="131645" y="43221"/>
                  </a:moveTo>
                  <a:lnTo>
                    <a:pt x="131645" y="43221"/>
                  </a:lnTo>
                  <a:lnTo>
                    <a:pt x="131645" y="27434"/>
                  </a:lnTo>
                  <a:lnTo>
                    <a:pt x="130940" y="26346"/>
                  </a:lnTo>
                  <a:lnTo>
                    <a:pt x="129763" y="25621"/>
                  </a:lnTo>
                  <a:lnTo>
                    <a:pt x="128273" y="25138"/>
                  </a:lnTo>
                  <a:lnTo>
                    <a:pt x="127281" y="24110"/>
                  </a:lnTo>
                  <a:lnTo>
                    <a:pt x="124763" y="17760"/>
                  </a:lnTo>
                  <a:lnTo>
                    <a:pt x="119571" y="12943"/>
                  </a:lnTo>
                  <a:lnTo>
                    <a:pt x="98166" y="2919"/>
                  </a:lnTo>
                  <a:lnTo>
                    <a:pt x="87075" y="0"/>
                  </a:lnTo>
                  <a:lnTo>
                    <a:pt x="61797" y="4083"/>
                  </a:lnTo>
                  <a:lnTo>
                    <a:pt x="31508" y="13566"/>
                  </a:lnTo>
                  <a:lnTo>
                    <a:pt x="11676" y="25447"/>
                  </a:lnTo>
                  <a:lnTo>
                    <a:pt x="5888" y="35792"/>
                  </a:lnTo>
                  <a:lnTo>
                    <a:pt x="544" y="55601"/>
                  </a:lnTo>
                  <a:lnTo>
                    <a:pt x="0" y="68479"/>
                  </a:lnTo>
                  <a:lnTo>
                    <a:pt x="3661" y="85512"/>
                  </a:lnTo>
                  <a:lnTo>
                    <a:pt x="5399" y="88348"/>
                  </a:lnTo>
                  <a:lnTo>
                    <a:pt x="18987" y="102707"/>
                  </a:lnTo>
                  <a:lnTo>
                    <a:pt x="21602" y="107995"/>
                  </a:lnTo>
                  <a:lnTo>
                    <a:pt x="23711" y="109687"/>
                  </a:lnTo>
                  <a:lnTo>
                    <a:pt x="29817" y="111567"/>
                  </a:lnTo>
                  <a:lnTo>
                    <a:pt x="41188" y="112625"/>
                  </a:lnTo>
                  <a:lnTo>
                    <a:pt x="49343" y="109110"/>
                  </a:lnTo>
                  <a:lnTo>
                    <a:pt x="75372" y="86577"/>
                  </a:lnTo>
                  <a:lnTo>
                    <a:pt x="89203" y="58639"/>
                  </a:lnTo>
                  <a:lnTo>
                    <a:pt x="97999" y="38832"/>
                  </a:lnTo>
                  <a:lnTo>
                    <a:pt x="99862" y="30665"/>
                  </a:lnTo>
                  <a:lnTo>
                    <a:pt x="108730" y="53678"/>
                  </a:lnTo>
                  <a:lnTo>
                    <a:pt x="128122" y="82640"/>
                  </a:lnTo>
                  <a:lnTo>
                    <a:pt x="138833" y="92530"/>
                  </a:lnTo>
                  <a:lnTo>
                    <a:pt x="149062" y="98048"/>
                  </a:lnTo>
                  <a:lnTo>
                    <a:pt x="151723" y="98822"/>
                  </a:lnTo>
                  <a:lnTo>
                    <a:pt x="158443" y="97801"/>
                  </a:lnTo>
                  <a:lnTo>
                    <a:pt x="162210" y="96541"/>
                  </a:lnTo>
                  <a:lnTo>
                    <a:pt x="168278" y="91378"/>
                  </a:lnTo>
                  <a:lnTo>
                    <a:pt x="184197" y="70271"/>
                  </a:lnTo>
                  <a:lnTo>
                    <a:pt x="213683" y="43656"/>
                  </a:lnTo>
                  <a:lnTo>
                    <a:pt x="215970" y="41394"/>
                  </a:lnTo>
                  <a:lnTo>
                    <a:pt x="218200" y="40592"/>
                  </a:lnTo>
                  <a:lnTo>
                    <a:pt x="220393" y="40763"/>
                  </a:lnTo>
                  <a:lnTo>
                    <a:pt x="224711" y="42834"/>
                  </a:lnTo>
                  <a:lnTo>
                    <a:pt x="228982" y="46106"/>
                  </a:lnTo>
                  <a:lnTo>
                    <a:pt x="235353" y="55286"/>
                  </a:lnTo>
                  <a:lnTo>
                    <a:pt x="243121" y="75394"/>
                  </a:lnTo>
                  <a:lnTo>
                    <a:pt x="245871" y="104299"/>
                  </a:lnTo>
                  <a:lnTo>
                    <a:pt x="245912" y="102587"/>
                  </a:lnTo>
                  <a:lnTo>
                    <a:pt x="246629" y="101848"/>
                  </a:lnTo>
                  <a:lnTo>
                    <a:pt x="249305" y="101028"/>
                  </a:lnTo>
                  <a:lnTo>
                    <a:pt x="252848" y="96900"/>
                  </a:lnTo>
                  <a:lnTo>
                    <a:pt x="275983" y="67164"/>
                  </a:lnTo>
                  <a:lnTo>
                    <a:pt x="288397" y="55881"/>
                  </a:lnTo>
                  <a:lnTo>
                    <a:pt x="301013" y="48070"/>
                  </a:lnTo>
                  <a:lnTo>
                    <a:pt x="304529" y="47159"/>
                  </a:lnTo>
                  <a:lnTo>
                    <a:pt x="307579" y="47257"/>
                  </a:lnTo>
                  <a:lnTo>
                    <a:pt x="310318" y="48029"/>
                  </a:lnTo>
                  <a:lnTo>
                    <a:pt x="312143" y="49248"/>
                  </a:lnTo>
                  <a:lnTo>
                    <a:pt x="313361" y="50767"/>
                  </a:lnTo>
                  <a:lnTo>
                    <a:pt x="314173" y="52485"/>
                  </a:lnTo>
                  <a:lnTo>
                    <a:pt x="316179" y="64676"/>
                  </a:lnTo>
                  <a:lnTo>
                    <a:pt x="319023" y="69925"/>
                  </a:lnTo>
                  <a:lnTo>
                    <a:pt x="319358" y="72313"/>
                  </a:lnTo>
                  <a:lnTo>
                    <a:pt x="316403" y="83366"/>
                  </a:lnTo>
                  <a:lnTo>
                    <a:pt x="321899" y="105203"/>
                  </a:lnTo>
                  <a:lnTo>
                    <a:pt x="322686" y="105004"/>
                  </a:lnTo>
                  <a:lnTo>
                    <a:pt x="353663" y="75199"/>
                  </a:lnTo>
                  <a:lnTo>
                    <a:pt x="366286" y="60698"/>
                  </a:lnTo>
                  <a:lnTo>
                    <a:pt x="371397" y="53811"/>
                  </a:lnTo>
                  <a:lnTo>
                    <a:pt x="378372" y="48398"/>
                  </a:lnTo>
                  <a:lnTo>
                    <a:pt x="386175" y="45522"/>
                  </a:lnTo>
                  <a:lnTo>
                    <a:pt x="395940" y="43675"/>
                  </a:lnTo>
                  <a:lnTo>
                    <a:pt x="399158" y="45305"/>
                  </a:lnTo>
                  <a:lnTo>
                    <a:pt x="401004" y="46727"/>
                  </a:lnTo>
                  <a:lnTo>
                    <a:pt x="401529" y="49086"/>
                  </a:lnTo>
                  <a:lnTo>
                    <a:pt x="391995" y="8767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SMARTInkShape-54">
              <a:extLst>
                <a:ext uri="{FF2B5EF4-FFF2-40B4-BE49-F238E27FC236}">
                  <a16:creationId xmlns:a16="http://schemas.microsoft.com/office/drawing/2014/main" id="{ABA6D2B7-8612-E27B-C81C-E1D81D244517}"/>
                </a:ext>
              </a:extLst>
            </p:cNvPr>
            <p:cNvSpPr/>
            <p:nvPr>
              <p:custDataLst>
                <p:tags r:id="rId31"/>
              </p:custDataLst>
            </p:nvPr>
          </p:nvSpPr>
          <p:spPr>
            <a:xfrm>
              <a:off x="7683500" y="2985644"/>
              <a:ext cx="43306" cy="259207"/>
            </a:xfrm>
            <a:custGeom>
              <a:avLst/>
              <a:gdLst/>
              <a:ahLst/>
              <a:cxnLst/>
              <a:rect l="0" t="0" r="0" b="0"/>
              <a:pathLst>
                <a:path w="43306" h="259207">
                  <a:moveTo>
                    <a:pt x="31750" y="11556"/>
                  </a:moveTo>
                  <a:lnTo>
                    <a:pt x="31750" y="11556"/>
                  </a:lnTo>
                  <a:lnTo>
                    <a:pt x="43305" y="0"/>
                  </a:lnTo>
                  <a:lnTo>
                    <a:pt x="38883" y="25471"/>
                  </a:lnTo>
                  <a:lnTo>
                    <a:pt x="37549" y="53554"/>
                  </a:lnTo>
                  <a:lnTo>
                    <a:pt x="33105" y="79798"/>
                  </a:lnTo>
                  <a:lnTo>
                    <a:pt x="30270" y="102567"/>
                  </a:lnTo>
                  <a:lnTo>
                    <a:pt x="22991" y="133015"/>
                  </a:lnTo>
                  <a:lnTo>
                    <a:pt x="14759" y="163567"/>
                  </a:lnTo>
                  <a:lnTo>
                    <a:pt x="8220" y="194166"/>
                  </a:lnTo>
                  <a:lnTo>
                    <a:pt x="6476" y="206310"/>
                  </a:lnTo>
                  <a:lnTo>
                    <a:pt x="1488" y="225500"/>
                  </a:lnTo>
                  <a:lnTo>
                    <a:pt x="0" y="2592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SMARTInkShape-55">
              <a:extLst>
                <a:ext uri="{FF2B5EF4-FFF2-40B4-BE49-F238E27FC236}">
                  <a16:creationId xmlns:a16="http://schemas.microsoft.com/office/drawing/2014/main" id="{9133C683-955D-D639-6988-C0243BD5C651}"/>
                </a:ext>
              </a:extLst>
            </p:cNvPr>
            <p:cNvSpPr/>
            <p:nvPr>
              <p:custDataLst>
                <p:tags r:id="rId32"/>
              </p:custDataLst>
            </p:nvPr>
          </p:nvSpPr>
          <p:spPr>
            <a:xfrm>
              <a:off x="7753350" y="2984994"/>
              <a:ext cx="68434" cy="83423"/>
            </a:xfrm>
            <a:custGeom>
              <a:avLst/>
              <a:gdLst/>
              <a:ahLst/>
              <a:cxnLst/>
              <a:rect l="0" t="0" r="0" b="0"/>
              <a:pathLst>
                <a:path w="68434" h="83423">
                  <a:moveTo>
                    <a:pt x="6350" y="24906"/>
                  </a:moveTo>
                  <a:lnTo>
                    <a:pt x="6350" y="24906"/>
                  </a:lnTo>
                  <a:lnTo>
                    <a:pt x="16489" y="11108"/>
                  </a:lnTo>
                  <a:lnTo>
                    <a:pt x="27307" y="3257"/>
                  </a:lnTo>
                  <a:lnTo>
                    <a:pt x="32832" y="1173"/>
                  </a:lnTo>
                  <a:lnTo>
                    <a:pt x="46652" y="0"/>
                  </a:lnTo>
                  <a:lnTo>
                    <a:pt x="50857" y="1247"/>
                  </a:lnTo>
                  <a:lnTo>
                    <a:pt x="57411" y="6395"/>
                  </a:lnTo>
                  <a:lnTo>
                    <a:pt x="65067" y="23968"/>
                  </a:lnTo>
                  <a:lnTo>
                    <a:pt x="68433" y="43678"/>
                  </a:lnTo>
                  <a:lnTo>
                    <a:pt x="66060" y="62924"/>
                  </a:lnTo>
                  <a:lnTo>
                    <a:pt x="60887" y="75290"/>
                  </a:lnTo>
                  <a:lnTo>
                    <a:pt x="51285" y="80930"/>
                  </a:lnTo>
                  <a:lnTo>
                    <a:pt x="44773" y="83422"/>
                  </a:lnTo>
                  <a:lnTo>
                    <a:pt x="0" y="820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SMARTInkShape-56">
              <a:extLst>
                <a:ext uri="{FF2B5EF4-FFF2-40B4-BE49-F238E27FC236}">
                  <a16:creationId xmlns:a16="http://schemas.microsoft.com/office/drawing/2014/main" id="{8D3E639D-2CD1-FE34-46A3-45C38B02EFA3}"/>
                </a:ext>
              </a:extLst>
            </p:cNvPr>
            <p:cNvSpPr/>
            <p:nvPr>
              <p:custDataLst>
                <p:tags r:id="rId33"/>
              </p:custDataLst>
            </p:nvPr>
          </p:nvSpPr>
          <p:spPr>
            <a:xfrm>
              <a:off x="7835900" y="2872488"/>
              <a:ext cx="60111" cy="213613"/>
            </a:xfrm>
            <a:custGeom>
              <a:avLst/>
              <a:gdLst/>
              <a:ahLst/>
              <a:cxnLst/>
              <a:rect l="0" t="0" r="0" b="0"/>
              <a:pathLst>
                <a:path w="60111" h="213613">
                  <a:moveTo>
                    <a:pt x="38100" y="23112"/>
                  </a:moveTo>
                  <a:lnTo>
                    <a:pt x="38100" y="23112"/>
                  </a:lnTo>
                  <a:lnTo>
                    <a:pt x="50033" y="9297"/>
                  </a:lnTo>
                  <a:lnTo>
                    <a:pt x="55745" y="0"/>
                  </a:lnTo>
                  <a:lnTo>
                    <a:pt x="56918" y="649"/>
                  </a:lnTo>
                  <a:lnTo>
                    <a:pt x="60105" y="5132"/>
                  </a:lnTo>
                  <a:lnTo>
                    <a:pt x="60110" y="13710"/>
                  </a:lnTo>
                  <a:lnTo>
                    <a:pt x="52470" y="38938"/>
                  </a:lnTo>
                  <a:lnTo>
                    <a:pt x="42274" y="69977"/>
                  </a:lnTo>
                  <a:lnTo>
                    <a:pt x="33624" y="97749"/>
                  </a:lnTo>
                  <a:lnTo>
                    <a:pt x="26222" y="126753"/>
                  </a:lnTo>
                  <a:lnTo>
                    <a:pt x="16628" y="153382"/>
                  </a:lnTo>
                  <a:lnTo>
                    <a:pt x="8589" y="184259"/>
                  </a:lnTo>
                  <a:lnTo>
                    <a:pt x="0" y="2136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SMARTInkShape-57">
              <a:extLst>
                <a:ext uri="{FF2B5EF4-FFF2-40B4-BE49-F238E27FC236}">
                  <a16:creationId xmlns:a16="http://schemas.microsoft.com/office/drawing/2014/main" id="{086CFECD-D20B-B6BB-D32A-ECD7530D5838}"/>
                </a:ext>
              </a:extLst>
            </p:cNvPr>
            <p:cNvSpPr/>
            <p:nvPr>
              <p:custDataLst>
                <p:tags r:id="rId34"/>
              </p:custDataLst>
            </p:nvPr>
          </p:nvSpPr>
          <p:spPr>
            <a:xfrm>
              <a:off x="7924632" y="2966720"/>
              <a:ext cx="152569" cy="118349"/>
            </a:xfrm>
            <a:custGeom>
              <a:avLst/>
              <a:gdLst/>
              <a:ahLst/>
              <a:cxnLst/>
              <a:rect l="0" t="0" r="0" b="0"/>
              <a:pathLst>
                <a:path w="152569" h="118349">
                  <a:moveTo>
                    <a:pt x="25568" y="49530"/>
                  </a:moveTo>
                  <a:lnTo>
                    <a:pt x="25568" y="49530"/>
                  </a:lnTo>
                  <a:lnTo>
                    <a:pt x="35707" y="45166"/>
                  </a:lnTo>
                  <a:lnTo>
                    <a:pt x="64650" y="38285"/>
                  </a:lnTo>
                  <a:lnTo>
                    <a:pt x="95547" y="31647"/>
                  </a:lnTo>
                  <a:lnTo>
                    <a:pt x="106293" y="27236"/>
                  </a:lnTo>
                  <a:lnTo>
                    <a:pt x="121320" y="16277"/>
                  </a:lnTo>
                  <a:lnTo>
                    <a:pt x="124569" y="11703"/>
                  </a:lnTo>
                  <a:lnTo>
                    <a:pt x="125436" y="9495"/>
                  </a:lnTo>
                  <a:lnTo>
                    <a:pt x="124601" y="7318"/>
                  </a:lnTo>
                  <a:lnTo>
                    <a:pt x="119912" y="3017"/>
                  </a:lnTo>
                  <a:lnTo>
                    <a:pt x="99226" y="0"/>
                  </a:lnTo>
                  <a:lnTo>
                    <a:pt x="74125" y="5848"/>
                  </a:lnTo>
                  <a:lnTo>
                    <a:pt x="43834" y="17602"/>
                  </a:lnTo>
                  <a:lnTo>
                    <a:pt x="37746" y="19778"/>
                  </a:lnTo>
                  <a:lnTo>
                    <a:pt x="19064" y="36324"/>
                  </a:lnTo>
                  <a:lnTo>
                    <a:pt x="3493" y="59101"/>
                  </a:lnTo>
                  <a:lnTo>
                    <a:pt x="0" y="77303"/>
                  </a:lnTo>
                  <a:lnTo>
                    <a:pt x="1504" y="95034"/>
                  </a:lnTo>
                  <a:lnTo>
                    <a:pt x="6876" y="107619"/>
                  </a:lnTo>
                  <a:lnTo>
                    <a:pt x="10990" y="111539"/>
                  </a:lnTo>
                  <a:lnTo>
                    <a:pt x="21206" y="115895"/>
                  </a:lnTo>
                  <a:lnTo>
                    <a:pt x="45599" y="118348"/>
                  </a:lnTo>
                  <a:lnTo>
                    <a:pt x="71799" y="115703"/>
                  </a:lnTo>
                  <a:lnTo>
                    <a:pt x="97436" y="110451"/>
                  </a:lnTo>
                  <a:lnTo>
                    <a:pt x="122654" y="106719"/>
                  </a:lnTo>
                  <a:lnTo>
                    <a:pt x="152568" y="1003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7" name="SMARTInkShape-Group10">
            <a:extLst>
              <a:ext uri="{FF2B5EF4-FFF2-40B4-BE49-F238E27FC236}">
                <a16:creationId xmlns:a16="http://schemas.microsoft.com/office/drawing/2014/main" id="{E81B1E05-B239-1DEA-4934-2F0EFB49D656}"/>
              </a:ext>
            </a:extLst>
          </p:cNvPr>
          <p:cNvGrpSpPr/>
          <p:nvPr/>
        </p:nvGrpSpPr>
        <p:grpSpPr>
          <a:xfrm>
            <a:off x="3283643" y="3435350"/>
            <a:ext cx="1358208" cy="298451"/>
            <a:chOff x="3283643" y="3435350"/>
            <a:chExt cx="1358208" cy="298451"/>
          </a:xfrm>
        </p:grpSpPr>
        <p:sp>
          <p:nvSpPr>
            <p:cNvPr id="69" name="SMARTInkShape-58">
              <a:extLst>
                <a:ext uri="{FF2B5EF4-FFF2-40B4-BE49-F238E27FC236}">
                  <a16:creationId xmlns:a16="http://schemas.microsoft.com/office/drawing/2014/main" id="{6F69C41F-3EC9-4D4B-BBE3-E125AC3FE97F}"/>
                </a:ext>
              </a:extLst>
            </p:cNvPr>
            <p:cNvSpPr/>
            <p:nvPr>
              <p:custDataLst>
                <p:tags r:id="rId21"/>
              </p:custDataLst>
            </p:nvPr>
          </p:nvSpPr>
          <p:spPr>
            <a:xfrm>
              <a:off x="3283643" y="3576565"/>
              <a:ext cx="148284" cy="121801"/>
            </a:xfrm>
            <a:custGeom>
              <a:avLst/>
              <a:gdLst/>
              <a:ahLst/>
              <a:cxnLst/>
              <a:rect l="0" t="0" r="0" b="0"/>
              <a:pathLst>
                <a:path w="148284" h="121801">
                  <a:moveTo>
                    <a:pt x="31057" y="23885"/>
                  </a:moveTo>
                  <a:lnTo>
                    <a:pt x="31057" y="23885"/>
                  </a:lnTo>
                  <a:lnTo>
                    <a:pt x="25988" y="29660"/>
                  </a:lnTo>
                  <a:lnTo>
                    <a:pt x="20932" y="39080"/>
                  </a:lnTo>
                  <a:lnTo>
                    <a:pt x="19502" y="44279"/>
                  </a:lnTo>
                  <a:lnTo>
                    <a:pt x="20531" y="45948"/>
                  </a:lnTo>
                  <a:lnTo>
                    <a:pt x="22628" y="47060"/>
                  </a:lnTo>
                  <a:lnTo>
                    <a:pt x="39505" y="48845"/>
                  </a:lnTo>
                  <a:lnTo>
                    <a:pt x="67552" y="44201"/>
                  </a:lnTo>
                  <a:lnTo>
                    <a:pt x="92515" y="39814"/>
                  </a:lnTo>
                  <a:lnTo>
                    <a:pt x="123918" y="32153"/>
                  </a:lnTo>
                  <a:lnTo>
                    <a:pt x="142532" y="25943"/>
                  </a:lnTo>
                  <a:lnTo>
                    <a:pt x="147629" y="21742"/>
                  </a:lnTo>
                  <a:lnTo>
                    <a:pt x="148283" y="18929"/>
                  </a:lnTo>
                  <a:lnTo>
                    <a:pt x="147128" y="12040"/>
                  </a:lnTo>
                  <a:lnTo>
                    <a:pt x="143716" y="8932"/>
                  </a:lnTo>
                  <a:lnTo>
                    <a:pt x="132398" y="3599"/>
                  </a:lnTo>
                  <a:lnTo>
                    <a:pt x="110159" y="0"/>
                  </a:lnTo>
                  <a:lnTo>
                    <a:pt x="85696" y="2305"/>
                  </a:lnTo>
                  <a:lnTo>
                    <a:pt x="57921" y="10110"/>
                  </a:lnTo>
                  <a:lnTo>
                    <a:pt x="30274" y="31905"/>
                  </a:lnTo>
                  <a:lnTo>
                    <a:pt x="7194" y="57547"/>
                  </a:lnTo>
                  <a:lnTo>
                    <a:pt x="1644" y="68509"/>
                  </a:lnTo>
                  <a:lnTo>
                    <a:pt x="0" y="86339"/>
                  </a:lnTo>
                  <a:lnTo>
                    <a:pt x="1496" y="95857"/>
                  </a:lnTo>
                  <a:lnTo>
                    <a:pt x="5219" y="103145"/>
                  </a:lnTo>
                  <a:lnTo>
                    <a:pt x="14543" y="113770"/>
                  </a:lnTo>
                  <a:lnTo>
                    <a:pt x="19719" y="116751"/>
                  </a:lnTo>
                  <a:lnTo>
                    <a:pt x="36713" y="121800"/>
                  </a:lnTo>
                  <a:lnTo>
                    <a:pt x="62993" y="121022"/>
                  </a:lnTo>
                  <a:lnTo>
                    <a:pt x="93123" y="119694"/>
                  </a:lnTo>
                  <a:lnTo>
                    <a:pt x="145357" y="1127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SMARTInkShape-59">
              <a:extLst>
                <a:ext uri="{FF2B5EF4-FFF2-40B4-BE49-F238E27FC236}">
                  <a16:creationId xmlns:a16="http://schemas.microsoft.com/office/drawing/2014/main" id="{BF034E3A-EC13-B78F-3554-80A45D619B2D}"/>
                </a:ext>
              </a:extLst>
            </p:cNvPr>
            <p:cNvSpPr/>
            <p:nvPr>
              <p:custDataLst>
                <p:tags r:id="rId22"/>
              </p:custDataLst>
            </p:nvPr>
          </p:nvSpPr>
          <p:spPr>
            <a:xfrm>
              <a:off x="3517900" y="3613150"/>
              <a:ext cx="127001" cy="105207"/>
            </a:xfrm>
            <a:custGeom>
              <a:avLst/>
              <a:gdLst/>
              <a:ahLst/>
              <a:cxnLst/>
              <a:rect l="0" t="0" r="0" b="0"/>
              <a:pathLst>
                <a:path w="127001" h="105207">
                  <a:moveTo>
                    <a:pt x="0" y="44450"/>
                  </a:moveTo>
                  <a:lnTo>
                    <a:pt x="0" y="44450"/>
                  </a:lnTo>
                  <a:lnTo>
                    <a:pt x="9460" y="13976"/>
                  </a:lnTo>
                  <a:lnTo>
                    <a:pt x="12616" y="6548"/>
                  </a:lnTo>
                  <a:lnTo>
                    <a:pt x="16046" y="6409"/>
                  </a:lnTo>
                  <a:lnTo>
                    <a:pt x="19596" y="8258"/>
                  </a:lnTo>
                  <a:lnTo>
                    <a:pt x="21531" y="9739"/>
                  </a:lnTo>
                  <a:lnTo>
                    <a:pt x="23680" y="15147"/>
                  </a:lnTo>
                  <a:lnTo>
                    <a:pt x="30243" y="39964"/>
                  </a:lnTo>
                  <a:lnTo>
                    <a:pt x="38221" y="64992"/>
                  </a:lnTo>
                  <a:lnTo>
                    <a:pt x="50811" y="94057"/>
                  </a:lnTo>
                  <a:lnTo>
                    <a:pt x="52924" y="98688"/>
                  </a:lnTo>
                  <a:lnTo>
                    <a:pt x="55744" y="101775"/>
                  </a:lnTo>
                  <a:lnTo>
                    <a:pt x="62640" y="105206"/>
                  </a:lnTo>
                  <a:lnTo>
                    <a:pt x="70408" y="104849"/>
                  </a:lnTo>
                  <a:lnTo>
                    <a:pt x="74456" y="103766"/>
                  </a:lnTo>
                  <a:lnTo>
                    <a:pt x="82715" y="96919"/>
                  </a:lnTo>
                  <a:lnTo>
                    <a:pt x="90385" y="86114"/>
                  </a:lnTo>
                  <a:lnTo>
                    <a:pt x="102938" y="58063"/>
                  </a:lnTo>
                  <a:lnTo>
                    <a:pt x="110934" y="40252"/>
                  </a:lnTo>
                  <a:lnTo>
                    <a:pt x="1270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SMARTInkShape-60">
              <a:extLst>
                <a:ext uri="{FF2B5EF4-FFF2-40B4-BE49-F238E27FC236}">
                  <a16:creationId xmlns:a16="http://schemas.microsoft.com/office/drawing/2014/main" id="{7A08DD17-434C-65DF-3D11-D63ACE575E87}"/>
                </a:ext>
              </a:extLst>
            </p:cNvPr>
            <p:cNvSpPr/>
            <p:nvPr>
              <p:custDataLst>
                <p:tags r:id="rId23"/>
              </p:custDataLst>
            </p:nvPr>
          </p:nvSpPr>
          <p:spPr>
            <a:xfrm>
              <a:off x="3733800" y="3601158"/>
              <a:ext cx="28738" cy="132643"/>
            </a:xfrm>
            <a:custGeom>
              <a:avLst/>
              <a:gdLst/>
              <a:ahLst/>
              <a:cxnLst/>
              <a:rect l="0" t="0" r="0" b="0"/>
              <a:pathLst>
                <a:path w="28738" h="132643">
                  <a:moveTo>
                    <a:pt x="0" y="37392"/>
                  </a:moveTo>
                  <a:lnTo>
                    <a:pt x="0" y="37392"/>
                  </a:lnTo>
                  <a:lnTo>
                    <a:pt x="14306" y="28554"/>
                  </a:lnTo>
                  <a:lnTo>
                    <a:pt x="21015" y="19094"/>
                  </a:lnTo>
                  <a:lnTo>
                    <a:pt x="25286" y="0"/>
                  </a:lnTo>
                  <a:lnTo>
                    <a:pt x="28737" y="9615"/>
                  </a:lnTo>
                  <a:lnTo>
                    <a:pt x="28529" y="20108"/>
                  </a:lnTo>
                  <a:lnTo>
                    <a:pt x="25812" y="46666"/>
                  </a:lnTo>
                  <a:lnTo>
                    <a:pt x="23600" y="72725"/>
                  </a:lnTo>
                  <a:lnTo>
                    <a:pt x="20398" y="91135"/>
                  </a:lnTo>
                  <a:lnTo>
                    <a:pt x="19050" y="1326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SMARTInkShape-61">
              <a:extLst>
                <a:ext uri="{FF2B5EF4-FFF2-40B4-BE49-F238E27FC236}">
                  <a16:creationId xmlns:a16="http://schemas.microsoft.com/office/drawing/2014/main" id="{8133EB21-F1B2-8235-E3D5-A0EFE7F7D287}"/>
                </a:ext>
              </a:extLst>
            </p:cNvPr>
            <p:cNvSpPr/>
            <p:nvPr>
              <p:custDataLst>
                <p:tags r:id="rId24"/>
              </p:custDataLst>
            </p:nvPr>
          </p:nvSpPr>
          <p:spPr>
            <a:xfrm>
              <a:off x="3778250" y="3536950"/>
              <a:ext cx="6351" cy="38101"/>
            </a:xfrm>
            <a:custGeom>
              <a:avLst/>
              <a:gdLst/>
              <a:ahLst/>
              <a:cxnLst/>
              <a:rect l="0" t="0" r="0" b="0"/>
              <a:pathLst>
                <a:path w="6351" h="38101">
                  <a:moveTo>
                    <a:pt x="0" y="38100"/>
                  </a:moveTo>
                  <a:lnTo>
                    <a:pt x="0" y="38100"/>
                  </a:lnTo>
                  <a:lnTo>
                    <a:pt x="705" y="19233"/>
                  </a:lnTo>
                  <a:lnTo>
                    <a:pt x="6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SMARTInkShape-62">
              <a:extLst>
                <a:ext uri="{FF2B5EF4-FFF2-40B4-BE49-F238E27FC236}">
                  <a16:creationId xmlns:a16="http://schemas.microsoft.com/office/drawing/2014/main" id="{446994A8-5E00-BC41-0D17-64254EC6035A}"/>
                </a:ext>
              </a:extLst>
            </p:cNvPr>
            <p:cNvSpPr/>
            <p:nvPr>
              <p:custDataLst>
                <p:tags r:id="rId25"/>
              </p:custDataLst>
            </p:nvPr>
          </p:nvSpPr>
          <p:spPr>
            <a:xfrm>
              <a:off x="3851671" y="3435350"/>
              <a:ext cx="98030" cy="270679"/>
            </a:xfrm>
            <a:custGeom>
              <a:avLst/>
              <a:gdLst/>
              <a:ahLst/>
              <a:cxnLst/>
              <a:rect l="0" t="0" r="0" b="0"/>
              <a:pathLst>
                <a:path w="98030" h="270679">
                  <a:moveTo>
                    <a:pt x="59929" y="190500"/>
                  </a:moveTo>
                  <a:lnTo>
                    <a:pt x="59929" y="190500"/>
                  </a:lnTo>
                  <a:lnTo>
                    <a:pt x="59224" y="170941"/>
                  </a:lnTo>
                  <a:lnTo>
                    <a:pt x="56558" y="164638"/>
                  </a:lnTo>
                  <a:lnTo>
                    <a:pt x="51091" y="157124"/>
                  </a:lnTo>
                  <a:lnTo>
                    <a:pt x="43301" y="154499"/>
                  </a:lnTo>
                  <a:lnTo>
                    <a:pt x="38261" y="153800"/>
                  </a:lnTo>
                  <a:lnTo>
                    <a:pt x="28897" y="156785"/>
                  </a:lnTo>
                  <a:lnTo>
                    <a:pt x="24424" y="159557"/>
                  </a:lnTo>
                  <a:lnTo>
                    <a:pt x="21443" y="162816"/>
                  </a:lnTo>
                  <a:lnTo>
                    <a:pt x="7274" y="190802"/>
                  </a:lnTo>
                  <a:lnTo>
                    <a:pt x="0" y="220286"/>
                  </a:lnTo>
                  <a:lnTo>
                    <a:pt x="1925" y="249978"/>
                  </a:lnTo>
                  <a:lnTo>
                    <a:pt x="3105" y="257151"/>
                  </a:lnTo>
                  <a:lnTo>
                    <a:pt x="5982" y="265044"/>
                  </a:lnTo>
                  <a:lnTo>
                    <a:pt x="9147" y="267712"/>
                  </a:lnTo>
                  <a:lnTo>
                    <a:pt x="18309" y="270678"/>
                  </a:lnTo>
                  <a:lnTo>
                    <a:pt x="23010" y="270058"/>
                  </a:lnTo>
                  <a:lnTo>
                    <a:pt x="31997" y="265605"/>
                  </a:lnTo>
                  <a:lnTo>
                    <a:pt x="38813" y="257041"/>
                  </a:lnTo>
                  <a:lnTo>
                    <a:pt x="51896" y="231117"/>
                  </a:lnTo>
                  <a:lnTo>
                    <a:pt x="62096" y="206454"/>
                  </a:lnTo>
                  <a:lnTo>
                    <a:pt x="69900" y="182998"/>
                  </a:lnTo>
                  <a:lnTo>
                    <a:pt x="76681" y="151588"/>
                  </a:lnTo>
                  <a:lnTo>
                    <a:pt x="83159" y="123780"/>
                  </a:lnTo>
                  <a:lnTo>
                    <a:pt x="88841" y="97667"/>
                  </a:lnTo>
                  <a:lnTo>
                    <a:pt x="90838" y="72055"/>
                  </a:lnTo>
                  <a:lnTo>
                    <a:pt x="92135" y="46593"/>
                  </a:lnTo>
                  <a:lnTo>
                    <a:pt x="96656" y="16468"/>
                  </a:lnTo>
                  <a:lnTo>
                    <a:pt x="9802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SMARTInkShape-63">
              <a:extLst>
                <a:ext uri="{FF2B5EF4-FFF2-40B4-BE49-F238E27FC236}">
                  <a16:creationId xmlns:a16="http://schemas.microsoft.com/office/drawing/2014/main" id="{00EEBD6A-CEC9-BEB0-0E29-F1E75F46F3B2}"/>
                </a:ext>
              </a:extLst>
            </p:cNvPr>
            <p:cNvSpPr/>
            <p:nvPr>
              <p:custDataLst>
                <p:tags r:id="rId26"/>
              </p:custDataLst>
            </p:nvPr>
          </p:nvSpPr>
          <p:spPr>
            <a:xfrm>
              <a:off x="3981450" y="3537093"/>
              <a:ext cx="298451" cy="145908"/>
            </a:xfrm>
            <a:custGeom>
              <a:avLst/>
              <a:gdLst/>
              <a:ahLst/>
              <a:cxnLst/>
              <a:rect l="0" t="0" r="0" b="0"/>
              <a:pathLst>
                <a:path w="298451" h="145908">
                  <a:moveTo>
                    <a:pt x="0" y="82407"/>
                  </a:moveTo>
                  <a:lnTo>
                    <a:pt x="0" y="82407"/>
                  </a:lnTo>
                  <a:lnTo>
                    <a:pt x="3371" y="85778"/>
                  </a:lnTo>
                  <a:lnTo>
                    <a:pt x="6907" y="87433"/>
                  </a:lnTo>
                  <a:lnTo>
                    <a:pt x="8838" y="87874"/>
                  </a:lnTo>
                  <a:lnTo>
                    <a:pt x="14746" y="84601"/>
                  </a:lnTo>
                  <a:lnTo>
                    <a:pt x="42453" y="64348"/>
                  </a:lnTo>
                  <a:lnTo>
                    <a:pt x="55069" y="52440"/>
                  </a:lnTo>
                  <a:lnTo>
                    <a:pt x="59753" y="44159"/>
                  </a:lnTo>
                  <a:lnTo>
                    <a:pt x="68748" y="14665"/>
                  </a:lnTo>
                  <a:lnTo>
                    <a:pt x="67478" y="8084"/>
                  </a:lnTo>
                  <a:lnTo>
                    <a:pt x="64286" y="1482"/>
                  </a:lnTo>
                  <a:lnTo>
                    <a:pt x="63319" y="940"/>
                  </a:lnTo>
                  <a:lnTo>
                    <a:pt x="56696" y="71"/>
                  </a:lnTo>
                  <a:lnTo>
                    <a:pt x="54731" y="0"/>
                  </a:lnTo>
                  <a:lnTo>
                    <a:pt x="41851" y="3270"/>
                  </a:lnTo>
                  <a:lnTo>
                    <a:pt x="28001" y="12079"/>
                  </a:lnTo>
                  <a:lnTo>
                    <a:pt x="18331" y="26997"/>
                  </a:lnTo>
                  <a:lnTo>
                    <a:pt x="14369" y="41451"/>
                  </a:lnTo>
                  <a:lnTo>
                    <a:pt x="17394" y="69117"/>
                  </a:lnTo>
                  <a:lnTo>
                    <a:pt x="19970" y="92031"/>
                  </a:lnTo>
                  <a:lnTo>
                    <a:pt x="30886" y="111250"/>
                  </a:lnTo>
                  <a:lnTo>
                    <a:pt x="51983" y="134271"/>
                  </a:lnTo>
                  <a:lnTo>
                    <a:pt x="56735" y="137208"/>
                  </a:lnTo>
                  <a:lnTo>
                    <a:pt x="61904" y="138513"/>
                  </a:lnTo>
                  <a:lnTo>
                    <a:pt x="68905" y="139093"/>
                  </a:lnTo>
                  <a:lnTo>
                    <a:pt x="72043" y="137837"/>
                  </a:lnTo>
                  <a:lnTo>
                    <a:pt x="96951" y="115690"/>
                  </a:lnTo>
                  <a:lnTo>
                    <a:pt x="110167" y="85125"/>
                  </a:lnTo>
                  <a:lnTo>
                    <a:pt x="122544" y="56528"/>
                  </a:lnTo>
                  <a:lnTo>
                    <a:pt x="141190" y="30799"/>
                  </a:lnTo>
                  <a:lnTo>
                    <a:pt x="147418" y="23487"/>
                  </a:lnTo>
                  <a:lnTo>
                    <a:pt x="155115" y="10765"/>
                  </a:lnTo>
                  <a:lnTo>
                    <a:pt x="160897" y="8233"/>
                  </a:lnTo>
                  <a:lnTo>
                    <a:pt x="169366" y="6607"/>
                  </a:lnTo>
                  <a:lnTo>
                    <a:pt x="170524" y="12030"/>
                  </a:lnTo>
                  <a:lnTo>
                    <a:pt x="175692" y="39429"/>
                  </a:lnTo>
                  <a:lnTo>
                    <a:pt x="177383" y="70415"/>
                  </a:lnTo>
                  <a:lnTo>
                    <a:pt x="177718" y="100343"/>
                  </a:lnTo>
                  <a:lnTo>
                    <a:pt x="182854" y="125931"/>
                  </a:lnTo>
                  <a:lnTo>
                    <a:pt x="188626" y="139361"/>
                  </a:lnTo>
                  <a:lnTo>
                    <a:pt x="192725" y="142998"/>
                  </a:lnTo>
                  <a:lnTo>
                    <a:pt x="194806" y="143262"/>
                  </a:lnTo>
                  <a:lnTo>
                    <a:pt x="198999" y="141674"/>
                  </a:lnTo>
                  <a:lnTo>
                    <a:pt x="200399" y="140262"/>
                  </a:lnTo>
                  <a:lnTo>
                    <a:pt x="218322" y="111756"/>
                  </a:lnTo>
                  <a:lnTo>
                    <a:pt x="232674" y="82957"/>
                  </a:lnTo>
                  <a:lnTo>
                    <a:pt x="252666" y="53585"/>
                  </a:lnTo>
                  <a:lnTo>
                    <a:pt x="257640" y="48431"/>
                  </a:lnTo>
                  <a:lnTo>
                    <a:pt x="262203" y="46140"/>
                  </a:lnTo>
                  <a:lnTo>
                    <a:pt x="264408" y="46940"/>
                  </a:lnTo>
                  <a:lnTo>
                    <a:pt x="268739" y="51592"/>
                  </a:lnTo>
                  <a:lnTo>
                    <a:pt x="275144" y="68887"/>
                  </a:lnTo>
                  <a:lnTo>
                    <a:pt x="279265" y="99309"/>
                  </a:lnTo>
                  <a:lnTo>
                    <a:pt x="286141" y="126433"/>
                  </a:lnTo>
                  <a:lnTo>
                    <a:pt x="290157" y="137252"/>
                  </a:lnTo>
                  <a:lnTo>
                    <a:pt x="298450" y="1459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SMARTInkShape-64">
              <a:extLst>
                <a:ext uri="{FF2B5EF4-FFF2-40B4-BE49-F238E27FC236}">
                  <a16:creationId xmlns:a16="http://schemas.microsoft.com/office/drawing/2014/main" id="{77AAA700-ECC7-4459-7392-19B9EBEB9971}"/>
                </a:ext>
              </a:extLst>
            </p:cNvPr>
            <p:cNvSpPr/>
            <p:nvPr>
              <p:custDataLst>
                <p:tags r:id="rId27"/>
              </p:custDataLst>
            </p:nvPr>
          </p:nvSpPr>
          <p:spPr>
            <a:xfrm>
              <a:off x="4357648" y="3562612"/>
              <a:ext cx="67964" cy="149319"/>
            </a:xfrm>
            <a:custGeom>
              <a:avLst/>
              <a:gdLst/>
              <a:ahLst/>
              <a:cxnLst/>
              <a:rect l="0" t="0" r="0" b="0"/>
              <a:pathLst>
                <a:path w="67964" h="149319">
                  <a:moveTo>
                    <a:pt x="55602" y="6088"/>
                  </a:moveTo>
                  <a:lnTo>
                    <a:pt x="55602" y="6088"/>
                  </a:lnTo>
                  <a:lnTo>
                    <a:pt x="58973" y="6088"/>
                  </a:lnTo>
                  <a:lnTo>
                    <a:pt x="62509" y="4207"/>
                  </a:lnTo>
                  <a:lnTo>
                    <a:pt x="67963" y="0"/>
                  </a:lnTo>
                  <a:lnTo>
                    <a:pt x="53731" y="10634"/>
                  </a:lnTo>
                  <a:lnTo>
                    <a:pt x="28813" y="40929"/>
                  </a:lnTo>
                  <a:lnTo>
                    <a:pt x="15760" y="71998"/>
                  </a:lnTo>
                  <a:lnTo>
                    <a:pt x="6993" y="99123"/>
                  </a:lnTo>
                  <a:lnTo>
                    <a:pt x="348" y="121414"/>
                  </a:lnTo>
                  <a:lnTo>
                    <a:pt x="0" y="132838"/>
                  </a:lnTo>
                  <a:lnTo>
                    <a:pt x="2198" y="142620"/>
                  </a:lnTo>
                  <a:lnTo>
                    <a:pt x="4477" y="145792"/>
                  </a:lnTo>
                  <a:lnTo>
                    <a:pt x="7408" y="147907"/>
                  </a:lnTo>
                  <a:lnTo>
                    <a:pt x="10772" y="149318"/>
                  </a:lnTo>
                  <a:lnTo>
                    <a:pt x="20156" y="149003"/>
                  </a:lnTo>
                  <a:lnTo>
                    <a:pt x="55602" y="1394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SMARTInkShape-65">
              <a:extLst>
                <a:ext uri="{FF2B5EF4-FFF2-40B4-BE49-F238E27FC236}">
                  <a16:creationId xmlns:a16="http://schemas.microsoft.com/office/drawing/2014/main" id="{8B3E9401-7D21-54A6-4384-64BECF69E4C5}"/>
                </a:ext>
              </a:extLst>
            </p:cNvPr>
            <p:cNvSpPr/>
            <p:nvPr>
              <p:custDataLst>
                <p:tags r:id="rId28"/>
              </p:custDataLst>
            </p:nvPr>
          </p:nvSpPr>
          <p:spPr>
            <a:xfrm>
              <a:off x="4452971" y="3562600"/>
              <a:ext cx="188880" cy="124317"/>
            </a:xfrm>
            <a:custGeom>
              <a:avLst/>
              <a:gdLst/>
              <a:ahLst/>
              <a:cxnLst/>
              <a:rect l="0" t="0" r="0" b="0"/>
              <a:pathLst>
                <a:path w="188880" h="124317">
                  <a:moveTo>
                    <a:pt x="30129" y="63250"/>
                  </a:moveTo>
                  <a:lnTo>
                    <a:pt x="30129" y="63250"/>
                  </a:lnTo>
                  <a:lnTo>
                    <a:pt x="30129" y="66908"/>
                  </a:lnTo>
                  <a:lnTo>
                    <a:pt x="30129" y="65346"/>
                  </a:lnTo>
                  <a:lnTo>
                    <a:pt x="61817" y="48585"/>
                  </a:lnTo>
                  <a:lnTo>
                    <a:pt x="72680" y="41031"/>
                  </a:lnTo>
                  <a:lnTo>
                    <a:pt x="93640" y="30952"/>
                  </a:lnTo>
                  <a:lnTo>
                    <a:pt x="97164" y="31840"/>
                  </a:lnTo>
                  <a:lnTo>
                    <a:pt x="100219" y="33843"/>
                  </a:lnTo>
                  <a:lnTo>
                    <a:pt x="103667" y="32357"/>
                  </a:lnTo>
                  <a:lnTo>
                    <a:pt x="120098" y="12258"/>
                  </a:lnTo>
                  <a:lnTo>
                    <a:pt x="121153" y="8794"/>
                  </a:lnTo>
                  <a:lnTo>
                    <a:pt x="120443" y="1183"/>
                  </a:lnTo>
                  <a:lnTo>
                    <a:pt x="118561" y="0"/>
                  </a:lnTo>
                  <a:lnTo>
                    <a:pt x="115895" y="622"/>
                  </a:lnTo>
                  <a:lnTo>
                    <a:pt x="109170" y="3666"/>
                  </a:lnTo>
                  <a:lnTo>
                    <a:pt x="82470" y="9150"/>
                  </a:lnTo>
                  <a:lnTo>
                    <a:pt x="58786" y="22642"/>
                  </a:lnTo>
                  <a:lnTo>
                    <a:pt x="35014" y="38989"/>
                  </a:lnTo>
                  <a:lnTo>
                    <a:pt x="13142" y="69750"/>
                  </a:lnTo>
                  <a:lnTo>
                    <a:pt x="2027" y="97983"/>
                  </a:lnTo>
                  <a:lnTo>
                    <a:pt x="0" y="106438"/>
                  </a:lnTo>
                  <a:lnTo>
                    <a:pt x="981" y="114430"/>
                  </a:lnTo>
                  <a:lnTo>
                    <a:pt x="2230" y="118537"/>
                  </a:lnTo>
                  <a:lnTo>
                    <a:pt x="5180" y="121275"/>
                  </a:lnTo>
                  <a:lnTo>
                    <a:pt x="14102" y="124316"/>
                  </a:lnTo>
                  <a:lnTo>
                    <a:pt x="42145" y="121905"/>
                  </a:lnTo>
                  <a:lnTo>
                    <a:pt x="71099" y="120697"/>
                  </a:lnTo>
                  <a:lnTo>
                    <a:pt x="97567" y="120459"/>
                  </a:lnTo>
                  <a:lnTo>
                    <a:pt x="128267" y="120408"/>
                  </a:lnTo>
                  <a:lnTo>
                    <a:pt x="158659" y="121107"/>
                  </a:lnTo>
                  <a:lnTo>
                    <a:pt x="175221" y="124059"/>
                  </a:lnTo>
                  <a:lnTo>
                    <a:pt x="188879" y="120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0" name="SMARTInkShape-Group11">
            <a:extLst>
              <a:ext uri="{FF2B5EF4-FFF2-40B4-BE49-F238E27FC236}">
                <a16:creationId xmlns:a16="http://schemas.microsoft.com/office/drawing/2014/main" id="{E879F5D0-E0AF-E81A-536A-A4265A5DC4B5}"/>
              </a:ext>
            </a:extLst>
          </p:cNvPr>
          <p:cNvGrpSpPr/>
          <p:nvPr/>
        </p:nvGrpSpPr>
        <p:grpSpPr>
          <a:xfrm>
            <a:off x="5054600" y="3500094"/>
            <a:ext cx="183639" cy="194993"/>
            <a:chOff x="5054600" y="3500094"/>
            <a:chExt cx="183639" cy="194993"/>
          </a:xfrm>
        </p:grpSpPr>
        <p:sp>
          <p:nvSpPr>
            <p:cNvPr id="78" name="SMARTInkShape-66">
              <a:extLst>
                <a:ext uri="{FF2B5EF4-FFF2-40B4-BE49-F238E27FC236}">
                  <a16:creationId xmlns:a16="http://schemas.microsoft.com/office/drawing/2014/main" id="{E5CD3037-E86F-A913-CC58-8CA2E7DCBD13}"/>
                </a:ext>
              </a:extLst>
            </p:cNvPr>
            <p:cNvSpPr/>
            <p:nvPr>
              <p:custDataLst>
                <p:tags r:id="rId19"/>
              </p:custDataLst>
            </p:nvPr>
          </p:nvSpPr>
          <p:spPr>
            <a:xfrm>
              <a:off x="5054600" y="3500094"/>
              <a:ext cx="133351" cy="192141"/>
            </a:xfrm>
            <a:custGeom>
              <a:avLst/>
              <a:gdLst/>
              <a:ahLst/>
              <a:cxnLst/>
              <a:rect l="0" t="0" r="0" b="0"/>
              <a:pathLst>
                <a:path w="133351" h="192141">
                  <a:moveTo>
                    <a:pt x="0" y="24156"/>
                  </a:moveTo>
                  <a:lnTo>
                    <a:pt x="0" y="24156"/>
                  </a:lnTo>
                  <a:lnTo>
                    <a:pt x="0" y="20785"/>
                  </a:lnTo>
                  <a:lnTo>
                    <a:pt x="1882" y="17249"/>
                  </a:lnTo>
                  <a:lnTo>
                    <a:pt x="4364" y="13325"/>
                  </a:lnTo>
                  <a:lnTo>
                    <a:pt x="5958" y="5057"/>
                  </a:lnTo>
                  <a:lnTo>
                    <a:pt x="6272" y="0"/>
                  </a:lnTo>
                  <a:lnTo>
                    <a:pt x="13255" y="25485"/>
                  </a:lnTo>
                  <a:lnTo>
                    <a:pt x="15769" y="37446"/>
                  </a:lnTo>
                  <a:lnTo>
                    <a:pt x="15396" y="62373"/>
                  </a:lnTo>
                  <a:lnTo>
                    <a:pt x="17967" y="85103"/>
                  </a:lnTo>
                  <a:lnTo>
                    <a:pt x="16848" y="110419"/>
                  </a:lnTo>
                  <a:lnTo>
                    <a:pt x="13247" y="140095"/>
                  </a:lnTo>
                  <a:lnTo>
                    <a:pt x="9401" y="170422"/>
                  </a:lnTo>
                  <a:lnTo>
                    <a:pt x="9588" y="179239"/>
                  </a:lnTo>
                  <a:lnTo>
                    <a:pt x="10625" y="182578"/>
                  </a:lnTo>
                  <a:lnTo>
                    <a:pt x="12023" y="184804"/>
                  </a:lnTo>
                  <a:lnTo>
                    <a:pt x="13660" y="186288"/>
                  </a:lnTo>
                  <a:lnTo>
                    <a:pt x="24727" y="192041"/>
                  </a:lnTo>
                  <a:lnTo>
                    <a:pt x="34273" y="192140"/>
                  </a:lnTo>
                  <a:lnTo>
                    <a:pt x="64537" y="188930"/>
                  </a:lnTo>
                  <a:lnTo>
                    <a:pt x="92109" y="182423"/>
                  </a:lnTo>
                  <a:lnTo>
                    <a:pt x="123321" y="172259"/>
                  </a:lnTo>
                  <a:lnTo>
                    <a:pt x="133350" y="1638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SMARTInkShape-67">
              <a:extLst>
                <a:ext uri="{FF2B5EF4-FFF2-40B4-BE49-F238E27FC236}">
                  <a16:creationId xmlns:a16="http://schemas.microsoft.com/office/drawing/2014/main" id="{E8F2AB71-E05B-0B03-2FF1-2D12F654CB88}"/>
                </a:ext>
              </a:extLst>
            </p:cNvPr>
            <p:cNvSpPr/>
            <p:nvPr>
              <p:custDataLst>
                <p:tags r:id="rId20"/>
              </p:custDataLst>
            </p:nvPr>
          </p:nvSpPr>
          <p:spPr>
            <a:xfrm>
              <a:off x="5092700" y="3581479"/>
              <a:ext cx="145539" cy="113608"/>
            </a:xfrm>
            <a:custGeom>
              <a:avLst/>
              <a:gdLst/>
              <a:ahLst/>
              <a:cxnLst/>
              <a:rect l="0" t="0" r="0" b="0"/>
              <a:pathLst>
                <a:path w="145539" h="113608">
                  <a:moveTo>
                    <a:pt x="0" y="12621"/>
                  </a:moveTo>
                  <a:lnTo>
                    <a:pt x="0" y="12621"/>
                  </a:lnTo>
                  <a:lnTo>
                    <a:pt x="3371" y="9250"/>
                  </a:lnTo>
                  <a:lnTo>
                    <a:pt x="15580" y="7154"/>
                  </a:lnTo>
                  <a:lnTo>
                    <a:pt x="46092" y="4506"/>
                  </a:lnTo>
                  <a:lnTo>
                    <a:pt x="53646" y="1958"/>
                  </a:lnTo>
                  <a:lnTo>
                    <a:pt x="80921" y="190"/>
                  </a:lnTo>
                  <a:lnTo>
                    <a:pt x="94376" y="0"/>
                  </a:lnTo>
                  <a:lnTo>
                    <a:pt x="100271" y="1838"/>
                  </a:lnTo>
                  <a:lnTo>
                    <a:pt x="102831" y="3315"/>
                  </a:lnTo>
                  <a:lnTo>
                    <a:pt x="104537" y="5006"/>
                  </a:lnTo>
                  <a:lnTo>
                    <a:pt x="106433" y="8767"/>
                  </a:lnTo>
                  <a:lnTo>
                    <a:pt x="105394" y="14671"/>
                  </a:lnTo>
                  <a:lnTo>
                    <a:pt x="93144" y="45108"/>
                  </a:lnTo>
                  <a:lnTo>
                    <a:pt x="81272" y="73287"/>
                  </a:lnTo>
                  <a:lnTo>
                    <a:pt x="77702" y="94332"/>
                  </a:lnTo>
                  <a:lnTo>
                    <a:pt x="78750" y="103735"/>
                  </a:lnTo>
                  <a:lnTo>
                    <a:pt x="80016" y="107230"/>
                  </a:lnTo>
                  <a:lnTo>
                    <a:pt x="82978" y="109560"/>
                  </a:lnTo>
                  <a:lnTo>
                    <a:pt x="91912" y="112149"/>
                  </a:lnTo>
                  <a:lnTo>
                    <a:pt x="112213" y="113607"/>
                  </a:lnTo>
                  <a:lnTo>
                    <a:pt x="124191" y="110186"/>
                  </a:lnTo>
                  <a:lnTo>
                    <a:pt x="132807" y="104666"/>
                  </a:lnTo>
                  <a:lnTo>
                    <a:pt x="136637" y="99862"/>
                  </a:lnTo>
                  <a:lnTo>
                    <a:pt x="143459" y="80889"/>
                  </a:lnTo>
                  <a:lnTo>
                    <a:pt x="145538" y="54877"/>
                  </a:lnTo>
                  <a:lnTo>
                    <a:pt x="144017" y="34784"/>
                  </a:lnTo>
                  <a:lnTo>
                    <a:pt x="137181" y="15353"/>
                  </a:lnTo>
                  <a:lnTo>
                    <a:pt x="127000" y="627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8" name="SMARTInkShape-Group12">
            <a:extLst>
              <a:ext uri="{FF2B5EF4-FFF2-40B4-BE49-F238E27FC236}">
                <a16:creationId xmlns:a16="http://schemas.microsoft.com/office/drawing/2014/main" id="{B0253C9A-2E1A-15B3-3F0C-3E20C6D93200}"/>
              </a:ext>
            </a:extLst>
          </p:cNvPr>
          <p:cNvGrpSpPr/>
          <p:nvPr/>
        </p:nvGrpSpPr>
        <p:grpSpPr>
          <a:xfrm>
            <a:off x="5461000" y="3444756"/>
            <a:ext cx="590551" cy="276141"/>
            <a:chOff x="5461000" y="3444756"/>
            <a:chExt cx="590551" cy="276141"/>
          </a:xfrm>
        </p:grpSpPr>
        <p:sp>
          <p:nvSpPr>
            <p:cNvPr id="81" name="SMARTInkShape-68">
              <a:extLst>
                <a:ext uri="{FF2B5EF4-FFF2-40B4-BE49-F238E27FC236}">
                  <a16:creationId xmlns:a16="http://schemas.microsoft.com/office/drawing/2014/main" id="{3D27CDD8-219C-38F7-BEC6-A7920850022A}"/>
                </a:ext>
              </a:extLst>
            </p:cNvPr>
            <p:cNvSpPr/>
            <p:nvPr>
              <p:custDataLst>
                <p:tags r:id="rId12"/>
              </p:custDataLst>
            </p:nvPr>
          </p:nvSpPr>
          <p:spPr>
            <a:xfrm>
              <a:off x="5473708" y="3492500"/>
              <a:ext cx="88893" cy="228397"/>
            </a:xfrm>
            <a:custGeom>
              <a:avLst/>
              <a:gdLst/>
              <a:ahLst/>
              <a:cxnLst/>
              <a:rect l="0" t="0" r="0" b="0"/>
              <a:pathLst>
                <a:path w="88893" h="228397">
                  <a:moveTo>
                    <a:pt x="19042" y="0"/>
                  </a:moveTo>
                  <a:lnTo>
                    <a:pt x="19042" y="0"/>
                  </a:lnTo>
                  <a:lnTo>
                    <a:pt x="22413" y="0"/>
                  </a:lnTo>
                  <a:lnTo>
                    <a:pt x="25949" y="1881"/>
                  </a:lnTo>
                  <a:lnTo>
                    <a:pt x="27880" y="3371"/>
                  </a:lnTo>
                  <a:lnTo>
                    <a:pt x="30598" y="22322"/>
                  </a:lnTo>
                  <a:lnTo>
                    <a:pt x="26447" y="53851"/>
                  </a:lnTo>
                  <a:lnTo>
                    <a:pt x="18832" y="80775"/>
                  </a:lnTo>
                  <a:lnTo>
                    <a:pt x="14512" y="105542"/>
                  </a:lnTo>
                  <a:lnTo>
                    <a:pt x="11349" y="124405"/>
                  </a:lnTo>
                  <a:lnTo>
                    <a:pt x="7826" y="140813"/>
                  </a:lnTo>
                  <a:lnTo>
                    <a:pt x="3264" y="168691"/>
                  </a:lnTo>
                  <a:lnTo>
                    <a:pt x="279" y="198373"/>
                  </a:lnTo>
                  <a:lnTo>
                    <a:pt x="0" y="226282"/>
                  </a:lnTo>
                  <a:lnTo>
                    <a:pt x="702" y="227055"/>
                  </a:lnTo>
                  <a:lnTo>
                    <a:pt x="3364" y="227913"/>
                  </a:lnTo>
                  <a:lnTo>
                    <a:pt x="8831" y="228396"/>
                  </a:lnTo>
                  <a:lnTo>
                    <a:pt x="30470" y="221415"/>
                  </a:lnTo>
                  <a:lnTo>
                    <a:pt x="61349" y="203461"/>
                  </a:lnTo>
                  <a:lnTo>
                    <a:pt x="88892" y="1841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SMARTInkShape-69">
              <a:extLst>
                <a:ext uri="{FF2B5EF4-FFF2-40B4-BE49-F238E27FC236}">
                  <a16:creationId xmlns:a16="http://schemas.microsoft.com/office/drawing/2014/main" id="{3D2916E2-6DEA-3194-1C55-A1C4407C616C}"/>
                </a:ext>
              </a:extLst>
            </p:cNvPr>
            <p:cNvSpPr/>
            <p:nvPr>
              <p:custDataLst>
                <p:tags r:id="rId13"/>
              </p:custDataLst>
            </p:nvPr>
          </p:nvSpPr>
          <p:spPr>
            <a:xfrm>
              <a:off x="5461000" y="3587750"/>
              <a:ext cx="76201" cy="38101"/>
            </a:xfrm>
            <a:custGeom>
              <a:avLst/>
              <a:gdLst/>
              <a:ahLst/>
              <a:cxnLst/>
              <a:rect l="0" t="0" r="0" b="0"/>
              <a:pathLst>
                <a:path w="76201" h="38101">
                  <a:moveTo>
                    <a:pt x="0" y="38100"/>
                  </a:moveTo>
                  <a:lnTo>
                    <a:pt x="0" y="38100"/>
                  </a:lnTo>
                  <a:lnTo>
                    <a:pt x="0" y="34729"/>
                  </a:lnTo>
                  <a:lnTo>
                    <a:pt x="10113" y="25891"/>
                  </a:lnTo>
                  <a:lnTo>
                    <a:pt x="41410" y="10812"/>
                  </a:lnTo>
                  <a:lnTo>
                    <a:pt x="762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SMARTInkShape-70">
              <a:extLst>
                <a:ext uri="{FF2B5EF4-FFF2-40B4-BE49-F238E27FC236}">
                  <a16:creationId xmlns:a16="http://schemas.microsoft.com/office/drawing/2014/main" id="{FAF40F5E-8155-B29B-EE59-2C24FB46797B}"/>
                </a:ext>
              </a:extLst>
            </p:cNvPr>
            <p:cNvSpPr/>
            <p:nvPr>
              <p:custDataLst>
                <p:tags r:id="rId14"/>
              </p:custDataLst>
            </p:nvPr>
          </p:nvSpPr>
          <p:spPr>
            <a:xfrm>
              <a:off x="5638800" y="3557363"/>
              <a:ext cx="83261" cy="115873"/>
            </a:xfrm>
            <a:custGeom>
              <a:avLst/>
              <a:gdLst/>
              <a:ahLst/>
              <a:cxnLst/>
              <a:rect l="0" t="0" r="0" b="0"/>
              <a:pathLst>
                <a:path w="83261" h="115873">
                  <a:moveTo>
                    <a:pt x="0" y="55787"/>
                  </a:moveTo>
                  <a:lnTo>
                    <a:pt x="0" y="55787"/>
                  </a:lnTo>
                  <a:lnTo>
                    <a:pt x="10139" y="56492"/>
                  </a:lnTo>
                  <a:lnTo>
                    <a:pt x="29854" y="61254"/>
                  </a:lnTo>
                  <a:lnTo>
                    <a:pt x="45770" y="61875"/>
                  </a:lnTo>
                  <a:lnTo>
                    <a:pt x="55855" y="58258"/>
                  </a:lnTo>
                  <a:lnTo>
                    <a:pt x="64336" y="51946"/>
                  </a:lnTo>
                  <a:lnTo>
                    <a:pt x="81240" y="32277"/>
                  </a:lnTo>
                  <a:lnTo>
                    <a:pt x="83088" y="28119"/>
                  </a:lnTo>
                  <a:lnTo>
                    <a:pt x="83260" y="19736"/>
                  </a:lnTo>
                  <a:lnTo>
                    <a:pt x="81612" y="16231"/>
                  </a:lnTo>
                  <a:lnTo>
                    <a:pt x="76018" y="10455"/>
                  </a:lnTo>
                  <a:lnTo>
                    <a:pt x="64936" y="3236"/>
                  </a:lnTo>
                  <a:lnTo>
                    <a:pt x="49344" y="0"/>
                  </a:lnTo>
                  <a:lnTo>
                    <a:pt x="44890" y="956"/>
                  </a:lnTo>
                  <a:lnTo>
                    <a:pt x="38061" y="5783"/>
                  </a:lnTo>
                  <a:lnTo>
                    <a:pt x="15985" y="34969"/>
                  </a:lnTo>
                  <a:lnTo>
                    <a:pt x="7425" y="62385"/>
                  </a:lnTo>
                  <a:lnTo>
                    <a:pt x="10040" y="76792"/>
                  </a:lnTo>
                  <a:lnTo>
                    <a:pt x="15283" y="87724"/>
                  </a:lnTo>
                  <a:lnTo>
                    <a:pt x="27739" y="101398"/>
                  </a:lnTo>
                  <a:lnTo>
                    <a:pt x="41489" y="107444"/>
                  </a:lnTo>
                  <a:lnTo>
                    <a:pt x="54392" y="113191"/>
                  </a:lnTo>
                  <a:lnTo>
                    <a:pt x="57428" y="115223"/>
                  </a:lnTo>
                  <a:lnTo>
                    <a:pt x="60863" y="115872"/>
                  </a:lnTo>
                  <a:lnTo>
                    <a:pt x="82550" y="11293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SMARTInkShape-71">
              <a:extLst>
                <a:ext uri="{FF2B5EF4-FFF2-40B4-BE49-F238E27FC236}">
                  <a16:creationId xmlns:a16="http://schemas.microsoft.com/office/drawing/2014/main" id="{1254C9D7-547B-B2FD-A983-D8D8C7DDB569}"/>
                </a:ext>
              </a:extLst>
            </p:cNvPr>
            <p:cNvSpPr/>
            <p:nvPr>
              <p:custDataLst>
                <p:tags r:id="rId15"/>
              </p:custDataLst>
            </p:nvPr>
          </p:nvSpPr>
          <p:spPr>
            <a:xfrm>
              <a:off x="5822950" y="3563672"/>
              <a:ext cx="36957" cy="30429"/>
            </a:xfrm>
            <a:custGeom>
              <a:avLst/>
              <a:gdLst/>
              <a:ahLst/>
              <a:cxnLst/>
              <a:rect l="0" t="0" r="0" b="0"/>
              <a:pathLst>
                <a:path w="36957" h="30429">
                  <a:moveTo>
                    <a:pt x="25400" y="30428"/>
                  </a:moveTo>
                  <a:lnTo>
                    <a:pt x="25400" y="30428"/>
                  </a:lnTo>
                  <a:lnTo>
                    <a:pt x="30470" y="24653"/>
                  </a:lnTo>
                  <a:lnTo>
                    <a:pt x="35525" y="15233"/>
                  </a:lnTo>
                  <a:lnTo>
                    <a:pt x="36956" y="10034"/>
                  </a:lnTo>
                  <a:lnTo>
                    <a:pt x="36631" y="7660"/>
                  </a:lnTo>
                  <a:lnTo>
                    <a:pt x="34390" y="3140"/>
                  </a:lnTo>
                  <a:lnTo>
                    <a:pt x="32099" y="1653"/>
                  </a:lnTo>
                  <a:lnTo>
                    <a:pt x="25791" y="0"/>
                  </a:lnTo>
                  <a:lnTo>
                    <a:pt x="0" y="502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SMARTInkShape-72">
              <a:extLst>
                <a:ext uri="{FF2B5EF4-FFF2-40B4-BE49-F238E27FC236}">
                  <a16:creationId xmlns:a16="http://schemas.microsoft.com/office/drawing/2014/main" id="{151CA294-72E9-454A-A224-AB6D11872AEE}"/>
                </a:ext>
              </a:extLst>
            </p:cNvPr>
            <p:cNvSpPr/>
            <p:nvPr>
              <p:custDataLst>
                <p:tags r:id="rId16"/>
              </p:custDataLst>
            </p:nvPr>
          </p:nvSpPr>
          <p:spPr>
            <a:xfrm>
              <a:off x="5791200" y="3600450"/>
              <a:ext cx="60943" cy="88901"/>
            </a:xfrm>
            <a:custGeom>
              <a:avLst/>
              <a:gdLst/>
              <a:ahLst/>
              <a:cxnLst/>
              <a:rect l="0" t="0" r="0" b="0"/>
              <a:pathLst>
                <a:path w="60943" h="88901">
                  <a:moveTo>
                    <a:pt x="0" y="0"/>
                  </a:moveTo>
                  <a:lnTo>
                    <a:pt x="0" y="0"/>
                  </a:lnTo>
                  <a:lnTo>
                    <a:pt x="0" y="21048"/>
                  </a:lnTo>
                  <a:lnTo>
                    <a:pt x="3763" y="30756"/>
                  </a:lnTo>
                  <a:lnTo>
                    <a:pt x="14306" y="45116"/>
                  </a:lnTo>
                  <a:lnTo>
                    <a:pt x="41777" y="64607"/>
                  </a:lnTo>
                  <a:lnTo>
                    <a:pt x="60942" y="74857"/>
                  </a:lnTo>
                  <a:lnTo>
                    <a:pt x="60384" y="76010"/>
                  </a:lnTo>
                  <a:lnTo>
                    <a:pt x="56001" y="79173"/>
                  </a:lnTo>
                  <a:lnTo>
                    <a:pt x="19050" y="889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SMARTInkShape-73">
              <a:extLst>
                <a:ext uri="{FF2B5EF4-FFF2-40B4-BE49-F238E27FC236}">
                  <a16:creationId xmlns:a16="http://schemas.microsoft.com/office/drawing/2014/main" id="{79096B05-8296-C811-FDFC-F63590DC68CC}"/>
                </a:ext>
              </a:extLst>
            </p:cNvPr>
            <p:cNvSpPr/>
            <p:nvPr>
              <p:custDataLst>
                <p:tags r:id="rId17"/>
              </p:custDataLst>
            </p:nvPr>
          </p:nvSpPr>
          <p:spPr>
            <a:xfrm>
              <a:off x="5906131" y="3444756"/>
              <a:ext cx="88270" cy="206260"/>
            </a:xfrm>
            <a:custGeom>
              <a:avLst/>
              <a:gdLst/>
              <a:ahLst/>
              <a:cxnLst/>
              <a:rect l="0" t="0" r="0" b="0"/>
              <a:pathLst>
                <a:path w="88270" h="206260">
                  <a:moveTo>
                    <a:pt x="24769" y="9644"/>
                  </a:moveTo>
                  <a:lnTo>
                    <a:pt x="24769" y="9644"/>
                  </a:lnTo>
                  <a:lnTo>
                    <a:pt x="34413" y="0"/>
                  </a:lnTo>
                  <a:lnTo>
                    <a:pt x="34725" y="1098"/>
                  </a:lnTo>
                  <a:lnTo>
                    <a:pt x="31733" y="30469"/>
                  </a:lnTo>
                  <a:lnTo>
                    <a:pt x="27930" y="56109"/>
                  </a:lnTo>
                  <a:lnTo>
                    <a:pt x="20324" y="85693"/>
                  </a:lnTo>
                  <a:lnTo>
                    <a:pt x="13418" y="109710"/>
                  </a:lnTo>
                  <a:lnTo>
                    <a:pt x="2561" y="139346"/>
                  </a:lnTo>
                  <a:lnTo>
                    <a:pt x="0" y="165949"/>
                  </a:lnTo>
                  <a:lnTo>
                    <a:pt x="199" y="188241"/>
                  </a:lnTo>
                  <a:lnTo>
                    <a:pt x="2796" y="197441"/>
                  </a:lnTo>
                  <a:lnTo>
                    <a:pt x="5181" y="200459"/>
                  </a:lnTo>
                  <a:lnTo>
                    <a:pt x="11595" y="203812"/>
                  </a:lnTo>
                  <a:lnTo>
                    <a:pt x="40965" y="206259"/>
                  </a:lnTo>
                  <a:lnTo>
                    <a:pt x="57555" y="203053"/>
                  </a:lnTo>
                  <a:lnTo>
                    <a:pt x="88269" y="1874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SMARTInkShape-74">
              <a:extLst>
                <a:ext uri="{FF2B5EF4-FFF2-40B4-BE49-F238E27FC236}">
                  <a16:creationId xmlns:a16="http://schemas.microsoft.com/office/drawing/2014/main" id="{8CC8252E-7694-898C-500F-09E08F49BA67}"/>
                </a:ext>
              </a:extLst>
            </p:cNvPr>
            <p:cNvSpPr/>
            <p:nvPr>
              <p:custDataLst>
                <p:tags r:id="rId18"/>
              </p:custDataLst>
            </p:nvPr>
          </p:nvSpPr>
          <p:spPr>
            <a:xfrm>
              <a:off x="5911850" y="3530600"/>
              <a:ext cx="139701" cy="44451"/>
            </a:xfrm>
            <a:custGeom>
              <a:avLst/>
              <a:gdLst/>
              <a:ahLst/>
              <a:cxnLst/>
              <a:rect l="0" t="0" r="0" b="0"/>
              <a:pathLst>
                <a:path w="139701" h="44451">
                  <a:moveTo>
                    <a:pt x="0" y="44450"/>
                  </a:moveTo>
                  <a:lnTo>
                    <a:pt x="0" y="44450"/>
                  </a:lnTo>
                  <a:lnTo>
                    <a:pt x="3371" y="44450"/>
                  </a:lnTo>
                  <a:lnTo>
                    <a:pt x="31705" y="32517"/>
                  </a:lnTo>
                  <a:lnTo>
                    <a:pt x="57142" y="23435"/>
                  </a:lnTo>
                  <a:lnTo>
                    <a:pt x="83959" y="14847"/>
                  </a:lnTo>
                  <a:lnTo>
                    <a:pt x="110327" y="8475"/>
                  </a:lnTo>
                  <a:lnTo>
                    <a:pt x="1397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3" name="SMARTInkShape-Group13">
            <a:extLst>
              <a:ext uri="{FF2B5EF4-FFF2-40B4-BE49-F238E27FC236}">
                <a16:creationId xmlns:a16="http://schemas.microsoft.com/office/drawing/2014/main" id="{E37B1FC5-C5BA-4140-A59D-ABC75B721AC1}"/>
              </a:ext>
            </a:extLst>
          </p:cNvPr>
          <p:cNvGrpSpPr/>
          <p:nvPr/>
        </p:nvGrpSpPr>
        <p:grpSpPr>
          <a:xfrm>
            <a:off x="6375400" y="3411057"/>
            <a:ext cx="622301" cy="252894"/>
            <a:chOff x="6375400" y="3411057"/>
            <a:chExt cx="622301" cy="252894"/>
          </a:xfrm>
        </p:grpSpPr>
        <p:sp>
          <p:nvSpPr>
            <p:cNvPr id="89" name="SMARTInkShape-75">
              <a:extLst>
                <a:ext uri="{FF2B5EF4-FFF2-40B4-BE49-F238E27FC236}">
                  <a16:creationId xmlns:a16="http://schemas.microsoft.com/office/drawing/2014/main" id="{B096D107-A21B-635E-AF6A-4730EC5DA57D}"/>
                </a:ext>
              </a:extLst>
            </p:cNvPr>
            <p:cNvSpPr/>
            <p:nvPr>
              <p:custDataLst>
                <p:tags r:id="rId8"/>
              </p:custDataLst>
            </p:nvPr>
          </p:nvSpPr>
          <p:spPr>
            <a:xfrm>
              <a:off x="6375400" y="3530600"/>
              <a:ext cx="132219" cy="133351"/>
            </a:xfrm>
            <a:custGeom>
              <a:avLst/>
              <a:gdLst/>
              <a:ahLst/>
              <a:cxnLst/>
              <a:rect l="0" t="0" r="0" b="0"/>
              <a:pathLst>
                <a:path w="132219" h="133351">
                  <a:moveTo>
                    <a:pt x="101600" y="0"/>
                  </a:moveTo>
                  <a:lnTo>
                    <a:pt x="101600" y="0"/>
                  </a:lnTo>
                  <a:lnTo>
                    <a:pt x="124711" y="0"/>
                  </a:lnTo>
                  <a:lnTo>
                    <a:pt x="95771" y="0"/>
                  </a:lnTo>
                  <a:lnTo>
                    <a:pt x="69952" y="1881"/>
                  </a:lnTo>
                  <a:lnTo>
                    <a:pt x="54593" y="6907"/>
                  </a:lnTo>
                  <a:lnTo>
                    <a:pt x="39711" y="14927"/>
                  </a:lnTo>
                  <a:lnTo>
                    <a:pt x="37762" y="17712"/>
                  </a:lnTo>
                  <a:lnTo>
                    <a:pt x="37170" y="20981"/>
                  </a:lnTo>
                  <a:lnTo>
                    <a:pt x="37480" y="24571"/>
                  </a:lnTo>
                  <a:lnTo>
                    <a:pt x="39097" y="27669"/>
                  </a:lnTo>
                  <a:lnTo>
                    <a:pt x="44658" y="32994"/>
                  </a:lnTo>
                  <a:lnTo>
                    <a:pt x="74206" y="49338"/>
                  </a:lnTo>
                  <a:lnTo>
                    <a:pt x="102174" y="64727"/>
                  </a:lnTo>
                  <a:lnTo>
                    <a:pt x="125820" y="81779"/>
                  </a:lnTo>
                  <a:lnTo>
                    <a:pt x="129532" y="85265"/>
                  </a:lnTo>
                  <a:lnTo>
                    <a:pt x="131653" y="91047"/>
                  </a:lnTo>
                  <a:lnTo>
                    <a:pt x="132218" y="94565"/>
                  </a:lnTo>
                  <a:lnTo>
                    <a:pt x="129084" y="102236"/>
                  </a:lnTo>
                  <a:lnTo>
                    <a:pt x="126273" y="106257"/>
                  </a:lnTo>
                  <a:lnTo>
                    <a:pt x="119385" y="110726"/>
                  </a:lnTo>
                  <a:lnTo>
                    <a:pt x="90112" y="119012"/>
                  </a:lnTo>
                  <a:lnTo>
                    <a:pt x="59871" y="124798"/>
                  </a:lnTo>
                  <a:lnTo>
                    <a:pt x="33135" y="130081"/>
                  </a:lnTo>
                  <a:lnTo>
                    <a:pt x="0" y="133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SMARTInkShape-76">
              <a:extLst>
                <a:ext uri="{FF2B5EF4-FFF2-40B4-BE49-F238E27FC236}">
                  <a16:creationId xmlns:a16="http://schemas.microsoft.com/office/drawing/2014/main" id="{C68446DA-3D64-7555-0A38-AE1104F584D1}"/>
                </a:ext>
              </a:extLst>
            </p:cNvPr>
            <p:cNvSpPr/>
            <p:nvPr>
              <p:custDataLst>
                <p:tags r:id="rId9"/>
              </p:custDataLst>
            </p:nvPr>
          </p:nvSpPr>
          <p:spPr>
            <a:xfrm>
              <a:off x="6565900" y="3568700"/>
              <a:ext cx="95251" cy="90671"/>
            </a:xfrm>
            <a:custGeom>
              <a:avLst/>
              <a:gdLst/>
              <a:ahLst/>
              <a:cxnLst/>
              <a:rect l="0" t="0" r="0" b="0"/>
              <a:pathLst>
                <a:path w="95251" h="90671">
                  <a:moveTo>
                    <a:pt x="0" y="50800"/>
                  </a:moveTo>
                  <a:lnTo>
                    <a:pt x="0" y="50800"/>
                  </a:lnTo>
                  <a:lnTo>
                    <a:pt x="6741" y="47429"/>
                  </a:lnTo>
                  <a:lnTo>
                    <a:pt x="11933" y="42011"/>
                  </a:lnTo>
                  <a:lnTo>
                    <a:pt x="15887" y="35605"/>
                  </a:lnTo>
                  <a:lnTo>
                    <a:pt x="18113" y="28032"/>
                  </a:lnTo>
                  <a:lnTo>
                    <a:pt x="18633" y="23512"/>
                  </a:lnTo>
                  <a:lnTo>
                    <a:pt x="18066" y="22730"/>
                  </a:lnTo>
                  <a:lnTo>
                    <a:pt x="16983" y="22915"/>
                  </a:lnTo>
                  <a:lnTo>
                    <a:pt x="15556" y="23743"/>
                  </a:lnTo>
                  <a:lnTo>
                    <a:pt x="13969" y="28427"/>
                  </a:lnTo>
                  <a:lnTo>
                    <a:pt x="12950" y="46302"/>
                  </a:lnTo>
                  <a:lnTo>
                    <a:pt x="17819" y="69510"/>
                  </a:lnTo>
                  <a:lnTo>
                    <a:pt x="21560" y="79341"/>
                  </a:lnTo>
                  <a:lnTo>
                    <a:pt x="27456" y="86533"/>
                  </a:lnTo>
                  <a:lnTo>
                    <a:pt x="31004" y="89439"/>
                  </a:lnTo>
                  <a:lnTo>
                    <a:pt x="34781" y="90670"/>
                  </a:lnTo>
                  <a:lnTo>
                    <a:pt x="42739" y="90157"/>
                  </a:lnTo>
                  <a:lnTo>
                    <a:pt x="50981" y="85696"/>
                  </a:lnTo>
                  <a:lnTo>
                    <a:pt x="55154" y="82531"/>
                  </a:lnTo>
                  <a:lnTo>
                    <a:pt x="73843" y="52805"/>
                  </a:lnTo>
                  <a:lnTo>
                    <a:pt x="86762" y="23033"/>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SMARTInkShape-77">
              <a:extLst>
                <a:ext uri="{FF2B5EF4-FFF2-40B4-BE49-F238E27FC236}">
                  <a16:creationId xmlns:a16="http://schemas.microsoft.com/office/drawing/2014/main" id="{6E136C61-FBAC-17BA-EDB4-022B220A9FC2}"/>
                </a:ext>
              </a:extLst>
            </p:cNvPr>
            <p:cNvSpPr/>
            <p:nvPr>
              <p:custDataLst>
                <p:tags r:id="rId10"/>
              </p:custDataLst>
            </p:nvPr>
          </p:nvSpPr>
          <p:spPr>
            <a:xfrm>
              <a:off x="6737817" y="3559700"/>
              <a:ext cx="113834" cy="78632"/>
            </a:xfrm>
            <a:custGeom>
              <a:avLst/>
              <a:gdLst/>
              <a:ahLst/>
              <a:cxnLst/>
              <a:rect l="0" t="0" r="0" b="0"/>
              <a:pathLst>
                <a:path w="113834" h="78632">
                  <a:moveTo>
                    <a:pt x="37633" y="40750"/>
                  </a:moveTo>
                  <a:lnTo>
                    <a:pt x="37633" y="40750"/>
                  </a:lnTo>
                  <a:lnTo>
                    <a:pt x="54592" y="33843"/>
                  </a:lnTo>
                  <a:lnTo>
                    <a:pt x="64738" y="25823"/>
                  </a:lnTo>
                  <a:lnTo>
                    <a:pt x="67319" y="19769"/>
                  </a:lnTo>
                  <a:lnTo>
                    <a:pt x="68975" y="7756"/>
                  </a:lnTo>
                  <a:lnTo>
                    <a:pt x="67320" y="3038"/>
                  </a:lnTo>
                  <a:lnTo>
                    <a:pt x="65891" y="792"/>
                  </a:lnTo>
                  <a:lnTo>
                    <a:pt x="62821" y="0"/>
                  </a:lnTo>
                  <a:lnTo>
                    <a:pt x="42687" y="3799"/>
                  </a:lnTo>
                  <a:lnTo>
                    <a:pt x="28312" y="9340"/>
                  </a:lnTo>
                  <a:lnTo>
                    <a:pt x="21496" y="14796"/>
                  </a:lnTo>
                  <a:lnTo>
                    <a:pt x="4847" y="34771"/>
                  </a:lnTo>
                  <a:lnTo>
                    <a:pt x="1895" y="41855"/>
                  </a:lnTo>
                  <a:lnTo>
                    <a:pt x="0" y="57902"/>
                  </a:lnTo>
                  <a:lnTo>
                    <a:pt x="3503" y="66247"/>
                  </a:lnTo>
                  <a:lnTo>
                    <a:pt x="9059" y="73249"/>
                  </a:lnTo>
                  <a:lnTo>
                    <a:pt x="13879" y="76360"/>
                  </a:lnTo>
                  <a:lnTo>
                    <a:pt x="41314" y="78631"/>
                  </a:lnTo>
                  <a:lnTo>
                    <a:pt x="63055" y="73737"/>
                  </a:lnTo>
                  <a:lnTo>
                    <a:pt x="92782" y="63917"/>
                  </a:lnTo>
                  <a:lnTo>
                    <a:pt x="113833" y="53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SMARTInkShape-78">
              <a:extLst>
                <a:ext uri="{FF2B5EF4-FFF2-40B4-BE49-F238E27FC236}">
                  <a16:creationId xmlns:a16="http://schemas.microsoft.com/office/drawing/2014/main" id="{22102A42-D9F6-C3C7-75BA-AF259A3E5DDE}"/>
                </a:ext>
              </a:extLst>
            </p:cNvPr>
            <p:cNvSpPr/>
            <p:nvPr>
              <p:custDataLst>
                <p:tags r:id="rId11"/>
              </p:custDataLst>
            </p:nvPr>
          </p:nvSpPr>
          <p:spPr>
            <a:xfrm>
              <a:off x="6879931" y="3411057"/>
              <a:ext cx="117770" cy="252894"/>
            </a:xfrm>
            <a:custGeom>
              <a:avLst/>
              <a:gdLst/>
              <a:ahLst/>
              <a:cxnLst/>
              <a:rect l="0" t="0" r="0" b="0"/>
              <a:pathLst>
                <a:path w="117770" h="252894">
                  <a:moveTo>
                    <a:pt x="3469" y="36993"/>
                  </a:moveTo>
                  <a:lnTo>
                    <a:pt x="3469" y="36993"/>
                  </a:lnTo>
                  <a:lnTo>
                    <a:pt x="15406" y="6238"/>
                  </a:lnTo>
                  <a:lnTo>
                    <a:pt x="15830" y="2628"/>
                  </a:lnTo>
                  <a:lnTo>
                    <a:pt x="16649" y="1383"/>
                  </a:lnTo>
                  <a:lnTo>
                    <a:pt x="17901" y="553"/>
                  </a:lnTo>
                  <a:lnTo>
                    <a:pt x="19439" y="0"/>
                  </a:lnTo>
                  <a:lnTo>
                    <a:pt x="20466" y="1042"/>
                  </a:lnTo>
                  <a:lnTo>
                    <a:pt x="21607" y="5963"/>
                  </a:lnTo>
                  <a:lnTo>
                    <a:pt x="17974" y="33712"/>
                  </a:lnTo>
                  <a:lnTo>
                    <a:pt x="16526" y="60621"/>
                  </a:lnTo>
                  <a:lnTo>
                    <a:pt x="16240" y="89168"/>
                  </a:lnTo>
                  <a:lnTo>
                    <a:pt x="12819" y="117363"/>
                  </a:lnTo>
                  <a:lnTo>
                    <a:pt x="10707" y="145787"/>
                  </a:lnTo>
                  <a:lnTo>
                    <a:pt x="5631" y="176311"/>
                  </a:lnTo>
                  <a:lnTo>
                    <a:pt x="2015" y="203141"/>
                  </a:lnTo>
                  <a:lnTo>
                    <a:pt x="382" y="207025"/>
                  </a:lnTo>
                  <a:lnTo>
                    <a:pt x="0" y="210320"/>
                  </a:lnTo>
                  <a:lnTo>
                    <a:pt x="1457" y="215862"/>
                  </a:lnTo>
                  <a:lnTo>
                    <a:pt x="2833" y="216917"/>
                  </a:lnTo>
                  <a:lnTo>
                    <a:pt x="4457" y="216915"/>
                  </a:lnTo>
                  <a:lnTo>
                    <a:pt x="8141" y="215030"/>
                  </a:lnTo>
                  <a:lnTo>
                    <a:pt x="14888" y="208592"/>
                  </a:lnTo>
                  <a:lnTo>
                    <a:pt x="38597" y="178151"/>
                  </a:lnTo>
                  <a:lnTo>
                    <a:pt x="57980" y="150205"/>
                  </a:lnTo>
                  <a:lnTo>
                    <a:pt x="77562" y="128936"/>
                  </a:lnTo>
                  <a:lnTo>
                    <a:pt x="84847" y="124188"/>
                  </a:lnTo>
                  <a:lnTo>
                    <a:pt x="87354" y="124051"/>
                  </a:lnTo>
                  <a:lnTo>
                    <a:pt x="89026" y="125371"/>
                  </a:lnTo>
                  <a:lnTo>
                    <a:pt x="95079" y="144369"/>
                  </a:lnTo>
                  <a:lnTo>
                    <a:pt x="97641" y="170565"/>
                  </a:lnTo>
                  <a:lnTo>
                    <a:pt x="98400" y="197298"/>
                  </a:lnTo>
                  <a:lnTo>
                    <a:pt x="103725" y="221476"/>
                  </a:lnTo>
                  <a:lnTo>
                    <a:pt x="111572" y="237959"/>
                  </a:lnTo>
                  <a:lnTo>
                    <a:pt x="115015" y="243433"/>
                  </a:lnTo>
                  <a:lnTo>
                    <a:pt x="117769" y="2528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0" name="SMARTInkShape-Group14">
            <a:extLst>
              <a:ext uri="{FF2B5EF4-FFF2-40B4-BE49-F238E27FC236}">
                <a16:creationId xmlns:a16="http://schemas.microsoft.com/office/drawing/2014/main" id="{A44F693C-04A9-6C44-B17F-B6001F8B1EEF}"/>
              </a:ext>
            </a:extLst>
          </p:cNvPr>
          <p:cNvGrpSpPr/>
          <p:nvPr/>
        </p:nvGrpSpPr>
        <p:grpSpPr>
          <a:xfrm>
            <a:off x="3258915" y="3976661"/>
            <a:ext cx="1014328" cy="280132"/>
            <a:chOff x="3258915" y="3976661"/>
            <a:chExt cx="1014328" cy="280132"/>
          </a:xfrm>
        </p:grpSpPr>
        <p:sp>
          <p:nvSpPr>
            <p:cNvPr id="94" name="SMARTInkShape-79">
              <a:extLst>
                <a:ext uri="{FF2B5EF4-FFF2-40B4-BE49-F238E27FC236}">
                  <a16:creationId xmlns:a16="http://schemas.microsoft.com/office/drawing/2014/main" id="{91A908D0-ADD2-A8C9-1BDD-D1D7D1668E14}"/>
                </a:ext>
              </a:extLst>
            </p:cNvPr>
            <p:cNvSpPr/>
            <p:nvPr>
              <p:custDataLst>
                <p:tags r:id="rId2"/>
              </p:custDataLst>
            </p:nvPr>
          </p:nvSpPr>
          <p:spPr>
            <a:xfrm>
              <a:off x="3258915" y="4090057"/>
              <a:ext cx="163736" cy="136811"/>
            </a:xfrm>
            <a:custGeom>
              <a:avLst/>
              <a:gdLst/>
              <a:ahLst/>
              <a:cxnLst/>
              <a:rect l="0" t="0" r="0" b="0"/>
              <a:pathLst>
                <a:path w="163736" h="136811">
                  <a:moveTo>
                    <a:pt x="125635" y="24743"/>
                  </a:moveTo>
                  <a:lnTo>
                    <a:pt x="125635" y="24743"/>
                  </a:lnTo>
                  <a:lnTo>
                    <a:pt x="135095" y="15283"/>
                  </a:lnTo>
                  <a:lnTo>
                    <a:pt x="136895" y="11602"/>
                  </a:lnTo>
                  <a:lnTo>
                    <a:pt x="138050" y="6860"/>
                  </a:lnTo>
                  <a:lnTo>
                    <a:pt x="131509" y="2668"/>
                  </a:lnTo>
                  <a:lnTo>
                    <a:pt x="110881" y="0"/>
                  </a:lnTo>
                  <a:lnTo>
                    <a:pt x="82243" y="1354"/>
                  </a:lnTo>
                  <a:lnTo>
                    <a:pt x="75540" y="2801"/>
                  </a:lnTo>
                  <a:lnTo>
                    <a:pt x="64330" y="10052"/>
                  </a:lnTo>
                  <a:lnTo>
                    <a:pt x="32630" y="39463"/>
                  </a:lnTo>
                  <a:lnTo>
                    <a:pt x="13234" y="64433"/>
                  </a:lnTo>
                  <a:lnTo>
                    <a:pt x="1707" y="93392"/>
                  </a:lnTo>
                  <a:lnTo>
                    <a:pt x="0" y="100645"/>
                  </a:lnTo>
                  <a:lnTo>
                    <a:pt x="956" y="104272"/>
                  </a:lnTo>
                  <a:lnTo>
                    <a:pt x="5781" y="112065"/>
                  </a:lnTo>
                  <a:lnTo>
                    <a:pt x="31895" y="131506"/>
                  </a:lnTo>
                  <a:lnTo>
                    <a:pt x="56625" y="136810"/>
                  </a:lnTo>
                  <a:lnTo>
                    <a:pt x="85741" y="134237"/>
                  </a:lnTo>
                  <a:lnTo>
                    <a:pt x="113674" y="129525"/>
                  </a:lnTo>
                  <a:lnTo>
                    <a:pt x="133411" y="121196"/>
                  </a:lnTo>
                  <a:lnTo>
                    <a:pt x="163735" y="1009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SMARTInkShape-80">
              <a:extLst>
                <a:ext uri="{FF2B5EF4-FFF2-40B4-BE49-F238E27FC236}">
                  <a16:creationId xmlns:a16="http://schemas.microsoft.com/office/drawing/2014/main" id="{B1ABD493-D793-BD0E-0B35-D88335C4F724}"/>
                </a:ext>
              </a:extLst>
            </p:cNvPr>
            <p:cNvSpPr/>
            <p:nvPr>
              <p:custDataLst>
                <p:tags r:id="rId3"/>
              </p:custDataLst>
            </p:nvPr>
          </p:nvSpPr>
          <p:spPr>
            <a:xfrm>
              <a:off x="3517900" y="3976661"/>
              <a:ext cx="18635" cy="201640"/>
            </a:xfrm>
            <a:custGeom>
              <a:avLst/>
              <a:gdLst/>
              <a:ahLst/>
              <a:cxnLst/>
              <a:rect l="0" t="0" r="0" b="0"/>
              <a:pathLst>
                <a:path w="18635" h="201640">
                  <a:moveTo>
                    <a:pt x="0" y="30189"/>
                  </a:moveTo>
                  <a:lnTo>
                    <a:pt x="0" y="30189"/>
                  </a:lnTo>
                  <a:lnTo>
                    <a:pt x="11933" y="16374"/>
                  </a:lnTo>
                  <a:lnTo>
                    <a:pt x="16942" y="6340"/>
                  </a:lnTo>
                  <a:lnTo>
                    <a:pt x="18634" y="0"/>
                  </a:lnTo>
                  <a:lnTo>
                    <a:pt x="10175" y="28462"/>
                  </a:lnTo>
                  <a:lnTo>
                    <a:pt x="4972" y="56685"/>
                  </a:lnTo>
                  <a:lnTo>
                    <a:pt x="982" y="87947"/>
                  </a:lnTo>
                  <a:lnTo>
                    <a:pt x="291" y="117780"/>
                  </a:lnTo>
                  <a:lnTo>
                    <a:pt x="86" y="145590"/>
                  </a:lnTo>
                  <a:lnTo>
                    <a:pt x="1893" y="171845"/>
                  </a:lnTo>
                  <a:lnTo>
                    <a:pt x="6350" y="2016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SMARTInkShape-81">
              <a:extLst>
                <a:ext uri="{FF2B5EF4-FFF2-40B4-BE49-F238E27FC236}">
                  <a16:creationId xmlns:a16="http://schemas.microsoft.com/office/drawing/2014/main" id="{4DECC678-A4F5-643B-387A-9175D48D4FA4}"/>
                </a:ext>
              </a:extLst>
            </p:cNvPr>
            <p:cNvSpPr/>
            <p:nvPr>
              <p:custDataLst>
                <p:tags r:id="rId4"/>
              </p:custDataLst>
            </p:nvPr>
          </p:nvSpPr>
          <p:spPr>
            <a:xfrm>
              <a:off x="3610319" y="4095835"/>
              <a:ext cx="212382" cy="97687"/>
            </a:xfrm>
            <a:custGeom>
              <a:avLst/>
              <a:gdLst/>
              <a:ahLst/>
              <a:cxnLst/>
              <a:rect l="0" t="0" r="0" b="0"/>
              <a:pathLst>
                <a:path w="212382" h="97687">
                  <a:moveTo>
                    <a:pt x="85381" y="31665"/>
                  </a:moveTo>
                  <a:lnTo>
                    <a:pt x="85381" y="31665"/>
                  </a:lnTo>
                  <a:lnTo>
                    <a:pt x="88752" y="28294"/>
                  </a:lnTo>
                  <a:lnTo>
                    <a:pt x="90407" y="24758"/>
                  </a:lnTo>
                  <a:lnTo>
                    <a:pt x="90848" y="22827"/>
                  </a:lnTo>
                  <a:lnTo>
                    <a:pt x="97441" y="12724"/>
                  </a:lnTo>
                  <a:lnTo>
                    <a:pt x="97796" y="9606"/>
                  </a:lnTo>
                  <a:lnTo>
                    <a:pt x="97186" y="8492"/>
                  </a:lnTo>
                  <a:lnTo>
                    <a:pt x="96073" y="7750"/>
                  </a:lnTo>
                  <a:lnTo>
                    <a:pt x="94626" y="7255"/>
                  </a:lnTo>
                  <a:lnTo>
                    <a:pt x="93661" y="6220"/>
                  </a:lnTo>
                  <a:lnTo>
                    <a:pt x="91806" y="203"/>
                  </a:lnTo>
                  <a:lnTo>
                    <a:pt x="88382" y="0"/>
                  </a:lnTo>
                  <a:lnTo>
                    <a:pt x="58824" y="6387"/>
                  </a:lnTo>
                  <a:lnTo>
                    <a:pt x="28079" y="15026"/>
                  </a:lnTo>
                  <a:lnTo>
                    <a:pt x="21107" y="19096"/>
                  </a:lnTo>
                  <a:lnTo>
                    <a:pt x="13262" y="30829"/>
                  </a:lnTo>
                  <a:lnTo>
                    <a:pt x="2811" y="57791"/>
                  </a:lnTo>
                  <a:lnTo>
                    <a:pt x="0" y="68677"/>
                  </a:lnTo>
                  <a:lnTo>
                    <a:pt x="2318" y="83881"/>
                  </a:lnTo>
                  <a:lnTo>
                    <a:pt x="3195" y="85525"/>
                  </a:lnTo>
                  <a:lnTo>
                    <a:pt x="4485" y="86622"/>
                  </a:lnTo>
                  <a:lnTo>
                    <a:pt x="7799" y="87840"/>
                  </a:lnTo>
                  <a:lnTo>
                    <a:pt x="11624" y="88381"/>
                  </a:lnTo>
                  <a:lnTo>
                    <a:pt x="15676" y="86741"/>
                  </a:lnTo>
                  <a:lnTo>
                    <a:pt x="32452" y="71781"/>
                  </a:lnTo>
                  <a:lnTo>
                    <a:pt x="46604" y="52266"/>
                  </a:lnTo>
                  <a:lnTo>
                    <a:pt x="60971" y="40151"/>
                  </a:lnTo>
                  <a:lnTo>
                    <a:pt x="72673" y="18977"/>
                  </a:lnTo>
                  <a:lnTo>
                    <a:pt x="72678" y="22339"/>
                  </a:lnTo>
                  <a:lnTo>
                    <a:pt x="63261" y="53270"/>
                  </a:lnTo>
                  <a:lnTo>
                    <a:pt x="65814" y="69817"/>
                  </a:lnTo>
                  <a:lnTo>
                    <a:pt x="69159" y="79431"/>
                  </a:lnTo>
                  <a:lnTo>
                    <a:pt x="74879" y="86526"/>
                  </a:lnTo>
                  <a:lnTo>
                    <a:pt x="90049" y="96830"/>
                  </a:lnTo>
                  <a:lnTo>
                    <a:pt x="94137" y="97686"/>
                  </a:lnTo>
                  <a:lnTo>
                    <a:pt x="102443" y="96756"/>
                  </a:lnTo>
                  <a:lnTo>
                    <a:pt x="115052" y="92266"/>
                  </a:lnTo>
                  <a:lnTo>
                    <a:pt x="140418" y="71441"/>
                  </a:lnTo>
                  <a:lnTo>
                    <a:pt x="161416" y="43024"/>
                  </a:lnTo>
                  <a:lnTo>
                    <a:pt x="166000" y="33149"/>
                  </a:lnTo>
                  <a:lnTo>
                    <a:pt x="167550" y="26863"/>
                  </a:lnTo>
                  <a:lnTo>
                    <a:pt x="168383" y="26347"/>
                  </a:lnTo>
                  <a:lnTo>
                    <a:pt x="171189" y="25773"/>
                  </a:lnTo>
                  <a:lnTo>
                    <a:pt x="172219" y="27737"/>
                  </a:lnTo>
                  <a:lnTo>
                    <a:pt x="174160" y="57021"/>
                  </a:lnTo>
                  <a:lnTo>
                    <a:pt x="174933" y="65512"/>
                  </a:lnTo>
                  <a:lnTo>
                    <a:pt x="179335" y="77520"/>
                  </a:lnTo>
                  <a:lnTo>
                    <a:pt x="189206" y="90559"/>
                  </a:lnTo>
                  <a:lnTo>
                    <a:pt x="193379" y="93118"/>
                  </a:lnTo>
                  <a:lnTo>
                    <a:pt x="195480" y="93801"/>
                  </a:lnTo>
                  <a:lnTo>
                    <a:pt x="197586" y="93550"/>
                  </a:lnTo>
                  <a:lnTo>
                    <a:pt x="201807" y="91390"/>
                  </a:lnTo>
                  <a:lnTo>
                    <a:pt x="212381" y="824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SMARTInkShape-82">
              <a:extLst>
                <a:ext uri="{FF2B5EF4-FFF2-40B4-BE49-F238E27FC236}">
                  <a16:creationId xmlns:a16="http://schemas.microsoft.com/office/drawing/2014/main" id="{F0F13A27-C5F9-33D7-4714-4C17B769D163}"/>
                </a:ext>
              </a:extLst>
            </p:cNvPr>
            <p:cNvSpPr/>
            <p:nvPr>
              <p:custDataLst>
                <p:tags r:id="rId5"/>
              </p:custDataLst>
            </p:nvPr>
          </p:nvSpPr>
          <p:spPr>
            <a:xfrm>
              <a:off x="3810000" y="3994150"/>
              <a:ext cx="1" cy="38101"/>
            </a:xfrm>
            <a:custGeom>
              <a:avLst/>
              <a:gdLst/>
              <a:ahLst/>
              <a:cxnLst/>
              <a:rect l="0" t="0" r="0" b="0"/>
              <a:pathLst>
                <a:path w="1" h="38101">
                  <a:moveTo>
                    <a:pt x="0" y="38100"/>
                  </a:moveTo>
                  <a:lnTo>
                    <a:pt x="0" y="3810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SMARTInkShape-83">
              <a:extLst>
                <a:ext uri="{FF2B5EF4-FFF2-40B4-BE49-F238E27FC236}">
                  <a16:creationId xmlns:a16="http://schemas.microsoft.com/office/drawing/2014/main" id="{F7CCB9F7-C844-F126-C70D-810A94252A73}"/>
                </a:ext>
              </a:extLst>
            </p:cNvPr>
            <p:cNvSpPr/>
            <p:nvPr>
              <p:custDataLst>
                <p:tags r:id="rId6"/>
              </p:custDataLst>
            </p:nvPr>
          </p:nvSpPr>
          <p:spPr>
            <a:xfrm>
              <a:off x="3879850" y="4121351"/>
              <a:ext cx="218882" cy="114100"/>
            </a:xfrm>
            <a:custGeom>
              <a:avLst/>
              <a:gdLst/>
              <a:ahLst/>
              <a:cxnLst/>
              <a:rect l="0" t="0" r="0" b="0"/>
              <a:pathLst>
                <a:path w="218882" h="114100">
                  <a:moveTo>
                    <a:pt x="0" y="25199"/>
                  </a:moveTo>
                  <a:lnTo>
                    <a:pt x="0" y="25199"/>
                  </a:lnTo>
                  <a:lnTo>
                    <a:pt x="20956" y="4948"/>
                  </a:lnTo>
                  <a:lnTo>
                    <a:pt x="26482" y="2088"/>
                  </a:lnTo>
                  <a:lnTo>
                    <a:pt x="35779" y="251"/>
                  </a:lnTo>
                  <a:lnTo>
                    <a:pt x="40126" y="0"/>
                  </a:lnTo>
                  <a:lnTo>
                    <a:pt x="42273" y="2050"/>
                  </a:lnTo>
                  <a:lnTo>
                    <a:pt x="47960" y="13637"/>
                  </a:lnTo>
                  <a:lnTo>
                    <a:pt x="49538" y="19590"/>
                  </a:lnTo>
                  <a:lnTo>
                    <a:pt x="45608" y="47064"/>
                  </a:lnTo>
                  <a:lnTo>
                    <a:pt x="44602" y="76109"/>
                  </a:lnTo>
                  <a:lnTo>
                    <a:pt x="44518" y="82633"/>
                  </a:lnTo>
                  <a:lnTo>
                    <a:pt x="42599" y="87885"/>
                  </a:lnTo>
                  <a:lnTo>
                    <a:pt x="40099" y="92570"/>
                  </a:lnTo>
                  <a:lnTo>
                    <a:pt x="38988" y="97005"/>
                  </a:lnTo>
                  <a:lnTo>
                    <a:pt x="39398" y="98470"/>
                  </a:lnTo>
                  <a:lnTo>
                    <a:pt x="40376" y="99446"/>
                  </a:lnTo>
                  <a:lnTo>
                    <a:pt x="41734" y="100097"/>
                  </a:lnTo>
                  <a:lnTo>
                    <a:pt x="42640" y="99825"/>
                  </a:lnTo>
                  <a:lnTo>
                    <a:pt x="43243" y="98939"/>
                  </a:lnTo>
                  <a:lnTo>
                    <a:pt x="43645" y="97643"/>
                  </a:lnTo>
                  <a:lnTo>
                    <a:pt x="70912" y="68634"/>
                  </a:lnTo>
                  <a:lnTo>
                    <a:pt x="89319" y="47042"/>
                  </a:lnTo>
                  <a:lnTo>
                    <a:pt x="107429" y="33675"/>
                  </a:lnTo>
                  <a:lnTo>
                    <a:pt x="109719" y="32966"/>
                  </a:lnTo>
                  <a:lnTo>
                    <a:pt x="111952" y="33200"/>
                  </a:lnTo>
                  <a:lnTo>
                    <a:pt x="116314" y="35340"/>
                  </a:lnTo>
                  <a:lnTo>
                    <a:pt x="117759" y="37604"/>
                  </a:lnTo>
                  <a:lnTo>
                    <a:pt x="119794" y="48238"/>
                  </a:lnTo>
                  <a:lnTo>
                    <a:pt x="120575" y="76924"/>
                  </a:lnTo>
                  <a:lnTo>
                    <a:pt x="120616" y="82995"/>
                  </a:lnTo>
                  <a:lnTo>
                    <a:pt x="118754" y="88046"/>
                  </a:lnTo>
                  <a:lnTo>
                    <a:pt x="117269" y="90380"/>
                  </a:lnTo>
                  <a:lnTo>
                    <a:pt x="116985" y="91936"/>
                  </a:lnTo>
                  <a:lnTo>
                    <a:pt x="117501" y="92974"/>
                  </a:lnTo>
                  <a:lnTo>
                    <a:pt x="118551" y="93665"/>
                  </a:lnTo>
                  <a:lnTo>
                    <a:pt x="119250" y="93421"/>
                  </a:lnTo>
                  <a:lnTo>
                    <a:pt x="119717" y="92553"/>
                  </a:lnTo>
                  <a:lnTo>
                    <a:pt x="120028" y="91268"/>
                  </a:lnTo>
                  <a:lnTo>
                    <a:pt x="150433" y="64950"/>
                  </a:lnTo>
                  <a:lnTo>
                    <a:pt x="178742" y="43837"/>
                  </a:lnTo>
                  <a:lnTo>
                    <a:pt x="209244" y="20885"/>
                  </a:lnTo>
                  <a:lnTo>
                    <a:pt x="211463" y="20206"/>
                  </a:lnTo>
                  <a:lnTo>
                    <a:pt x="212942" y="21165"/>
                  </a:lnTo>
                  <a:lnTo>
                    <a:pt x="218881" y="40016"/>
                  </a:lnTo>
                  <a:lnTo>
                    <a:pt x="218872" y="47777"/>
                  </a:lnTo>
                  <a:lnTo>
                    <a:pt x="216780" y="59876"/>
                  </a:lnTo>
                  <a:lnTo>
                    <a:pt x="216016" y="88379"/>
                  </a:lnTo>
                  <a:lnTo>
                    <a:pt x="215900" y="1140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SMARTInkShape-84">
              <a:extLst>
                <a:ext uri="{FF2B5EF4-FFF2-40B4-BE49-F238E27FC236}">
                  <a16:creationId xmlns:a16="http://schemas.microsoft.com/office/drawing/2014/main" id="{41E773F5-5C49-F3C4-40BE-C6FF6919A2F5}"/>
                </a:ext>
              </a:extLst>
            </p:cNvPr>
            <p:cNvSpPr/>
            <p:nvPr>
              <p:custDataLst>
                <p:tags r:id="rId7"/>
              </p:custDataLst>
            </p:nvPr>
          </p:nvSpPr>
          <p:spPr>
            <a:xfrm>
              <a:off x="4146550" y="4108482"/>
              <a:ext cx="126693" cy="148311"/>
            </a:xfrm>
            <a:custGeom>
              <a:avLst/>
              <a:gdLst/>
              <a:ahLst/>
              <a:cxnLst/>
              <a:rect l="0" t="0" r="0" b="0"/>
              <a:pathLst>
                <a:path w="126693" h="148311">
                  <a:moveTo>
                    <a:pt x="107950" y="25368"/>
                  </a:moveTo>
                  <a:lnTo>
                    <a:pt x="107950" y="25368"/>
                  </a:lnTo>
                  <a:lnTo>
                    <a:pt x="114692" y="21997"/>
                  </a:lnTo>
                  <a:lnTo>
                    <a:pt x="116678" y="20299"/>
                  </a:lnTo>
                  <a:lnTo>
                    <a:pt x="124665" y="8361"/>
                  </a:lnTo>
                  <a:lnTo>
                    <a:pt x="126692" y="1213"/>
                  </a:lnTo>
                  <a:lnTo>
                    <a:pt x="126089" y="798"/>
                  </a:lnTo>
                  <a:lnTo>
                    <a:pt x="120515" y="41"/>
                  </a:lnTo>
                  <a:lnTo>
                    <a:pt x="117533" y="0"/>
                  </a:lnTo>
                  <a:lnTo>
                    <a:pt x="113855" y="1864"/>
                  </a:lnTo>
                  <a:lnTo>
                    <a:pt x="109869" y="4339"/>
                  </a:lnTo>
                  <a:lnTo>
                    <a:pt x="103658" y="6437"/>
                  </a:lnTo>
                  <a:lnTo>
                    <a:pt x="97349" y="10508"/>
                  </a:lnTo>
                  <a:lnTo>
                    <a:pt x="91012" y="12733"/>
                  </a:lnTo>
                  <a:lnTo>
                    <a:pt x="61841" y="28953"/>
                  </a:lnTo>
                  <a:lnTo>
                    <a:pt x="52974" y="32310"/>
                  </a:lnTo>
                  <a:lnTo>
                    <a:pt x="36966" y="45916"/>
                  </a:lnTo>
                  <a:lnTo>
                    <a:pt x="34068" y="50493"/>
                  </a:lnTo>
                  <a:lnTo>
                    <a:pt x="33295" y="52701"/>
                  </a:lnTo>
                  <a:lnTo>
                    <a:pt x="33486" y="54879"/>
                  </a:lnTo>
                  <a:lnTo>
                    <a:pt x="35579" y="59180"/>
                  </a:lnTo>
                  <a:lnTo>
                    <a:pt x="37831" y="60610"/>
                  </a:lnTo>
                  <a:lnTo>
                    <a:pt x="65613" y="70208"/>
                  </a:lnTo>
                  <a:lnTo>
                    <a:pt x="86095" y="76794"/>
                  </a:lnTo>
                  <a:lnTo>
                    <a:pt x="96379" y="85369"/>
                  </a:lnTo>
                  <a:lnTo>
                    <a:pt x="99279" y="90370"/>
                  </a:lnTo>
                  <a:lnTo>
                    <a:pt x="100912" y="100523"/>
                  </a:lnTo>
                  <a:lnTo>
                    <a:pt x="98025" y="112469"/>
                  </a:lnTo>
                  <a:lnTo>
                    <a:pt x="92721" y="118878"/>
                  </a:lnTo>
                  <a:lnTo>
                    <a:pt x="74446" y="132112"/>
                  </a:lnTo>
                  <a:lnTo>
                    <a:pt x="62720" y="136310"/>
                  </a:lnTo>
                  <a:lnTo>
                    <a:pt x="32353" y="144295"/>
                  </a:lnTo>
                  <a:lnTo>
                    <a:pt x="22375" y="148310"/>
                  </a:lnTo>
                  <a:lnTo>
                    <a:pt x="0" y="14601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Hypothesis Testing</a:t>
            </a:r>
          </a:p>
        </p:txBody>
      </p:sp>
      <p:sp>
        <p:nvSpPr>
          <p:cNvPr id="3" name="Content Placeholder 2"/>
          <p:cNvSpPr>
            <a:spLocks noGrp="1"/>
          </p:cNvSpPr>
          <p:nvPr>
            <p:ph idx="1"/>
          </p:nvPr>
        </p:nvSpPr>
        <p:spPr/>
        <p:txBody>
          <a:bodyPr>
            <a:normAutofit/>
          </a:bodyPr>
          <a:lstStyle/>
          <a:p>
            <a:r>
              <a:rPr lang="en-US" dirty="0"/>
              <a:t>Null and alternative hypotheses.</a:t>
            </a:r>
          </a:p>
          <a:p>
            <a:endParaRPr lang="en-US" dirty="0"/>
          </a:p>
          <a:p>
            <a:endParaRPr lang="en-US" dirty="0"/>
          </a:p>
          <a:p>
            <a:endParaRPr lang="en-US" dirty="0"/>
          </a:p>
          <a:p>
            <a:endParaRPr lang="en-US" dirty="0"/>
          </a:p>
          <a:p>
            <a:r>
              <a:rPr lang="en-US" dirty="0"/>
              <a:t>Example:</a:t>
            </a:r>
          </a:p>
          <a:p>
            <a:r>
              <a:rPr lang="en-US" dirty="0"/>
              <a:t>H</a:t>
            </a:r>
            <a:r>
              <a:rPr lang="en-US" baseline="-25000" dirty="0"/>
              <a:t>0</a:t>
            </a:r>
            <a:r>
              <a:rPr lang="en-US" dirty="0"/>
              <a:t>: Defendant not guilty</a:t>
            </a:r>
          </a:p>
          <a:p>
            <a:r>
              <a:rPr lang="en-US" dirty="0"/>
              <a:t>H</a:t>
            </a:r>
            <a:r>
              <a:rPr lang="en-US" baseline="-25000" dirty="0"/>
              <a:t>a</a:t>
            </a:r>
            <a:r>
              <a:rPr lang="en-US" dirty="0"/>
              <a:t>: Defendant guilty </a:t>
            </a:r>
          </a:p>
        </p:txBody>
      </p:sp>
      <p:grpSp>
        <p:nvGrpSpPr>
          <p:cNvPr id="11" name="SMARTInkShape-Group15">
            <a:extLst>
              <a:ext uri="{FF2B5EF4-FFF2-40B4-BE49-F238E27FC236}">
                <a16:creationId xmlns:a16="http://schemas.microsoft.com/office/drawing/2014/main" id="{71AAAB01-5DB5-660C-837F-A46B7E458DA8}"/>
              </a:ext>
            </a:extLst>
          </p:cNvPr>
          <p:cNvGrpSpPr/>
          <p:nvPr/>
        </p:nvGrpSpPr>
        <p:grpSpPr>
          <a:xfrm>
            <a:off x="616429" y="1018696"/>
            <a:ext cx="518961" cy="378305"/>
            <a:chOff x="616429" y="1018696"/>
            <a:chExt cx="518961" cy="378305"/>
          </a:xfrm>
        </p:grpSpPr>
        <p:sp>
          <p:nvSpPr>
            <p:cNvPr id="4" name="SMARTInkShape-85">
              <a:extLst>
                <a:ext uri="{FF2B5EF4-FFF2-40B4-BE49-F238E27FC236}">
                  <a16:creationId xmlns:a16="http://schemas.microsoft.com/office/drawing/2014/main" id="{061A3655-FB26-3BE0-19B5-4E03988A0D04}"/>
                </a:ext>
              </a:extLst>
            </p:cNvPr>
            <p:cNvSpPr/>
            <p:nvPr>
              <p:custDataLst>
                <p:tags r:id="rId100"/>
              </p:custDataLst>
            </p:nvPr>
          </p:nvSpPr>
          <p:spPr>
            <a:xfrm>
              <a:off x="749300" y="1187450"/>
              <a:ext cx="152401" cy="12701"/>
            </a:xfrm>
            <a:custGeom>
              <a:avLst/>
              <a:gdLst/>
              <a:ahLst/>
              <a:cxnLst/>
              <a:rect l="0" t="0" r="0" b="0"/>
              <a:pathLst>
                <a:path w="152401" h="12701">
                  <a:moveTo>
                    <a:pt x="0" y="12700"/>
                  </a:moveTo>
                  <a:lnTo>
                    <a:pt x="0" y="12700"/>
                  </a:lnTo>
                  <a:lnTo>
                    <a:pt x="29691" y="12700"/>
                  </a:lnTo>
                  <a:lnTo>
                    <a:pt x="46702" y="11995"/>
                  </a:lnTo>
                  <a:lnTo>
                    <a:pt x="59006" y="7233"/>
                  </a:lnTo>
                  <a:lnTo>
                    <a:pt x="78931" y="6373"/>
                  </a:lnTo>
                  <a:lnTo>
                    <a:pt x="82823" y="4479"/>
                  </a:lnTo>
                  <a:lnTo>
                    <a:pt x="86905" y="1990"/>
                  </a:lnTo>
                  <a:lnTo>
                    <a:pt x="93875" y="590"/>
                  </a:lnTo>
                  <a:lnTo>
                    <a:pt x="125143" y="1"/>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86">
              <a:extLst>
                <a:ext uri="{FF2B5EF4-FFF2-40B4-BE49-F238E27FC236}">
                  <a16:creationId xmlns:a16="http://schemas.microsoft.com/office/drawing/2014/main" id="{12A04F66-61E6-D5CE-CF19-73BEA8E4E6DE}"/>
                </a:ext>
              </a:extLst>
            </p:cNvPr>
            <p:cNvSpPr/>
            <p:nvPr>
              <p:custDataLst>
                <p:tags r:id="rId101"/>
              </p:custDataLst>
            </p:nvPr>
          </p:nvSpPr>
          <p:spPr>
            <a:xfrm>
              <a:off x="1022350" y="1077012"/>
              <a:ext cx="113040" cy="319989"/>
            </a:xfrm>
            <a:custGeom>
              <a:avLst/>
              <a:gdLst/>
              <a:ahLst/>
              <a:cxnLst/>
              <a:rect l="0" t="0" r="0" b="0"/>
              <a:pathLst>
                <a:path w="113040" h="319989">
                  <a:moveTo>
                    <a:pt x="0" y="8838"/>
                  </a:moveTo>
                  <a:lnTo>
                    <a:pt x="0" y="8838"/>
                  </a:lnTo>
                  <a:lnTo>
                    <a:pt x="5775" y="3769"/>
                  </a:lnTo>
                  <a:lnTo>
                    <a:pt x="12209" y="0"/>
                  </a:lnTo>
                  <a:lnTo>
                    <a:pt x="15901" y="829"/>
                  </a:lnTo>
                  <a:lnTo>
                    <a:pt x="44676" y="28152"/>
                  </a:lnTo>
                  <a:lnTo>
                    <a:pt x="58001" y="42861"/>
                  </a:lnTo>
                  <a:lnTo>
                    <a:pt x="69182" y="68318"/>
                  </a:lnTo>
                  <a:lnTo>
                    <a:pt x="81555" y="96944"/>
                  </a:lnTo>
                  <a:lnTo>
                    <a:pt x="92519" y="122981"/>
                  </a:lnTo>
                  <a:lnTo>
                    <a:pt x="101479" y="148507"/>
                  </a:lnTo>
                  <a:lnTo>
                    <a:pt x="110043" y="173932"/>
                  </a:lnTo>
                  <a:lnTo>
                    <a:pt x="113039" y="196357"/>
                  </a:lnTo>
                  <a:lnTo>
                    <a:pt x="110556" y="224247"/>
                  </a:lnTo>
                  <a:lnTo>
                    <a:pt x="105351" y="254853"/>
                  </a:lnTo>
                  <a:lnTo>
                    <a:pt x="97271" y="282297"/>
                  </a:lnTo>
                  <a:lnTo>
                    <a:pt x="90283" y="300354"/>
                  </a:lnTo>
                  <a:lnTo>
                    <a:pt x="80294" y="313543"/>
                  </a:lnTo>
                  <a:lnTo>
                    <a:pt x="69850" y="3199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87">
              <a:extLst>
                <a:ext uri="{FF2B5EF4-FFF2-40B4-BE49-F238E27FC236}">
                  <a16:creationId xmlns:a16="http://schemas.microsoft.com/office/drawing/2014/main" id="{26918D1F-46A1-0EE0-07E8-27539C1132AB}"/>
                </a:ext>
              </a:extLst>
            </p:cNvPr>
            <p:cNvSpPr/>
            <p:nvPr>
              <p:custDataLst>
                <p:tags r:id="rId102"/>
              </p:custDataLst>
            </p:nvPr>
          </p:nvSpPr>
          <p:spPr>
            <a:xfrm>
              <a:off x="960549" y="1255955"/>
              <a:ext cx="51645" cy="69812"/>
            </a:xfrm>
            <a:custGeom>
              <a:avLst/>
              <a:gdLst/>
              <a:ahLst/>
              <a:cxnLst/>
              <a:rect l="0" t="0" r="0" b="0"/>
              <a:pathLst>
                <a:path w="51645" h="69812">
                  <a:moveTo>
                    <a:pt x="23701" y="20395"/>
                  </a:moveTo>
                  <a:lnTo>
                    <a:pt x="23701" y="20395"/>
                  </a:lnTo>
                  <a:lnTo>
                    <a:pt x="27359" y="16737"/>
                  </a:lnTo>
                  <a:lnTo>
                    <a:pt x="25797" y="18299"/>
                  </a:lnTo>
                  <a:lnTo>
                    <a:pt x="29989" y="14106"/>
                  </a:lnTo>
                  <a:lnTo>
                    <a:pt x="30033" y="10692"/>
                  </a:lnTo>
                  <a:lnTo>
                    <a:pt x="29333" y="9693"/>
                  </a:lnTo>
                  <a:lnTo>
                    <a:pt x="28161" y="9027"/>
                  </a:lnTo>
                  <a:lnTo>
                    <a:pt x="23583" y="7870"/>
                  </a:lnTo>
                  <a:lnTo>
                    <a:pt x="20591" y="7773"/>
                  </a:lnTo>
                  <a:lnTo>
                    <a:pt x="11569" y="11089"/>
                  </a:lnTo>
                  <a:lnTo>
                    <a:pt x="5844" y="16494"/>
                  </a:lnTo>
                  <a:lnTo>
                    <a:pt x="3330" y="19911"/>
                  </a:lnTo>
                  <a:lnTo>
                    <a:pt x="536" y="29352"/>
                  </a:lnTo>
                  <a:lnTo>
                    <a:pt x="0" y="39898"/>
                  </a:lnTo>
                  <a:lnTo>
                    <a:pt x="3665" y="53063"/>
                  </a:lnTo>
                  <a:lnTo>
                    <a:pt x="7270" y="59138"/>
                  </a:lnTo>
                  <a:lnTo>
                    <a:pt x="16638" y="66525"/>
                  </a:lnTo>
                  <a:lnTo>
                    <a:pt x="28350" y="69811"/>
                  </a:lnTo>
                  <a:lnTo>
                    <a:pt x="34704" y="68699"/>
                  </a:lnTo>
                  <a:lnTo>
                    <a:pt x="37387" y="67414"/>
                  </a:lnTo>
                  <a:lnTo>
                    <a:pt x="42248" y="60342"/>
                  </a:lnTo>
                  <a:lnTo>
                    <a:pt x="51119" y="35185"/>
                  </a:lnTo>
                  <a:lnTo>
                    <a:pt x="51644" y="25087"/>
                  </a:lnTo>
                  <a:lnTo>
                    <a:pt x="48025" y="6066"/>
                  </a:lnTo>
                  <a:lnTo>
                    <a:pt x="42508" y="386"/>
                  </a:lnTo>
                  <a:lnTo>
                    <a:pt x="39061" y="0"/>
                  </a:lnTo>
                  <a:lnTo>
                    <a:pt x="19261" y="9774"/>
                  </a:lnTo>
                  <a:lnTo>
                    <a:pt x="14672" y="14028"/>
                  </a:lnTo>
                  <a:lnTo>
                    <a:pt x="11001" y="203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88">
              <a:extLst>
                <a:ext uri="{FF2B5EF4-FFF2-40B4-BE49-F238E27FC236}">
                  <a16:creationId xmlns:a16="http://schemas.microsoft.com/office/drawing/2014/main" id="{B49F91FC-8F25-8897-283C-F818A120CA47}"/>
                </a:ext>
              </a:extLst>
            </p:cNvPr>
            <p:cNvSpPr/>
            <p:nvPr>
              <p:custDataLst>
                <p:tags r:id="rId103"/>
              </p:custDataLst>
            </p:nvPr>
          </p:nvSpPr>
          <p:spPr>
            <a:xfrm>
              <a:off x="755650" y="1201494"/>
              <a:ext cx="107951" cy="10769"/>
            </a:xfrm>
            <a:custGeom>
              <a:avLst/>
              <a:gdLst/>
              <a:ahLst/>
              <a:cxnLst/>
              <a:rect l="0" t="0" r="0" b="0"/>
              <a:pathLst>
                <a:path w="107951" h="10769">
                  <a:moveTo>
                    <a:pt x="0" y="5006"/>
                  </a:moveTo>
                  <a:lnTo>
                    <a:pt x="0" y="5006"/>
                  </a:lnTo>
                  <a:lnTo>
                    <a:pt x="0" y="8377"/>
                  </a:lnTo>
                  <a:lnTo>
                    <a:pt x="1411" y="9370"/>
                  </a:lnTo>
                  <a:lnTo>
                    <a:pt x="10844" y="10768"/>
                  </a:lnTo>
                  <a:lnTo>
                    <a:pt x="26026" y="10476"/>
                  </a:lnTo>
                  <a:lnTo>
                    <a:pt x="51858" y="5866"/>
                  </a:lnTo>
                  <a:lnTo>
                    <a:pt x="80808" y="93"/>
                  </a:lnTo>
                  <a:lnTo>
                    <a:pt x="90243" y="0"/>
                  </a:lnTo>
                  <a:lnTo>
                    <a:pt x="107950" y="50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89">
              <a:extLst>
                <a:ext uri="{FF2B5EF4-FFF2-40B4-BE49-F238E27FC236}">
                  <a16:creationId xmlns:a16="http://schemas.microsoft.com/office/drawing/2014/main" id="{476CC2B2-77EB-F802-E7CF-A5E4F794CBA9}"/>
                </a:ext>
              </a:extLst>
            </p:cNvPr>
            <p:cNvSpPr/>
            <p:nvPr>
              <p:custDataLst>
                <p:tags r:id="rId104"/>
              </p:custDataLst>
            </p:nvPr>
          </p:nvSpPr>
          <p:spPr>
            <a:xfrm>
              <a:off x="898555" y="1098812"/>
              <a:ext cx="3146" cy="209289"/>
            </a:xfrm>
            <a:custGeom>
              <a:avLst/>
              <a:gdLst/>
              <a:ahLst/>
              <a:cxnLst/>
              <a:rect l="0" t="0" r="0" b="0"/>
              <a:pathLst>
                <a:path w="3146" h="209289">
                  <a:moveTo>
                    <a:pt x="3145" y="6088"/>
                  </a:moveTo>
                  <a:lnTo>
                    <a:pt x="3145" y="6088"/>
                  </a:lnTo>
                  <a:lnTo>
                    <a:pt x="3145" y="0"/>
                  </a:lnTo>
                  <a:lnTo>
                    <a:pt x="3145" y="30252"/>
                  </a:lnTo>
                  <a:lnTo>
                    <a:pt x="3145" y="61812"/>
                  </a:lnTo>
                  <a:lnTo>
                    <a:pt x="3145" y="93452"/>
                  </a:lnTo>
                  <a:lnTo>
                    <a:pt x="0" y="124654"/>
                  </a:lnTo>
                  <a:lnTo>
                    <a:pt x="2524" y="153373"/>
                  </a:lnTo>
                  <a:lnTo>
                    <a:pt x="3063" y="179512"/>
                  </a:lnTo>
                  <a:lnTo>
                    <a:pt x="3145" y="2092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90">
              <a:extLst>
                <a:ext uri="{FF2B5EF4-FFF2-40B4-BE49-F238E27FC236}">
                  <a16:creationId xmlns:a16="http://schemas.microsoft.com/office/drawing/2014/main" id="{BC21ACE9-861A-3E38-226F-80E8BF98EB44}"/>
                </a:ext>
              </a:extLst>
            </p:cNvPr>
            <p:cNvSpPr/>
            <p:nvPr>
              <p:custDataLst>
                <p:tags r:id="rId105"/>
              </p:custDataLst>
            </p:nvPr>
          </p:nvSpPr>
          <p:spPr>
            <a:xfrm>
              <a:off x="812800" y="1092223"/>
              <a:ext cx="6351" cy="215878"/>
            </a:xfrm>
            <a:custGeom>
              <a:avLst/>
              <a:gdLst/>
              <a:ahLst/>
              <a:cxnLst/>
              <a:rect l="0" t="0" r="0" b="0"/>
              <a:pathLst>
                <a:path w="6351" h="215878">
                  <a:moveTo>
                    <a:pt x="0" y="6327"/>
                  </a:moveTo>
                  <a:lnTo>
                    <a:pt x="0" y="6327"/>
                  </a:lnTo>
                  <a:lnTo>
                    <a:pt x="0" y="0"/>
                  </a:lnTo>
                  <a:lnTo>
                    <a:pt x="3371" y="6726"/>
                  </a:lnTo>
                  <a:lnTo>
                    <a:pt x="5467" y="31140"/>
                  </a:lnTo>
                  <a:lnTo>
                    <a:pt x="6088" y="58442"/>
                  </a:lnTo>
                  <a:lnTo>
                    <a:pt x="5593" y="89999"/>
                  </a:lnTo>
                  <a:lnTo>
                    <a:pt x="1971" y="121430"/>
                  </a:lnTo>
                  <a:lnTo>
                    <a:pt x="584" y="148538"/>
                  </a:lnTo>
                  <a:lnTo>
                    <a:pt x="115" y="178900"/>
                  </a:lnTo>
                  <a:lnTo>
                    <a:pt x="6350" y="2158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91">
              <a:extLst>
                <a:ext uri="{FF2B5EF4-FFF2-40B4-BE49-F238E27FC236}">
                  <a16:creationId xmlns:a16="http://schemas.microsoft.com/office/drawing/2014/main" id="{4EDC4143-87EA-2EBC-C368-A593851F5278}"/>
                </a:ext>
              </a:extLst>
            </p:cNvPr>
            <p:cNvSpPr/>
            <p:nvPr>
              <p:custDataLst>
                <p:tags r:id="rId106"/>
              </p:custDataLst>
            </p:nvPr>
          </p:nvSpPr>
          <p:spPr>
            <a:xfrm>
              <a:off x="616429" y="1018696"/>
              <a:ext cx="98413" cy="321155"/>
            </a:xfrm>
            <a:custGeom>
              <a:avLst/>
              <a:gdLst/>
              <a:ahLst/>
              <a:cxnLst/>
              <a:rect l="0" t="0" r="0" b="0"/>
              <a:pathLst>
                <a:path w="98413" h="321155">
                  <a:moveTo>
                    <a:pt x="75721" y="22704"/>
                  </a:moveTo>
                  <a:lnTo>
                    <a:pt x="75721" y="22704"/>
                  </a:lnTo>
                  <a:lnTo>
                    <a:pt x="79092" y="19333"/>
                  </a:lnTo>
                  <a:lnTo>
                    <a:pt x="82629" y="17678"/>
                  </a:lnTo>
                  <a:lnTo>
                    <a:pt x="84559" y="17237"/>
                  </a:lnTo>
                  <a:lnTo>
                    <a:pt x="85847" y="16237"/>
                  </a:lnTo>
                  <a:lnTo>
                    <a:pt x="87277" y="13244"/>
                  </a:lnTo>
                  <a:lnTo>
                    <a:pt x="88364" y="12164"/>
                  </a:lnTo>
                  <a:lnTo>
                    <a:pt x="93788" y="10288"/>
                  </a:lnTo>
                  <a:lnTo>
                    <a:pt x="94334" y="8249"/>
                  </a:lnTo>
                  <a:lnTo>
                    <a:pt x="94685" y="4562"/>
                  </a:lnTo>
                  <a:lnTo>
                    <a:pt x="96614" y="4057"/>
                  </a:lnTo>
                  <a:lnTo>
                    <a:pt x="98412" y="3833"/>
                  </a:lnTo>
                  <a:lnTo>
                    <a:pt x="95390" y="3678"/>
                  </a:lnTo>
                  <a:lnTo>
                    <a:pt x="94954" y="290"/>
                  </a:lnTo>
                  <a:lnTo>
                    <a:pt x="93482" y="0"/>
                  </a:lnTo>
                  <a:lnTo>
                    <a:pt x="88083" y="1560"/>
                  </a:lnTo>
                  <a:lnTo>
                    <a:pt x="61551" y="29985"/>
                  </a:lnTo>
                  <a:lnTo>
                    <a:pt x="39098" y="58397"/>
                  </a:lnTo>
                  <a:lnTo>
                    <a:pt x="27042" y="82044"/>
                  </a:lnTo>
                  <a:lnTo>
                    <a:pt x="15828" y="107863"/>
                  </a:lnTo>
                  <a:lnTo>
                    <a:pt x="4980" y="130957"/>
                  </a:lnTo>
                  <a:lnTo>
                    <a:pt x="1139" y="158103"/>
                  </a:lnTo>
                  <a:lnTo>
                    <a:pt x="0" y="181591"/>
                  </a:lnTo>
                  <a:lnTo>
                    <a:pt x="369" y="209560"/>
                  </a:lnTo>
                  <a:lnTo>
                    <a:pt x="6456" y="240889"/>
                  </a:lnTo>
                  <a:lnTo>
                    <a:pt x="14453" y="267827"/>
                  </a:lnTo>
                  <a:lnTo>
                    <a:pt x="20722" y="281913"/>
                  </a:lnTo>
                  <a:lnTo>
                    <a:pt x="38858" y="303052"/>
                  </a:lnTo>
                  <a:lnTo>
                    <a:pt x="66732" y="318263"/>
                  </a:lnTo>
                  <a:lnTo>
                    <a:pt x="88421" y="32115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SMARTInkShape-Group16">
            <a:extLst>
              <a:ext uri="{FF2B5EF4-FFF2-40B4-BE49-F238E27FC236}">
                <a16:creationId xmlns:a16="http://schemas.microsoft.com/office/drawing/2014/main" id="{91E79936-49AA-6E65-1EBC-320B5A498682}"/>
              </a:ext>
            </a:extLst>
          </p:cNvPr>
          <p:cNvGrpSpPr/>
          <p:nvPr/>
        </p:nvGrpSpPr>
        <p:grpSpPr>
          <a:xfrm>
            <a:off x="2305719" y="1004467"/>
            <a:ext cx="645139" cy="423851"/>
            <a:chOff x="2305719" y="1004467"/>
            <a:chExt cx="645139" cy="423851"/>
          </a:xfrm>
        </p:grpSpPr>
        <p:sp>
          <p:nvSpPr>
            <p:cNvPr id="12" name="SMARTInkShape-92">
              <a:extLst>
                <a:ext uri="{FF2B5EF4-FFF2-40B4-BE49-F238E27FC236}">
                  <a16:creationId xmlns:a16="http://schemas.microsoft.com/office/drawing/2014/main" id="{AFF74636-FE6A-0CAA-05C5-567052234E42}"/>
                </a:ext>
              </a:extLst>
            </p:cNvPr>
            <p:cNvSpPr/>
            <p:nvPr>
              <p:custDataLst>
                <p:tags r:id="rId94"/>
              </p:custDataLst>
            </p:nvPr>
          </p:nvSpPr>
          <p:spPr>
            <a:xfrm>
              <a:off x="2838450" y="1099433"/>
              <a:ext cx="112408" cy="328885"/>
            </a:xfrm>
            <a:custGeom>
              <a:avLst/>
              <a:gdLst/>
              <a:ahLst/>
              <a:cxnLst/>
              <a:rect l="0" t="0" r="0" b="0"/>
              <a:pathLst>
                <a:path w="112408" h="328885">
                  <a:moveTo>
                    <a:pt x="0" y="5467"/>
                  </a:moveTo>
                  <a:lnTo>
                    <a:pt x="0" y="5467"/>
                  </a:lnTo>
                  <a:lnTo>
                    <a:pt x="3371" y="2096"/>
                  </a:lnTo>
                  <a:lnTo>
                    <a:pt x="8789" y="441"/>
                  </a:lnTo>
                  <a:lnTo>
                    <a:pt x="12209" y="0"/>
                  </a:lnTo>
                  <a:lnTo>
                    <a:pt x="17891" y="1391"/>
                  </a:lnTo>
                  <a:lnTo>
                    <a:pt x="34030" y="11404"/>
                  </a:lnTo>
                  <a:lnTo>
                    <a:pt x="60038" y="41143"/>
                  </a:lnTo>
                  <a:lnTo>
                    <a:pt x="74333" y="69484"/>
                  </a:lnTo>
                  <a:lnTo>
                    <a:pt x="87486" y="96351"/>
                  </a:lnTo>
                  <a:lnTo>
                    <a:pt x="97087" y="125255"/>
                  </a:lnTo>
                  <a:lnTo>
                    <a:pt x="105778" y="151347"/>
                  </a:lnTo>
                  <a:lnTo>
                    <a:pt x="112407" y="180646"/>
                  </a:lnTo>
                  <a:lnTo>
                    <a:pt x="111858" y="209772"/>
                  </a:lnTo>
                  <a:lnTo>
                    <a:pt x="107226" y="236982"/>
                  </a:lnTo>
                  <a:lnTo>
                    <a:pt x="95969" y="268509"/>
                  </a:lnTo>
                  <a:lnTo>
                    <a:pt x="77898" y="298409"/>
                  </a:lnTo>
                  <a:lnTo>
                    <a:pt x="72016" y="309230"/>
                  </a:lnTo>
                  <a:lnTo>
                    <a:pt x="60504" y="321926"/>
                  </a:lnTo>
                  <a:lnTo>
                    <a:pt x="57813" y="327857"/>
                  </a:lnTo>
                  <a:lnTo>
                    <a:pt x="56886" y="328344"/>
                  </a:lnTo>
                  <a:lnTo>
                    <a:pt x="53975" y="328884"/>
                  </a:lnTo>
                  <a:lnTo>
                    <a:pt x="52917" y="328323"/>
                  </a:lnTo>
                  <a:lnTo>
                    <a:pt x="50800" y="3229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93">
              <a:extLst>
                <a:ext uri="{FF2B5EF4-FFF2-40B4-BE49-F238E27FC236}">
                  <a16:creationId xmlns:a16="http://schemas.microsoft.com/office/drawing/2014/main" id="{9E19E79F-4F0A-3E2C-08E1-AF340BCC7C23}"/>
                </a:ext>
              </a:extLst>
            </p:cNvPr>
            <p:cNvSpPr/>
            <p:nvPr>
              <p:custDataLst>
                <p:tags r:id="rId95"/>
              </p:custDataLst>
            </p:nvPr>
          </p:nvSpPr>
          <p:spPr>
            <a:xfrm>
              <a:off x="2727330" y="1257300"/>
              <a:ext cx="168271" cy="92982"/>
            </a:xfrm>
            <a:custGeom>
              <a:avLst/>
              <a:gdLst/>
              <a:ahLst/>
              <a:cxnLst/>
              <a:rect l="0" t="0" r="0" b="0"/>
              <a:pathLst>
                <a:path w="168271" h="92982">
                  <a:moveTo>
                    <a:pt x="79370" y="19050"/>
                  </a:moveTo>
                  <a:lnTo>
                    <a:pt x="79370" y="19050"/>
                  </a:lnTo>
                  <a:lnTo>
                    <a:pt x="79370" y="9331"/>
                  </a:lnTo>
                  <a:lnTo>
                    <a:pt x="78665" y="8337"/>
                  </a:lnTo>
                  <a:lnTo>
                    <a:pt x="77489" y="7675"/>
                  </a:lnTo>
                  <a:lnTo>
                    <a:pt x="73043" y="6357"/>
                  </a:lnTo>
                  <a:lnTo>
                    <a:pt x="66932" y="262"/>
                  </a:lnTo>
                  <a:lnTo>
                    <a:pt x="51489" y="0"/>
                  </a:lnTo>
                  <a:lnTo>
                    <a:pt x="47458" y="1882"/>
                  </a:lnTo>
                  <a:lnTo>
                    <a:pt x="19849" y="17712"/>
                  </a:lnTo>
                  <a:lnTo>
                    <a:pt x="11524" y="24570"/>
                  </a:lnTo>
                  <a:lnTo>
                    <a:pt x="6883" y="32322"/>
                  </a:lnTo>
                  <a:lnTo>
                    <a:pt x="0" y="57356"/>
                  </a:lnTo>
                  <a:lnTo>
                    <a:pt x="1292" y="66884"/>
                  </a:lnTo>
                  <a:lnTo>
                    <a:pt x="11843" y="87591"/>
                  </a:lnTo>
                  <a:lnTo>
                    <a:pt x="15302" y="90144"/>
                  </a:lnTo>
                  <a:lnTo>
                    <a:pt x="24790" y="92981"/>
                  </a:lnTo>
                  <a:lnTo>
                    <a:pt x="32299" y="92360"/>
                  </a:lnTo>
                  <a:lnTo>
                    <a:pt x="49522" y="84286"/>
                  </a:lnTo>
                  <a:lnTo>
                    <a:pt x="55051" y="80264"/>
                  </a:lnTo>
                  <a:lnTo>
                    <a:pt x="66534" y="62920"/>
                  </a:lnTo>
                  <a:lnTo>
                    <a:pt x="79234" y="41147"/>
                  </a:lnTo>
                  <a:lnTo>
                    <a:pt x="80690" y="40132"/>
                  </a:lnTo>
                  <a:lnTo>
                    <a:pt x="84726" y="38501"/>
                  </a:lnTo>
                  <a:lnTo>
                    <a:pt x="85057" y="39073"/>
                  </a:lnTo>
                  <a:lnTo>
                    <a:pt x="85425" y="41590"/>
                  </a:lnTo>
                  <a:lnTo>
                    <a:pt x="83708" y="45060"/>
                  </a:lnTo>
                  <a:lnTo>
                    <a:pt x="82262" y="46973"/>
                  </a:lnTo>
                  <a:lnTo>
                    <a:pt x="82003" y="49660"/>
                  </a:lnTo>
                  <a:lnTo>
                    <a:pt x="86301" y="78280"/>
                  </a:lnTo>
                  <a:lnTo>
                    <a:pt x="89035" y="83710"/>
                  </a:lnTo>
                  <a:lnTo>
                    <a:pt x="91458" y="85440"/>
                  </a:lnTo>
                  <a:lnTo>
                    <a:pt x="97913" y="87362"/>
                  </a:lnTo>
                  <a:lnTo>
                    <a:pt x="109480" y="88444"/>
                  </a:lnTo>
                  <a:lnTo>
                    <a:pt x="138665" y="82406"/>
                  </a:lnTo>
                  <a:lnTo>
                    <a:pt x="168270" y="762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94">
              <a:extLst>
                <a:ext uri="{FF2B5EF4-FFF2-40B4-BE49-F238E27FC236}">
                  <a16:creationId xmlns:a16="http://schemas.microsoft.com/office/drawing/2014/main" id="{40B4A933-F591-28C0-C0BF-8D7F25752CC3}"/>
                </a:ext>
              </a:extLst>
            </p:cNvPr>
            <p:cNvSpPr/>
            <p:nvPr>
              <p:custDataLst>
                <p:tags r:id="rId96"/>
              </p:custDataLst>
            </p:nvPr>
          </p:nvSpPr>
          <p:spPr>
            <a:xfrm>
              <a:off x="2501900" y="1181100"/>
              <a:ext cx="139701" cy="12701"/>
            </a:xfrm>
            <a:custGeom>
              <a:avLst/>
              <a:gdLst/>
              <a:ahLst/>
              <a:cxnLst/>
              <a:rect l="0" t="0" r="0" b="0"/>
              <a:pathLst>
                <a:path w="139701" h="12701">
                  <a:moveTo>
                    <a:pt x="0" y="12700"/>
                  </a:moveTo>
                  <a:lnTo>
                    <a:pt x="0" y="12700"/>
                  </a:lnTo>
                  <a:lnTo>
                    <a:pt x="6481" y="11994"/>
                  </a:lnTo>
                  <a:lnTo>
                    <a:pt x="30443" y="7674"/>
                  </a:lnTo>
                  <a:lnTo>
                    <a:pt x="61988" y="6612"/>
                  </a:lnTo>
                  <a:lnTo>
                    <a:pt x="92260" y="5696"/>
                  </a:lnTo>
                  <a:lnTo>
                    <a:pt x="1397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95">
              <a:extLst>
                <a:ext uri="{FF2B5EF4-FFF2-40B4-BE49-F238E27FC236}">
                  <a16:creationId xmlns:a16="http://schemas.microsoft.com/office/drawing/2014/main" id="{1AA9AD50-73EE-B6FD-C6BA-BE4B3784B0F5}"/>
                </a:ext>
              </a:extLst>
            </p:cNvPr>
            <p:cNvSpPr/>
            <p:nvPr>
              <p:custDataLst>
                <p:tags r:id="rId97"/>
              </p:custDataLst>
            </p:nvPr>
          </p:nvSpPr>
          <p:spPr>
            <a:xfrm>
              <a:off x="2647950" y="1079678"/>
              <a:ext cx="19051" cy="209373"/>
            </a:xfrm>
            <a:custGeom>
              <a:avLst/>
              <a:gdLst/>
              <a:ahLst/>
              <a:cxnLst/>
              <a:rect l="0" t="0" r="0" b="0"/>
              <a:pathLst>
                <a:path w="19051" h="209373">
                  <a:moveTo>
                    <a:pt x="0" y="18872"/>
                  </a:moveTo>
                  <a:lnTo>
                    <a:pt x="0" y="18872"/>
                  </a:lnTo>
                  <a:lnTo>
                    <a:pt x="0" y="15501"/>
                  </a:lnTo>
                  <a:lnTo>
                    <a:pt x="3371" y="6663"/>
                  </a:lnTo>
                  <a:lnTo>
                    <a:pt x="5069" y="4382"/>
                  </a:lnTo>
                  <a:lnTo>
                    <a:pt x="12361" y="0"/>
                  </a:lnTo>
                  <a:lnTo>
                    <a:pt x="12671" y="24256"/>
                  </a:lnTo>
                  <a:lnTo>
                    <a:pt x="12691" y="54099"/>
                  </a:lnTo>
                  <a:lnTo>
                    <a:pt x="12697" y="83010"/>
                  </a:lnTo>
                  <a:lnTo>
                    <a:pt x="12699" y="113699"/>
                  </a:lnTo>
                  <a:lnTo>
                    <a:pt x="12700" y="138613"/>
                  </a:lnTo>
                  <a:lnTo>
                    <a:pt x="13405" y="166612"/>
                  </a:lnTo>
                  <a:lnTo>
                    <a:pt x="18167" y="195667"/>
                  </a:lnTo>
                  <a:lnTo>
                    <a:pt x="19050" y="2093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96">
              <a:extLst>
                <a:ext uri="{FF2B5EF4-FFF2-40B4-BE49-F238E27FC236}">
                  <a16:creationId xmlns:a16="http://schemas.microsoft.com/office/drawing/2014/main" id="{BBEC7D92-C32C-C7D6-1884-EB5B00FB41B2}"/>
                </a:ext>
              </a:extLst>
            </p:cNvPr>
            <p:cNvSpPr/>
            <p:nvPr>
              <p:custDataLst>
                <p:tags r:id="rId98"/>
              </p:custDataLst>
            </p:nvPr>
          </p:nvSpPr>
          <p:spPr>
            <a:xfrm>
              <a:off x="2527300" y="1066800"/>
              <a:ext cx="6351" cy="222251"/>
            </a:xfrm>
            <a:custGeom>
              <a:avLst/>
              <a:gdLst/>
              <a:ahLst/>
              <a:cxnLst/>
              <a:rect l="0" t="0" r="0" b="0"/>
              <a:pathLst>
                <a:path w="6351" h="222251">
                  <a:moveTo>
                    <a:pt x="0" y="0"/>
                  </a:moveTo>
                  <a:lnTo>
                    <a:pt x="0" y="0"/>
                  </a:lnTo>
                  <a:lnTo>
                    <a:pt x="3658" y="0"/>
                  </a:lnTo>
                  <a:lnTo>
                    <a:pt x="2097" y="0"/>
                  </a:lnTo>
                  <a:lnTo>
                    <a:pt x="3992" y="0"/>
                  </a:lnTo>
                  <a:lnTo>
                    <a:pt x="5303" y="5644"/>
                  </a:lnTo>
                  <a:lnTo>
                    <a:pt x="5507" y="36857"/>
                  </a:lnTo>
                  <a:lnTo>
                    <a:pt x="2650" y="56782"/>
                  </a:lnTo>
                  <a:lnTo>
                    <a:pt x="3528" y="88122"/>
                  </a:lnTo>
                  <a:lnTo>
                    <a:pt x="2927" y="116656"/>
                  </a:lnTo>
                  <a:lnTo>
                    <a:pt x="4123" y="130870"/>
                  </a:lnTo>
                  <a:lnTo>
                    <a:pt x="1024" y="155255"/>
                  </a:lnTo>
                  <a:lnTo>
                    <a:pt x="135" y="186381"/>
                  </a:lnTo>
                  <a:lnTo>
                    <a:pt x="745" y="206605"/>
                  </a:lnTo>
                  <a:lnTo>
                    <a:pt x="6350" y="222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97">
              <a:extLst>
                <a:ext uri="{FF2B5EF4-FFF2-40B4-BE49-F238E27FC236}">
                  <a16:creationId xmlns:a16="http://schemas.microsoft.com/office/drawing/2014/main" id="{F93020AC-DCF0-F596-979C-74239213FA22}"/>
                </a:ext>
              </a:extLst>
            </p:cNvPr>
            <p:cNvSpPr/>
            <p:nvPr>
              <p:custDataLst>
                <p:tags r:id="rId99"/>
              </p:custDataLst>
            </p:nvPr>
          </p:nvSpPr>
          <p:spPr>
            <a:xfrm>
              <a:off x="2305719" y="1004467"/>
              <a:ext cx="106376" cy="360784"/>
            </a:xfrm>
            <a:custGeom>
              <a:avLst/>
              <a:gdLst/>
              <a:ahLst/>
              <a:cxnLst/>
              <a:rect l="0" t="0" r="0" b="0"/>
              <a:pathLst>
                <a:path w="106376" h="360784">
                  <a:moveTo>
                    <a:pt x="88231" y="24233"/>
                  </a:moveTo>
                  <a:lnTo>
                    <a:pt x="88231" y="24233"/>
                  </a:lnTo>
                  <a:lnTo>
                    <a:pt x="94503" y="17961"/>
                  </a:lnTo>
                  <a:lnTo>
                    <a:pt x="100667" y="17885"/>
                  </a:lnTo>
                  <a:lnTo>
                    <a:pt x="106375" y="12416"/>
                  </a:lnTo>
                  <a:lnTo>
                    <a:pt x="105972" y="11416"/>
                  </a:lnTo>
                  <a:lnTo>
                    <a:pt x="102738" y="6638"/>
                  </a:lnTo>
                  <a:lnTo>
                    <a:pt x="101734" y="2772"/>
                  </a:lnTo>
                  <a:lnTo>
                    <a:pt x="100055" y="1459"/>
                  </a:lnTo>
                  <a:lnTo>
                    <a:pt x="94427" y="0"/>
                  </a:lnTo>
                  <a:lnTo>
                    <a:pt x="76583" y="5921"/>
                  </a:lnTo>
                  <a:lnTo>
                    <a:pt x="56793" y="16612"/>
                  </a:lnTo>
                  <a:lnTo>
                    <a:pt x="40894" y="32088"/>
                  </a:lnTo>
                  <a:lnTo>
                    <a:pt x="27246" y="56821"/>
                  </a:lnTo>
                  <a:lnTo>
                    <a:pt x="14357" y="86644"/>
                  </a:lnTo>
                  <a:lnTo>
                    <a:pt x="4410" y="107166"/>
                  </a:lnTo>
                  <a:lnTo>
                    <a:pt x="836" y="132218"/>
                  </a:lnTo>
                  <a:lnTo>
                    <a:pt x="0" y="154071"/>
                  </a:lnTo>
                  <a:lnTo>
                    <a:pt x="1509" y="177894"/>
                  </a:lnTo>
                  <a:lnTo>
                    <a:pt x="6327" y="209462"/>
                  </a:lnTo>
                  <a:lnTo>
                    <a:pt x="14104" y="235984"/>
                  </a:lnTo>
                  <a:lnTo>
                    <a:pt x="26003" y="266438"/>
                  </a:lnTo>
                  <a:lnTo>
                    <a:pt x="40217" y="295476"/>
                  </a:lnTo>
                  <a:lnTo>
                    <a:pt x="56613" y="322326"/>
                  </a:lnTo>
                  <a:lnTo>
                    <a:pt x="80011" y="351963"/>
                  </a:lnTo>
                  <a:lnTo>
                    <a:pt x="88231" y="3607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9" name="SMARTInkShape-98">
            <a:extLst>
              <a:ext uri="{FF2B5EF4-FFF2-40B4-BE49-F238E27FC236}">
                <a16:creationId xmlns:a16="http://schemas.microsoft.com/office/drawing/2014/main" id="{A49F2E44-6ED3-358B-EE11-DB4FC052D899}"/>
              </a:ext>
            </a:extLst>
          </p:cNvPr>
          <p:cNvSpPr/>
          <p:nvPr>
            <p:custDataLst>
              <p:tags r:id="rId1"/>
            </p:custDataLst>
          </p:nvPr>
        </p:nvSpPr>
        <p:spPr>
          <a:xfrm>
            <a:off x="723900" y="1838016"/>
            <a:ext cx="317484" cy="289235"/>
          </a:xfrm>
          <a:custGeom>
            <a:avLst/>
            <a:gdLst/>
            <a:ahLst/>
            <a:cxnLst/>
            <a:rect l="0" t="0" r="0" b="0"/>
            <a:pathLst>
              <a:path w="317484" h="289235">
                <a:moveTo>
                  <a:pt x="0" y="9834"/>
                </a:moveTo>
                <a:lnTo>
                  <a:pt x="0" y="9834"/>
                </a:lnTo>
                <a:lnTo>
                  <a:pt x="3371" y="9834"/>
                </a:lnTo>
                <a:lnTo>
                  <a:pt x="6908" y="7953"/>
                </a:lnTo>
                <a:lnTo>
                  <a:pt x="10831" y="5470"/>
                </a:lnTo>
                <a:lnTo>
                  <a:pt x="14927" y="4367"/>
                </a:lnTo>
                <a:lnTo>
                  <a:pt x="16301" y="3367"/>
                </a:lnTo>
                <a:lnTo>
                  <a:pt x="17218" y="1995"/>
                </a:lnTo>
                <a:lnTo>
                  <a:pt x="17828" y="374"/>
                </a:lnTo>
                <a:lnTo>
                  <a:pt x="18941" y="0"/>
                </a:lnTo>
                <a:lnTo>
                  <a:pt x="20388" y="456"/>
                </a:lnTo>
                <a:lnTo>
                  <a:pt x="22059" y="1465"/>
                </a:lnTo>
                <a:lnTo>
                  <a:pt x="23173" y="2844"/>
                </a:lnTo>
                <a:lnTo>
                  <a:pt x="33932" y="33770"/>
                </a:lnTo>
                <a:lnTo>
                  <a:pt x="37571" y="60122"/>
                </a:lnTo>
                <a:lnTo>
                  <a:pt x="40922" y="82278"/>
                </a:lnTo>
                <a:lnTo>
                  <a:pt x="43405" y="108440"/>
                </a:lnTo>
                <a:lnTo>
                  <a:pt x="44140" y="139710"/>
                </a:lnTo>
                <a:lnTo>
                  <a:pt x="44358" y="165673"/>
                </a:lnTo>
                <a:lnTo>
                  <a:pt x="43726" y="192703"/>
                </a:lnTo>
                <a:lnTo>
                  <a:pt x="39420" y="218007"/>
                </a:lnTo>
                <a:lnTo>
                  <a:pt x="37568" y="248444"/>
                </a:lnTo>
                <a:lnTo>
                  <a:pt x="32152" y="278405"/>
                </a:lnTo>
                <a:lnTo>
                  <a:pt x="31829" y="287095"/>
                </a:lnTo>
                <a:lnTo>
                  <a:pt x="32508" y="287103"/>
                </a:lnTo>
                <a:lnTo>
                  <a:pt x="38952" y="283742"/>
                </a:lnTo>
                <a:lnTo>
                  <a:pt x="65341" y="274404"/>
                </a:lnTo>
                <a:lnTo>
                  <a:pt x="94359" y="262551"/>
                </a:lnTo>
                <a:lnTo>
                  <a:pt x="124149" y="255614"/>
                </a:lnTo>
                <a:lnTo>
                  <a:pt x="147605" y="251244"/>
                </a:lnTo>
                <a:lnTo>
                  <a:pt x="178966" y="246698"/>
                </a:lnTo>
                <a:lnTo>
                  <a:pt x="208526" y="241791"/>
                </a:lnTo>
                <a:lnTo>
                  <a:pt x="236159" y="239097"/>
                </a:lnTo>
                <a:lnTo>
                  <a:pt x="261963" y="238630"/>
                </a:lnTo>
                <a:lnTo>
                  <a:pt x="288159" y="238473"/>
                </a:lnTo>
                <a:lnTo>
                  <a:pt x="301637" y="237746"/>
                </a:lnTo>
                <a:lnTo>
                  <a:pt x="312486" y="234781"/>
                </a:lnTo>
                <a:lnTo>
                  <a:pt x="314158" y="235293"/>
                </a:lnTo>
                <a:lnTo>
                  <a:pt x="316840" y="237813"/>
                </a:lnTo>
                <a:lnTo>
                  <a:pt x="317060" y="237315"/>
                </a:lnTo>
                <a:lnTo>
                  <a:pt x="317483" y="223491"/>
                </a:lnTo>
                <a:lnTo>
                  <a:pt x="313729" y="217446"/>
                </a:lnTo>
                <a:lnTo>
                  <a:pt x="296795" y="195695"/>
                </a:lnTo>
                <a:lnTo>
                  <a:pt x="289953" y="189806"/>
                </a:lnTo>
                <a:lnTo>
                  <a:pt x="282135" y="179968"/>
                </a:lnTo>
                <a:lnTo>
                  <a:pt x="276055" y="175720"/>
                </a:lnTo>
                <a:lnTo>
                  <a:pt x="267700" y="163436"/>
                </a:lnTo>
                <a:lnTo>
                  <a:pt x="265263" y="162768"/>
                </a:lnTo>
                <a:lnTo>
                  <a:pt x="260435" y="162243"/>
                </a:lnTo>
                <a:lnTo>
                  <a:pt x="274663" y="171073"/>
                </a:lnTo>
                <a:lnTo>
                  <a:pt x="303064" y="200514"/>
                </a:lnTo>
                <a:lnTo>
                  <a:pt x="307556" y="208881"/>
                </a:lnTo>
                <a:lnTo>
                  <a:pt x="309553" y="217303"/>
                </a:lnTo>
                <a:lnTo>
                  <a:pt x="307306" y="233349"/>
                </a:lnTo>
                <a:lnTo>
                  <a:pt x="298801" y="248138"/>
                </a:lnTo>
                <a:lnTo>
                  <a:pt x="290714" y="258086"/>
                </a:lnTo>
                <a:lnTo>
                  <a:pt x="271522" y="267768"/>
                </a:lnTo>
                <a:lnTo>
                  <a:pt x="240444" y="282866"/>
                </a:lnTo>
                <a:lnTo>
                  <a:pt x="228600" y="2892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4" name="SMARTInkShape-Group18">
            <a:extLst>
              <a:ext uri="{FF2B5EF4-FFF2-40B4-BE49-F238E27FC236}">
                <a16:creationId xmlns:a16="http://schemas.microsoft.com/office/drawing/2014/main" id="{E8E3C79C-33E7-DED9-0836-BE405D747DC7}"/>
              </a:ext>
            </a:extLst>
          </p:cNvPr>
          <p:cNvGrpSpPr/>
          <p:nvPr/>
        </p:nvGrpSpPr>
        <p:grpSpPr>
          <a:xfrm>
            <a:off x="1295400" y="2009880"/>
            <a:ext cx="341356" cy="275219"/>
            <a:chOff x="1295400" y="2009880"/>
            <a:chExt cx="341356" cy="275219"/>
          </a:xfrm>
        </p:grpSpPr>
        <p:sp>
          <p:nvSpPr>
            <p:cNvPr id="20" name="SMARTInkShape-99">
              <a:extLst>
                <a:ext uri="{FF2B5EF4-FFF2-40B4-BE49-F238E27FC236}">
                  <a16:creationId xmlns:a16="http://schemas.microsoft.com/office/drawing/2014/main" id="{958A046A-FFDA-39FA-EC7B-09E24727B5AA}"/>
                </a:ext>
              </a:extLst>
            </p:cNvPr>
            <p:cNvSpPr/>
            <p:nvPr>
              <p:custDataLst>
                <p:tags r:id="rId90"/>
              </p:custDataLst>
            </p:nvPr>
          </p:nvSpPr>
          <p:spPr>
            <a:xfrm>
              <a:off x="1568453" y="2188123"/>
              <a:ext cx="68303" cy="96976"/>
            </a:xfrm>
            <a:custGeom>
              <a:avLst/>
              <a:gdLst/>
              <a:ahLst/>
              <a:cxnLst/>
              <a:rect l="0" t="0" r="0" b="0"/>
              <a:pathLst>
                <a:path w="68303" h="96976">
                  <a:moveTo>
                    <a:pt x="31747" y="15327"/>
                  </a:moveTo>
                  <a:lnTo>
                    <a:pt x="31747" y="15327"/>
                  </a:lnTo>
                  <a:lnTo>
                    <a:pt x="35118" y="11956"/>
                  </a:lnTo>
                  <a:lnTo>
                    <a:pt x="35405" y="10963"/>
                  </a:lnTo>
                  <a:lnTo>
                    <a:pt x="34891" y="10301"/>
                  </a:lnTo>
                  <a:lnTo>
                    <a:pt x="33843" y="9860"/>
                  </a:lnTo>
                  <a:lnTo>
                    <a:pt x="33145" y="8860"/>
                  </a:lnTo>
                  <a:lnTo>
                    <a:pt x="32368" y="5868"/>
                  </a:lnTo>
                  <a:lnTo>
                    <a:pt x="31456" y="4788"/>
                  </a:lnTo>
                  <a:lnTo>
                    <a:pt x="28560" y="3587"/>
                  </a:lnTo>
                  <a:lnTo>
                    <a:pt x="22963" y="2911"/>
                  </a:lnTo>
                  <a:lnTo>
                    <a:pt x="18906" y="4635"/>
                  </a:lnTo>
                  <a:lnTo>
                    <a:pt x="4222" y="17561"/>
                  </a:lnTo>
                  <a:lnTo>
                    <a:pt x="1875" y="21729"/>
                  </a:lnTo>
                  <a:lnTo>
                    <a:pt x="368" y="30154"/>
                  </a:lnTo>
                  <a:lnTo>
                    <a:pt x="3" y="61850"/>
                  </a:lnTo>
                  <a:lnTo>
                    <a:pt x="0" y="67284"/>
                  </a:lnTo>
                  <a:lnTo>
                    <a:pt x="1880" y="72050"/>
                  </a:lnTo>
                  <a:lnTo>
                    <a:pt x="12206" y="87601"/>
                  </a:lnTo>
                  <a:lnTo>
                    <a:pt x="16603" y="91027"/>
                  </a:lnTo>
                  <a:lnTo>
                    <a:pt x="31494" y="95847"/>
                  </a:lnTo>
                  <a:lnTo>
                    <a:pt x="38219" y="96975"/>
                  </a:lnTo>
                  <a:lnTo>
                    <a:pt x="43561" y="95594"/>
                  </a:lnTo>
                  <a:lnTo>
                    <a:pt x="48287" y="93335"/>
                  </a:lnTo>
                  <a:lnTo>
                    <a:pt x="52739" y="92330"/>
                  </a:lnTo>
                  <a:lnTo>
                    <a:pt x="57069" y="88121"/>
                  </a:lnTo>
                  <a:lnTo>
                    <a:pt x="63474" y="75936"/>
                  </a:lnTo>
                  <a:lnTo>
                    <a:pt x="67959" y="60802"/>
                  </a:lnTo>
                  <a:lnTo>
                    <a:pt x="68302" y="50355"/>
                  </a:lnTo>
                  <a:lnTo>
                    <a:pt x="62774" y="22534"/>
                  </a:lnTo>
                  <a:lnTo>
                    <a:pt x="58942" y="11474"/>
                  </a:lnTo>
                  <a:lnTo>
                    <a:pt x="54887" y="6559"/>
                  </a:lnTo>
                  <a:lnTo>
                    <a:pt x="41896" y="421"/>
                  </a:lnTo>
                  <a:lnTo>
                    <a:pt x="32495" y="0"/>
                  </a:lnTo>
                  <a:lnTo>
                    <a:pt x="24318" y="2165"/>
                  </a:lnTo>
                  <a:lnTo>
                    <a:pt x="12697" y="89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Shape-100">
              <a:extLst>
                <a:ext uri="{FF2B5EF4-FFF2-40B4-BE49-F238E27FC236}">
                  <a16:creationId xmlns:a16="http://schemas.microsoft.com/office/drawing/2014/main" id="{5F3301C5-3BE9-F960-5030-05F8B891C2EB}"/>
                </a:ext>
              </a:extLst>
            </p:cNvPr>
            <p:cNvSpPr/>
            <p:nvPr>
              <p:custDataLst>
                <p:tags r:id="rId91"/>
              </p:custDataLst>
            </p:nvPr>
          </p:nvSpPr>
          <p:spPr>
            <a:xfrm>
              <a:off x="1314450" y="2127250"/>
              <a:ext cx="114301" cy="6351"/>
            </a:xfrm>
            <a:custGeom>
              <a:avLst/>
              <a:gdLst/>
              <a:ahLst/>
              <a:cxnLst/>
              <a:rect l="0" t="0" r="0" b="0"/>
              <a:pathLst>
                <a:path w="114301" h="6351">
                  <a:moveTo>
                    <a:pt x="0" y="0"/>
                  </a:moveTo>
                  <a:lnTo>
                    <a:pt x="0" y="0"/>
                  </a:lnTo>
                  <a:lnTo>
                    <a:pt x="0" y="5467"/>
                  </a:lnTo>
                  <a:lnTo>
                    <a:pt x="27437" y="6298"/>
                  </a:lnTo>
                  <a:lnTo>
                    <a:pt x="56051" y="6343"/>
                  </a:lnTo>
                  <a:lnTo>
                    <a:pt x="86124" y="588"/>
                  </a:lnTo>
                  <a:lnTo>
                    <a:pt x="97799" y="880"/>
                  </a:lnTo>
                  <a:lnTo>
                    <a:pt x="114300" y="6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101">
              <a:extLst>
                <a:ext uri="{FF2B5EF4-FFF2-40B4-BE49-F238E27FC236}">
                  <a16:creationId xmlns:a16="http://schemas.microsoft.com/office/drawing/2014/main" id="{80972E87-60AA-1843-BA05-D43E7DB2215C}"/>
                </a:ext>
              </a:extLst>
            </p:cNvPr>
            <p:cNvSpPr/>
            <p:nvPr>
              <p:custDataLst>
                <p:tags r:id="rId92"/>
              </p:custDataLst>
            </p:nvPr>
          </p:nvSpPr>
          <p:spPr>
            <a:xfrm>
              <a:off x="1454150" y="2009880"/>
              <a:ext cx="31751" cy="244371"/>
            </a:xfrm>
            <a:custGeom>
              <a:avLst/>
              <a:gdLst/>
              <a:ahLst/>
              <a:cxnLst/>
              <a:rect l="0" t="0" r="0" b="0"/>
              <a:pathLst>
                <a:path w="31751" h="244371">
                  <a:moveTo>
                    <a:pt x="0" y="9420"/>
                  </a:moveTo>
                  <a:lnTo>
                    <a:pt x="0" y="9420"/>
                  </a:lnTo>
                  <a:lnTo>
                    <a:pt x="8838" y="582"/>
                  </a:lnTo>
                  <a:lnTo>
                    <a:pt x="10831" y="0"/>
                  </a:lnTo>
                  <a:lnTo>
                    <a:pt x="12865" y="318"/>
                  </a:lnTo>
                  <a:lnTo>
                    <a:pt x="14927" y="1235"/>
                  </a:lnTo>
                  <a:lnTo>
                    <a:pt x="17218" y="11662"/>
                  </a:lnTo>
                  <a:lnTo>
                    <a:pt x="18507" y="35484"/>
                  </a:lnTo>
                  <a:lnTo>
                    <a:pt x="18943" y="65447"/>
                  </a:lnTo>
                  <a:lnTo>
                    <a:pt x="19018" y="95400"/>
                  </a:lnTo>
                  <a:lnTo>
                    <a:pt x="19036" y="118895"/>
                  </a:lnTo>
                  <a:lnTo>
                    <a:pt x="19046" y="148396"/>
                  </a:lnTo>
                  <a:lnTo>
                    <a:pt x="19049" y="171718"/>
                  </a:lnTo>
                  <a:lnTo>
                    <a:pt x="19050" y="201091"/>
                  </a:lnTo>
                  <a:lnTo>
                    <a:pt x="24119" y="224140"/>
                  </a:lnTo>
                  <a:lnTo>
                    <a:pt x="31750" y="2443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102">
              <a:extLst>
                <a:ext uri="{FF2B5EF4-FFF2-40B4-BE49-F238E27FC236}">
                  <a16:creationId xmlns:a16="http://schemas.microsoft.com/office/drawing/2014/main" id="{FC723BEE-ABFF-F2BA-2B7F-D8E08A6529B5}"/>
                </a:ext>
              </a:extLst>
            </p:cNvPr>
            <p:cNvSpPr/>
            <p:nvPr>
              <p:custDataLst>
                <p:tags r:id="rId93"/>
              </p:custDataLst>
            </p:nvPr>
          </p:nvSpPr>
          <p:spPr>
            <a:xfrm>
              <a:off x="1295400" y="2039333"/>
              <a:ext cx="38087" cy="170468"/>
            </a:xfrm>
            <a:custGeom>
              <a:avLst/>
              <a:gdLst/>
              <a:ahLst/>
              <a:cxnLst/>
              <a:rect l="0" t="0" r="0" b="0"/>
              <a:pathLst>
                <a:path w="38087" h="170468">
                  <a:moveTo>
                    <a:pt x="0" y="18067"/>
                  </a:moveTo>
                  <a:lnTo>
                    <a:pt x="0" y="18067"/>
                  </a:lnTo>
                  <a:lnTo>
                    <a:pt x="0" y="14696"/>
                  </a:lnTo>
                  <a:lnTo>
                    <a:pt x="1881" y="11159"/>
                  </a:lnTo>
                  <a:lnTo>
                    <a:pt x="11740" y="0"/>
                  </a:lnTo>
                  <a:lnTo>
                    <a:pt x="12765" y="378"/>
                  </a:lnTo>
                  <a:lnTo>
                    <a:pt x="17580" y="3575"/>
                  </a:lnTo>
                  <a:lnTo>
                    <a:pt x="21454" y="4571"/>
                  </a:lnTo>
                  <a:lnTo>
                    <a:pt x="25528" y="12539"/>
                  </a:lnTo>
                  <a:lnTo>
                    <a:pt x="33892" y="44021"/>
                  </a:lnTo>
                  <a:lnTo>
                    <a:pt x="36853" y="70521"/>
                  </a:lnTo>
                  <a:lnTo>
                    <a:pt x="37731" y="96246"/>
                  </a:lnTo>
                  <a:lnTo>
                    <a:pt x="38027" y="121495"/>
                  </a:lnTo>
                  <a:lnTo>
                    <a:pt x="38086" y="148433"/>
                  </a:lnTo>
                  <a:lnTo>
                    <a:pt x="37388" y="157852"/>
                  </a:lnTo>
                  <a:lnTo>
                    <a:pt x="31750" y="1704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 name="SMARTInkShape-Group19">
            <a:extLst>
              <a:ext uri="{FF2B5EF4-FFF2-40B4-BE49-F238E27FC236}">
                <a16:creationId xmlns:a16="http://schemas.microsoft.com/office/drawing/2014/main" id="{63784E35-CCD3-099C-2EC9-38D04F15F5A6}"/>
              </a:ext>
            </a:extLst>
          </p:cNvPr>
          <p:cNvGrpSpPr/>
          <p:nvPr/>
        </p:nvGrpSpPr>
        <p:grpSpPr>
          <a:xfrm>
            <a:off x="1841500" y="2089150"/>
            <a:ext cx="19051" cy="137009"/>
            <a:chOff x="1841500" y="2089150"/>
            <a:chExt cx="19051" cy="137009"/>
          </a:xfrm>
        </p:grpSpPr>
        <p:sp>
          <p:nvSpPr>
            <p:cNvPr id="25" name="SMARTInkShape-103">
              <a:extLst>
                <a:ext uri="{FF2B5EF4-FFF2-40B4-BE49-F238E27FC236}">
                  <a16:creationId xmlns:a16="http://schemas.microsoft.com/office/drawing/2014/main" id="{8C566ACD-462F-C5E6-9E00-0322DB79FEF2}"/>
                </a:ext>
              </a:extLst>
            </p:cNvPr>
            <p:cNvSpPr/>
            <p:nvPr>
              <p:custDataLst>
                <p:tags r:id="rId88"/>
              </p:custDataLst>
            </p:nvPr>
          </p:nvSpPr>
          <p:spPr>
            <a:xfrm>
              <a:off x="1854200" y="2222500"/>
              <a:ext cx="6351" cy="3659"/>
            </a:xfrm>
            <a:custGeom>
              <a:avLst/>
              <a:gdLst/>
              <a:ahLst/>
              <a:cxnLst/>
              <a:rect l="0" t="0" r="0" b="0"/>
              <a:pathLst>
                <a:path w="6351" h="3659">
                  <a:moveTo>
                    <a:pt x="0" y="0"/>
                  </a:moveTo>
                  <a:lnTo>
                    <a:pt x="0" y="0"/>
                  </a:lnTo>
                  <a:lnTo>
                    <a:pt x="3371" y="3371"/>
                  </a:lnTo>
                  <a:lnTo>
                    <a:pt x="4364" y="3658"/>
                  </a:lnTo>
                  <a:lnTo>
                    <a:pt x="5026" y="3145"/>
                  </a:lnTo>
                  <a:lnTo>
                    <a:pt x="6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104">
              <a:extLst>
                <a:ext uri="{FF2B5EF4-FFF2-40B4-BE49-F238E27FC236}">
                  <a16:creationId xmlns:a16="http://schemas.microsoft.com/office/drawing/2014/main" id="{F5595A99-3450-F5EE-490B-EAA730C03FB6}"/>
                </a:ext>
              </a:extLst>
            </p:cNvPr>
            <p:cNvSpPr/>
            <p:nvPr>
              <p:custDataLst>
                <p:tags r:id="rId89"/>
              </p:custDataLst>
            </p:nvPr>
          </p:nvSpPr>
          <p:spPr>
            <a:xfrm>
              <a:off x="1841500" y="2089150"/>
              <a:ext cx="6351" cy="12701"/>
            </a:xfrm>
            <a:custGeom>
              <a:avLst/>
              <a:gdLst/>
              <a:ahLst/>
              <a:cxnLst/>
              <a:rect l="0" t="0" r="0" b="0"/>
              <a:pathLst>
                <a:path w="6351" h="12701">
                  <a:moveTo>
                    <a:pt x="0" y="12700"/>
                  </a:moveTo>
                  <a:lnTo>
                    <a:pt x="0" y="12700"/>
                  </a:lnTo>
                  <a:lnTo>
                    <a:pt x="3371" y="12700"/>
                  </a:lnTo>
                  <a:lnTo>
                    <a:pt x="4364" y="11994"/>
                  </a:lnTo>
                  <a:lnTo>
                    <a:pt x="5026" y="10819"/>
                  </a:lnTo>
                  <a:lnTo>
                    <a:pt x="6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 name="SMARTInkShape-Group20">
            <a:extLst>
              <a:ext uri="{FF2B5EF4-FFF2-40B4-BE49-F238E27FC236}">
                <a16:creationId xmlns:a16="http://schemas.microsoft.com/office/drawing/2014/main" id="{35073CDA-233B-542D-4309-C1EAA1650720}"/>
              </a:ext>
            </a:extLst>
          </p:cNvPr>
          <p:cNvGrpSpPr/>
          <p:nvPr/>
        </p:nvGrpSpPr>
        <p:grpSpPr>
          <a:xfrm>
            <a:off x="2254250" y="1951215"/>
            <a:ext cx="1397001" cy="309386"/>
            <a:chOff x="2254250" y="1951215"/>
            <a:chExt cx="1397001" cy="309386"/>
          </a:xfrm>
        </p:grpSpPr>
        <p:sp>
          <p:nvSpPr>
            <p:cNvPr id="28" name="SMARTInkShape-105">
              <a:extLst>
                <a:ext uri="{FF2B5EF4-FFF2-40B4-BE49-F238E27FC236}">
                  <a16:creationId xmlns:a16="http://schemas.microsoft.com/office/drawing/2014/main" id="{7259103C-D0DD-D842-0B36-16CC9828491A}"/>
                </a:ext>
              </a:extLst>
            </p:cNvPr>
            <p:cNvSpPr/>
            <p:nvPr>
              <p:custDataLst>
                <p:tags r:id="rId78"/>
              </p:custDataLst>
            </p:nvPr>
          </p:nvSpPr>
          <p:spPr>
            <a:xfrm>
              <a:off x="3511550" y="2082800"/>
              <a:ext cx="139701" cy="38101"/>
            </a:xfrm>
            <a:custGeom>
              <a:avLst/>
              <a:gdLst/>
              <a:ahLst/>
              <a:cxnLst/>
              <a:rect l="0" t="0" r="0" b="0"/>
              <a:pathLst>
                <a:path w="139701" h="38101">
                  <a:moveTo>
                    <a:pt x="0" y="38100"/>
                  </a:moveTo>
                  <a:lnTo>
                    <a:pt x="0" y="38100"/>
                  </a:lnTo>
                  <a:lnTo>
                    <a:pt x="10139" y="37394"/>
                  </a:lnTo>
                  <a:lnTo>
                    <a:pt x="36595" y="25891"/>
                  </a:lnTo>
                  <a:lnTo>
                    <a:pt x="60250" y="16037"/>
                  </a:lnTo>
                  <a:lnTo>
                    <a:pt x="86134" y="12278"/>
                  </a:lnTo>
                  <a:lnTo>
                    <a:pt x="111285" y="4265"/>
                  </a:lnTo>
                  <a:lnTo>
                    <a:pt x="1397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106">
              <a:extLst>
                <a:ext uri="{FF2B5EF4-FFF2-40B4-BE49-F238E27FC236}">
                  <a16:creationId xmlns:a16="http://schemas.microsoft.com/office/drawing/2014/main" id="{88EB595F-474C-A755-DD62-65CE60677354}"/>
                </a:ext>
              </a:extLst>
            </p:cNvPr>
            <p:cNvSpPr/>
            <p:nvPr>
              <p:custDataLst>
                <p:tags r:id="rId79"/>
              </p:custDataLst>
            </p:nvPr>
          </p:nvSpPr>
          <p:spPr>
            <a:xfrm>
              <a:off x="3556000" y="1951215"/>
              <a:ext cx="76201" cy="296103"/>
            </a:xfrm>
            <a:custGeom>
              <a:avLst/>
              <a:gdLst/>
              <a:ahLst/>
              <a:cxnLst/>
              <a:rect l="0" t="0" r="0" b="0"/>
              <a:pathLst>
                <a:path w="76201" h="296103">
                  <a:moveTo>
                    <a:pt x="0" y="10935"/>
                  </a:moveTo>
                  <a:lnTo>
                    <a:pt x="0" y="10935"/>
                  </a:lnTo>
                  <a:lnTo>
                    <a:pt x="9434" y="2207"/>
                  </a:lnTo>
                  <a:lnTo>
                    <a:pt x="14306" y="0"/>
                  </a:lnTo>
                  <a:lnTo>
                    <a:pt x="15887" y="823"/>
                  </a:lnTo>
                  <a:lnTo>
                    <a:pt x="16942" y="2783"/>
                  </a:lnTo>
                  <a:lnTo>
                    <a:pt x="18634" y="22809"/>
                  </a:lnTo>
                  <a:lnTo>
                    <a:pt x="15556" y="45811"/>
                  </a:lnTo>
                  <a:lnTo>
                    <a:pt x="13969" y="67828"/>
                  </a:lnTo>
                  <a:lnTo>
                    <a:pt x="13264" y="91960"/>
                  </a:lnTo>
                  <a:lnTo>
                    <a:pt x="12867" y="121412"/>
                  </a:lnTo>
                  <a:lnTo>
                    <a:pt x="12750" y="148013"/>
                  </a:lnTo>
                  <a:lnTo>
                    <a:pt x="12715" y="173769"/>
                  </a:lnTo>
                  <a:lnTo>
                    <a:pt x="11999" y="198568"/>
                  </a:lnTo>
                  <a:lnTo>
                    <a:pt x="7675" y="230032"/>
                  </a:lnTo>
                  <a:lnTo>
                    <a:pt x="6612" y="259687"/>
                  </a:lnTo>
                  <a:lnTo>
                    <a:pt x="5696" y="282792"/>
                  </a:lnTo>
                  <a:lnTo>
                    <a:pt x="2707" y="292255"/>
                  </a:lnTo>
                  <a:lnTo>
                    <a:pt x="3216" y="293731"/>
                  </a:lnTo>
                  <a:lnTo>
                    <a:pt x="4261" y="294716"/>
                  </a:lnTo>
                  <a:lnTo>
                    <a:pt x="12473" y="296102"/>
                  </a:lnTo>
                  <a:lnTo>
                    <a:pt x="39520" y="287795"/>
                  </a:lnTo>
                  <a:lnTo>
                    <a:pt x="58711" y="274599"/>
                  </a:lnTo>
                  <a:lnTo>
                    <a:pt x="67486" y="266643"/>
                  </a:lnTo>
                  <a:lnTo>
                    <a:pt x="76200" y="2458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107">
              <a:extLst>
                <a:ext uri="{FF2B5EF4-FFF2-40B4-BE49-F238E27FC236}">
                  <a16:creationId xmlns:a16="http://schemas.microsoft.com/office/drawing/2014/main" id="{1042C16A-B084-0BEA-3D89-ABB79B36E417}"/>
                </a:ext>
              </a:extLst>
            </p:cNvPr>
            <p:cNvSpPr/>
            <p:nvPr>
              <p:custDataLst>
                <p:tags r:id="rId80"/>
              </p:custDataLst>
            </p:nvPr>
          </p:nvSpPr>
          <p:spPr>
            <a:xfrm>
              <a:off x="3259090" y="2121334"/>
              <a:ext cx="239761" cy="139267"/>
            </a:xfrm>
            <a:custGeom>
              <a:avLst/>
              <a:gdLst/>
              <a:ahLst/>
              <a:cxnLst/>
              <a:rect l="0" t="0" r="0" b="0"/>
              <a:pathLst>
                <a:path w="239761" h="139267">
                  <a:moveTo>
                    <a:pt x="11160" y="56716"/>
                  </a:moveTo>
                  <a:lnTo>
                    <a:pt x="11160" y="56716"/>
                  </a:lnTo>
                  <a:lnTo>
                    <a:pt x="22005" y="47282"/>
                  </a:lnTo>
                  <a:lnTo>
                    <a:pt x="52171" y="31383"/>
                  </a:lnTo>
                  <a:lnTo>
                    <a:pt x="62548" y="26407"/>
                  </a:lnTo>
                  <a:lnTo>
                    <a:pt x="86239" y="6987"/>
                  </a:lnTo>
                  <a:lnTo>
                    <a:pt x="85907" y="5924"/>
                  </a:lnTo>
                  <a:lnTo>
                    <a:pt x="83657" y="2862"/>
                  </a:lnTo>
                  <a:lnTo>
                    <a:pt x="80305" y="1031"/>
                  </a:lnTo>
                  <a:lnTo>
                    <a:pt x="70688" y="0"/>
                  </a:lnTo>
                  <a:lnTo>
                    <a:pt x="45105" y="3023"/>
                  </a:lnTo>
                  <a:lnTo>
                    <a:pt x="31252" y="8430"/>
                  </a:lnTo>
                  <a:lnTo>
                    <a:pt x="3658" y="32560"/>
                  </a:lnTo>
                  <a:lnTo>
                    <a:pt x="770" y="41041"/>
                  </a:lnTo>
                  <a:lnTo>
                    <a:pt x="0" y="46266"/>
                  </a:lnTo>
                  <a:lnTo>
                    <a:pt x="5658" y="67104"/>
                  </a:lnTo>
                  <a:lnTo>
                    <a:pt x="17343" y="92073"/>
                  </a:lnTo>
                  <a:lnTo>
                    <a:pt x="29315" y="106112"/>
                  </a:lnTo>
                  <a:lnTo>
                    <a:pt x="40866" y="110420"/>
                  </a:lnTo>
                  <a:lnTo>
                    <a:pt x="64535" y="113185"/>
                  </a:lnTo>
                  <a:lnTo>
                    <a:pt x="73923" y="109800"/>
                  </a:lnTo>
                  <a:lnTo>
                    <a:pt x="82093" y="103592"/>
                  </a:lnTo>
                  <a:lnTo>
                    <a:pt x="98783" y="80624"/>
                  </a:lnTo>
                  <a:lnTo>
                    <a:pt x="112482" y="49352"/>
                  </a:lnTo>
                  <a:lnTo>
                    <a:pt x="122871" y="31246"/>
                  </a:lnTo>
                  <a:lnTo>
                    <a:pt x="127366" y="27757"/>
                  </a:lnTo>
                  <a:lnTo>
                    <a:pt x="129553" y="27533"/>
                  </a:lnTo>
                  <a:lnTo>
                    <a:pt x="133864" y="29164"/>
                  </a:lnTo>
                  <a:lnTo>
                    <a:pt x="140258" y="34049"/>
                  </a:lnTo>
                  <a:lnTo>
                    <a:pt x="146621" y="50078"/>
                  </a:lnTo>
                  <a:lnTo>
                    <a:pt x="150302" y="80197"/>
                  </a:lnTo>
                  <a:lnTo>
                    <a:pt x="151317" y="89024"/>
                  </a:lnTo>
                  <a:lnTo>
                    <a:pt x="156295" y="99428"/>
                  </a:lnTo>
                  <a:lnTo>
                    <a:pt x="157305" y="98596"/>
                  </a:lnTo>
                  <a:lnTo>
                    <a:pt x="175065" y="70342"/>
                  </a:lnTo>
                  <a:lnTo>
                    <a:pt x="195250" y="40655"/>
                  </a:lnTo>
                  <a:lnTo>
                    <a:pt x="212897" y="26254"/>
                  </a:lnTo>
                  <a:lnTo>
                    <a:pt x="215592" y="25539"/>
                  </a:lnTo>
                  <a:lnTo>
                    <a:pt x="217298" y="25348"/>
                  </a:lnTo>
                  <a:lnTo>
                    <a:pt x="218435" y="25926"/>
                  </a:lnTo>
                  <a:lnTo>
                    <a:pt x="219193" y="27017"/>
                  </a:lnTo>
                  <a:lnTo>
                    <a:pt x="220741" y="30111"/>
                  </a:lnTo>
                  <a:lnTo>
                    <a:pt x="226089" y="36532"/>
                  </a:lnTo>
                  <a:lnTo>
                    <a:pt x="230662" y="64332"/>
                  </a:lnTo>
                  <a:lnTo>
                    <a:pt x="227469" y="93255"/>
                  </a:lnTo>
                  <a:lnTo>
                    <a:pt x="227887" y="112384"/>
                  </a:lnTo>
                  <a:lnTo>
                    <a:pt x="232166" y="126911"/>
                  </a:lnTo>
                  <a:lnTo>
                    <a:pt x="239760" y="1392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108">
              <a:extLst>
                <a:ext uri="{FF2B5EF4-FFF2-40B4-BE49-F238E27FC236}">
                  <a16:creationId xmlns:a16="http://schemas.microsoft.com/office/drawing/2014/main" id="{D762D425-1630-9765-84FA-9EC148F4116D}"/>
                </a:ext>
              </a:extLst>
            </p:cNvPr>
            <p:cNvSpPr/>
            <p:nvPr>
              <p:custDataLst>
                <p:tags r:id="rId81"/>
              </p:custDataLst>
            </p:nvPr>
          </p:nvSpPr>
          <p:spPr>
            <a:xfrm>
              <a:off x="2896428" y="2097037"/>
              <a:ext cx="329264" cy="127896"/>
            </a:xfrm>
            <a:custGeom>
              <a:avLst/>
              <a:gdLst/>
              <a:ahLst/>
              <a:cxnLst/>
              <a:rect l="0" t="0" r="0" b="0"/>
              <a:pathLst>
                <a:path w="329264" h="127896">
                  <a:moveTo>
                    <a:pt x="30922" y="36563"/>
                  </a:moveTo>
                  <a:lnTo>
                    <a:pt x="30922" y="36563"/>
                  </a:lnTo>
                  <a:lnTo>
                    <a:pt x="30922" y="39934"/>
                  </a:lnTo>
                  <a:lnTo>
                    <a:pt x="32803" y="43471"/>
                  </a:lnTo>
                  <a:lnTo>
                    <a:pt x="36389" y="48119"/>
                  </a:lnTo>
                  <a:lnTo>
                    <a:pt x="51601" y="43967"/>
                  </a:lnTo>
                  <a:lnTo>
                    <a:pt x="68926" y="38235"/>
                  </a:lnTo>
                  <a:lnTo>
                    <a:pt x="81693" y="35177"/>
                  </a:lnTo>
                  <a:lnTo>
                    <a:pt x="92532" y="29802"/>
                  </a:lnTo>
                  <a:lnTo>
                    <a:pt x="99144" y="25036"/>
                  </a:lnTo>
                  <a:lnTo>
                    <a:pt x="100049" y="22503"/>
                  </a:lnTo>
                  <a:lnTo>
                    <a:pt x="100629" y="15128"/>
                  </a:lnTo>
                  <a:lnTo>
                    <a:pt x="99266" y="13100"/>
                  </a:lnTo>
                  <a:lnTo>
                    <a:pt x="86939" y="4778"/>
                  </a:lnTo>
                  <a:lnTo>
                    <a:pt x="78396" y="1270"/>
                  </a:lnTo>
                  <a:lnTo>
                    <a:pt x="60981" y="0"/>
                  </a:lnTo>
                  <a:lnTo>
                    <a:pt x="40377" y="3779"/>
                  </a:lnTo>
                  <a:lnTo>
                    <a:pt x="16679" y="16793"/>
                  </a:lnTo>
                  <a:lnTo>
                    <a:pt x="8599" y="26365"/>
                  </a:lnTo>
                  <a:lnTo>
                    <a:pt x="3362" y="36970"/>
                  </a:lnTo>
                  <a:lnTo>
                    <a:pt x="0" y="57157"/>
                  </a:lnTo>
                  <a:lnTo>
                    <a:pt x="1298" y="75120"/>
                  </a:lnTo>
                  <a:lnTo>
                    <a:pt x="6152" y="90086"/>
                  </a:lnTo>
                  <a:lnTo>
                    <a:pt x="17485" y="108205"/>
                  </a:lnTo>
                  <a:lnTo>
                    <a:pt x="27066" y="116147"/>
                  </a:lnTo>
                  <a:lnTo>
                    <a:pt x="43723" y="126994"/>
                  </a:lnTo>
                  <a:lnTo>
                    <a:pt x="47217" y="127895"/>
                  </a:lnTo>
                  <a:lnTo>
                    <a:pt x="54862" y="127014"/>
                  </a:lnTo>
                  <a:lnTo>
                    <a:pt x="81759" y="120132"/>
                  </a:lnTo>
                  <a:lnTo>
                    <a:pt x="107291" y="99430"/>
                  </a:lnTo>
                  <a:lnTo>
                    <a:pt x="130408" y="70282"/>
                  </a:lnTo>
                  <a:lnTo>
                    <a:pt x="150029" y="39272"/>
                  </a:lnTo>
                  <a:lnTo>
                    <a:pt x="151249" y="38369"/>
                  </a:lnTo>
                  <a:lnTo>
                    <a:pt x="156904" y="36801"/>
                  </a:lnTo>
                  <a:lnTo>
                    <a:pt x="157721" y="46749"/>
                  </a:lnTo>
                  <a:lnTo>
                    <a:pt x="159764" y="64184"/>
                  </a:lnTo>
                  <a:lnTo>
                    <a:pt x="163678" y="93300"/>
                  </a:lnTo>
                  <a:lnTo>
                    <a:pt x="164801" y="107074"/>
                  </a:lnTo>
                  <a:lnTo>
                    <a:pt x="167564" y="113292"/>
                  </a:lnTo>
                  <a:lnTo>
                    <a:pt x="169289" y="114527"/>
                  </a:lnTo>
                  <a:lnTo>
                    <a:pt x="171144" y="114644"/>
                  </a:lnTo>
                  <a:lnTo>
                    <a:pt x="179191" y="113134"/>
                  </a:lnTo>
                  <a:lnTo>
                    <a:pt x="180568" y="111600"/>
                  </a:lnTo>
                  <a:lnTo>
                    <a:pt x="183917" y="102697"/>
                  </a:lnTo>
                  <a:lnTo>
                    <a:pt x="207677" y="75834"/>
                  </a:lnTo>
                  <a:lnTo>
                    <a:pt x="213667" y="71656"/>
                  </a:lnTo>
                  <a:lnTo>
                    <a:pt x="221005" y="67422"/>
                  </a:lnTo>
                  <a:lnTo>
                    <a:pt x="225470" y="64389"/>
                  </a:lnTo>
                  <a:lnTo>
                    <a:pt x="232843" y="62283"/>
                  </a:lnTo>
                  <a:lnTo>
                    <a:pt x="237114" y="68800"/>
                  </a:lnTo>
                  <a:lnTo>
                    <a:pt x="239809" y="82938"/>
                  </a:lnTo>
                  <a:lnTo>
                    <a:pt x="240385" y="95525"/>
                  </a:lnTo>
                  <a:lnTo>
                    <a:pt x="241119" y="96332"/>
                  </a:lnTo>
                  <a:lnTo>
                    <a:pt x="242315" y="96165"/>
                  </a:lnTo>
                  <a:lnTo>
                    <a:pt x="246230" y="93392"/>
                  </a:lnTo>
                  <a:lnTo>
                    <a:pt x="276419" y="64092"/>
                  </a:lnTo>
                  <a:lnTo>
                    <a:pt x="307012" y="38990"/>
                  </a:lnTo>
                  <a:lnTo>
                    <a:pt x="310732" y="37641"/>
                  </a:lnTo>
                  <a:lnTo>
                    <a:pt x="312713" y="37282"/>
                  </a:lnTo>
                  <a:lnTo>
                    <a:pt x="314738" y="37748"/>
                  </a:lnTo>
                  <a:lnTo>
                    <a:pt x="318870" y="40147"/>
                  </a:lnTo>
                  <a:lnTo>
                    <a:pt x="325162" y="52206"/>
                  </a:lnTo>
                  <a:lnTo>
                    <a:pt x="328540" y="79608"/>
                  </a:lnTo>
                  <a:lnTo>
                    <a:pt x="329263" y="109207"/>
                  </a:lnTo>
                  <a:lnTo>
                    <a:pt x="328594" y="112509"/>
                  </a:lnTo>
                  <a:lnTo>
                    <a:pt x="323022" y="1191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InkShape-109">
              <a:extLst>
                <a:ext uri="{FF2B5EF4-FFF2-40B4-BE49-F238E27FC236}">
                  <a16:creationId xmlns:a16="http://schemas.microsoft.com/office/drawing/2014/main" id="{46CD2222-EC2D-CD80-6E78-77EFE3440A79}"/>
                </a:ext>
              </a:extLst>
            </p:cNvPr>
            <p:cNvSpPr/>
            <p:nvPr>
              <p:custDataLst>
                <p:tags r:id="rId82"/>
              </p:custDataLst>
            </p:nvPr>
          </p:nvSpPr>
          <p:spPr>
            <a:xfrm>
              <a:off x="2787650" y="2114550"/>
              <a:ext cx="82551" cy="38101"/>
            </a:xfrm>
            <a:custGeom>
              <a:avLst/>
              <a:gdLst/>
              <a:ahLst/>
              <a:cxnLst/>
              <a:rect l="0" t="0" r="0" b="0"/>
              <a:pathLst>
                <a:path w="82551" h="38101">
                  <a:moveTo>
                    <a:pt x="0" y="38100"/>
                  </a:moveTo>
                  <a:lnTo>
                    <a:pt x="0" y="38100"/>
                  </a:lnTo>
                  <a:lnTo>
                    <a:pt x="15580" y="25891"/>
                  </a:lnTo>
                  <a:lnTo>
                    <a:pt x="41066" y="14925"/>
                  </a:lnTo>
                  <a:lnTo>
                    <a:pt x="825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InkShape-110">
              <a:extLst>
                <a:ext uri="{FF2B5EF4-FFF2-40B4-BE49-F238E27FC236}">
                  <a16:creationId xmlns:a16="http://schemas.microsoft.com/office/drawing/2014/main" id="{8E4E3D90-CFF2-79FE-C0DE-E4A3AC36010F}"/>
                </a:ext>
              </a:extLst>
            </p:cNvPr>
            <p:cNvSpPr/>
            <p:nvPr>
              <p:custDataLst>
                <p:tags r:id="rId83"/>
              </p:custDataLst>
            </p:nvPr>
          </p:nvSpPr>
          <p:spPr>
            <a:xfrm>
              <a:off x="2788113" y="2012950"/>
              <a:ext cx="82088" cy="227372"/>
            </a:xfrm>
            <a:custGeom>
              <a:avLst/>
              <a:gdLst/>
              <a:ahLst/>
              <a:cxnLst/>
              <a:rect l="0" t="0" r="0" b="0"/>
              <a:pathLst>
                <a:path w="82088" h="227372">
                  <a:moveTo>
                    <a:pt x="18587" y="0"/>
                  </a:moveTo>
                  <a:lnTo>
                    <a:pt x="18587" y="0"/>
                  </a:lnTo>
                  <a:lnTo>
                    <a:pt x="21958" y="0"/>
                  </a:lnTo>
                  <a:lnTo>
                    <a:pt x="23613" y="7526"/>
                  </a:lnTo>
                  <a:lnTo>
                    <a:pt x="22663" y="27630"/>
                  </a:lnTo>
                  <a:lnTo>
                    <a:pt x="19795" y="53342"/>
                  </a:lnTo>
                  <a:lnTo>
                    <a:pt x="18945" y="79540"/>
                  </a:lnTo>
                  <a:lnTo>
                    <a:pt x="17335" y="95323"/>
                  </a:lnTo>
                  <a:lnTo>
                    <a:pt x="9906" y="121926"/>
                  </a:lnTo>
                  <a:lnTo>
                    <a:pt x="3045" y="152707"/>
                  </a:lnTo>
                  <a:lnTo>
                    <a:pt x="0" y="181046"/>
                  </a:lnTo>
                  <a:lnTo>
                    <a:pt x="1556" y="202280"/>
                  </a:lnTo>
                  <a:lnTo>
                    <a:pt x="5032" y="218305"/>
                  </a:lnTo>
                  <a:lnTo>
                    <a:pt x="9005" y="224452"/>
                  </a:lnTo>
                  <a:lnTo>
                    <a:pt x="14563" y="226757"/>
                  </a:lnTo>
                  <a:lnTo>
                    <a:pt x="18021" y="227371"/>
                  </a:lnTo>
                  <a:lnTo>
                    <a:pt x="25627" y="226172"/>
                  </a:lnTo>
                  <a:lnTo>
                    <a:pt x="52279" y="215687"/>
                  </a:lnTo>
                  <a:lnTo>
                    <a:pt x="61783" y="211572"/>
                  </a:lnTo>
                  <a:lnTo>
                    <a:pt x="82087" y="190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SMARTInkShape-111">
              <a:extLst>
                <a:ext uri="{FF2B5EF4-FFF2-40B4-BE49-F238E27FC236}">
                  <a16:creationId xmlns:a16="http://schemas.microsoft.com/office/drawing/2014/main" id="{A921B720-668F-C5BE-5CE0-DC6D329C68CC}"/>
                </a:ext>
              </a:extLst>
            </p:cNvPr>
            <p:cNvSpPr/>
            <p:nvPr>
              <p:custDataLst>
                <p:tags r:id="rId84"/>
              </p:custDataLst>
            </p:nvPr>
          </p:nvSpPr>
          <p:spPr>
            <a:xfrm>
              <a:off x="2590961" y="2096929"/>
              <a:ext cx="164940" cy="105051"/>
            </a:xfrm>
            <a:custGeom>
              <a:avLst/>
              <a:gdLst/>
              <a:ahLst/>
              <a:cxnLst/>
              <a:rect l="0" t="0" r="0" b="0"/>
              <a:pathLst>
                <a:path w="164940" h="105051">
                  <a:moveTo>
                    <a:pt x="101439" y="23971"/>
                  </a:moveTo>
                  <a:lnTo>
                    <a:pt x="101439" y="23971"/>
                  </a:lnTo>
                  <a:lnTo>
                    <a:pt x="106906" y="18504"/>
                  </a:lnTo>
                  <a:lnTo>
                    <a:pt x="107527" y="11141"/>
                  </a:lnTo>
                  <a:lnTo>
                    <a:pt x="106204" y="8362"/>
                  </a:lnTo>
                  <a:lnTo>
                    <a:pt x="100970" y="3393"/>
                  </a:lnTo>
                  <a:lnTo>
                    <a:pt x="93940" y="714"/>
                  </a:lnTo>
                  <a:lnTo>
                    <a:pt x="90089" y="0"/>
                  </a:lnTo>
                  <a:lnTo>
                    <a:pt x="59921" y="4164"/>
                  </a:lnTo>
                  <a:lnTo>
                    <a:pt x="31681" y="15789"/>
                  </a:lnTo>
                  <a:lnTo>
                    <a:pt x="9128" y="29313"/>
                  </a:lnTo>
                  <a:lnTo>
                    <a:pt x="1674" y="35218"/>
                  </a:lnTo>
                  <a:lnTo>
                    <a:pt x="654" y="37907"/>
                  </a:lnTo>
                  <a:lnTo>
                    <a:pt x="0" y="42011"/>
                  </a:lnTo>
                  <a:lnTo>
                    <a:pt x="652" y="42347"/>
                  </a:lnTo>
                  <a:lnTo>
                    <a:pt x="3529" y="42821"/>
                  </a:lnTo>
                  <a:lnTo>
                    <a:pt x="1950" y="42932"/>
                  </a:lnTo>
                  <a:lnTo>
                    <a:pt x="1951" y="42962"/>
                  </a:lnTo>
                  <a:lnTo>
                    <a:pt x="5492" y="43013"/>
                  </a:lnTo>
                  <a:lnTo>
                    <a:pt x="5879" y="44899"/>
                  </a:lnTo>
                  <a:lnTo>
                    <a:pt x="5983" y="46390"/>
                  </a:lnTo>
                  <a:lnTo>
                    <a:pt x="6757" y="47384"/>
                  </a:lnTo>
                  <a:lnTo>
                    <a:pt x="12644" y="49902"/>
                  </a:lnTo>
                  <a:lnTo>
                    <a:pt x="44174" y="81006"/>
                  </a:lnTo>
                  <a:lnTo>
                    <a:pt x="47295" y="84128"/>
                  </a:lnTo>
                  <a:lnTo>
                    <a:pt x="52916" y="85985"/>
                  </a:lnTo>
                  <a:lnTo>
                    <a:pt x="56390" y="86480"/>
                  </a:lnTo>
                  <a:lnTo>
                    <a:pt x="62132" y="85149"/>
                  </a:lnTo>
                  <a:lnTo>
                    <a:pt x="67036" y="82911"/>
                  </a:lnTo>
                  <a:lnTo>
                    <a:pt x="71567" y="81916"/>
                  </a:lnTo>
                  <a:lnTo>
                    <a:pt x="73058" y="80946"/>
                  </a:lnTo>
                  <a:lnTo>
                    <a:pt x="74052" y="79593"/>
                  </a:lnTo>
                  <a:lnTo>
                    <a:pt x="75156" y="76209"/>
                  </a:lnTo>
                  <a:lnTo>
                    <a:pt x="81106" y="47762"/>
                  </a:lnTo>
                  <a:lnTo>
                    <a:pt x="88904" y="32303"/>
                  </a:lnTo>
                  <a:lnTo>
                    <a:pt x="101070" y="18027"/>
                  </a:lnTo>
                  <a:lnTo>
                    <a:pt x="101330" y="21112"/>
                  </a:lnTo>
                  <a:lnTo>
                    <a:pt x="94966" y="50535"/>
                  </a:lnTo>
                  <a:lnTo>
                    <a:pt x="86328" y="81274"/>
                  </a:lnTo>
                  <a:lnTo>
                    <a:pt x="83556" y="93475"/>
                  </a:lnTo>
                  <a:lnTo>
                    <a:pt x="83872" y="96412"/>
                  </a:lnTo>
                  <a:lnTo>
                    <a:pt x="86106" y="101558"/>
                  </a:lnTo>
                  <a:lnTo>
                    <a:pt x="88395" y="103212"/>
                  </a:lnTo>
                  <a:lnTo>
                    <a:pt x="94701" y="105050"/>
                  </a:lnTo>
                  <a:lnTo>
                    <a:pt x="104089" y="102104"/>
                  </a:lnTo>
                  <a:lnTo>
                    <a:pt x="133835" y="83371"/>
                  </a:lnTo>
                  <a:lnTo>
                    <a:pt x="164939" y="557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SMARTInkShape-112">
              <a:extLst>
                <a:ext uri="{FF2B5EF4-FFF2-40B4-BE49-F238E27FC236}">
                  <a16:creationId xmlns:a16="http://schemas.microsoft.com/office/drawing/2014/main" id="{01BB670D-422C-C0D8-85A1-019BDCC9B7FD}"/>
                </a:ext>
              </a:extLst>
            </p:cNvPr>
            <p:cNvSpPr/>
            <p:nvPr>
              <p:custDataLst>
                <p:tags r:id="rId85"/>
              </p:custDataLst>
            </p:nvPr>
          </p:nvSpPr>
          <p:spPr>
            <a:xfrm>
              <a:off x="2447729" y="2104737"/>
              <a:ext cx="136722" cy="35214"/>
            </a:xfrm>
            <a:custGeom>
              <a:avLst/>
              <a:gdLst/>
              <a:ahLst/>
              <a:cxnLst/>
              <a:rect l="0" t="0" r="0" b="0"/>
              <a:pathLst>
                <a:path w="136722" h="35214">
                  <a:moveTo>
                    <a:pt x="3371" y="35213"/>
                  </a:moveTo>
                  <a:lnTo>
                    <a:pt x="3371" y="35213"/>
                  </a:lnTo>
                  <a:lnTo>
                    <a:pt x="0" y="35213"/>
                  </a:lnTo>
                  <a:lnTo>
                    <a:pt x="418" y="34507"/>
                  </a:lnTo>
                  <a:lnTo>
                    <a:pt x="8454" y="30143"/>
                  </a:lnTo>
                  <a:lnTo>
                    <a:pt x="39948" y="16114"/>
                  </a:lnTo>
                  <a:lnTo>
                    <a:pt x="70648" y="8485"/>
                  </a:lnTo>
                  <a:lnTo>
                    <a:pt x="77017" y="5695"/>
                  </a:lnTo>
                  <a:lnTo>
                    <a:pt x="105249" y="0"/>
                  </a:lnTo>
                  <a:lnTo>
                    <a:pt x="136721" y="34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InkShape-113">
              <a:extLst>
                <a:ext uri="{FF2B5EF4-FFF2-40B4-BE49-F238E27FC236}">
                  <a16:creationId xmlns:a16="http://schemas.microsoft.com/office/drawing/2014/main" id="{DE50792D-A843-3AFD-E896-DEBB18ADC68D}"/>
                </a:ext>
              </a:extLst>
            </p:cNvPr>
            <p:cNvSpPr/>
            <p:nvPr>
              <p:custDataLst>
                <p:tags r:id="rId86"/>
              </p:custDataLst>
            </p:nvPr>
          </p:nvSpPr>
          <p:spPr>
            <a:xfrm>
              <a:off x="2457450" y="2027395"/>
              <a:ext cx="107951" cy="213888"/>
            </a:xfrm>
            <a:custGeom>
              <a:avLst/>
              <a:gdLst/>
              <a:ahLst/>
              <a:cxnLst/>
              <a:rect l="0" t="0" r="0" b="0"/>
              <a:pathLst>
                <a:path w="107951" h="213888">
                  <a:moveTo>
                    <a:pt x="0" y="30005"/>
                  </a:moveTo>
                  <a:lnTo>
                    <a:pt x="0" y="30005"/>
                  </a:lnTo>
                  <a:lnTo>
                    <a:pt x="705" y="23524"/>
                  </a:lnTo>
                  <a:lnTo>
                    <a:pt x="6467" y="2181"/>
                  </a:lnTo>
                  <a:lnTo>
                    <a:pt x="7839" y="872"/>
                  </a:lnTo>
                  <a:lnTo>
                    <a:pt x="9460" y="0"/>
                  </a:lnTo>
                  <a:lnTo>
                    <a:pt x="10540" y="124"/>
                  </a:lnTo>
                  <a:lnTo>
                    <a:pt x="11260" y="912"/>
                  </a:lnTo>
                  <a:lnTo>
                    <a:pt x="11740" y="2143"/>
                  </a:lnTo>
                  <a:lnTo>
                    <a:pt x="14455" y="31911"/>
                  </a:lnTo>
                  <a:lnTo>
                    <a:pt x="16302" y="47080"/>
                  </a:lnTo>
                  <a:lnTo>
                    <a:pt x="15502" y="74065"/>
                  </a:lnTo>
                  <a:lnTo>
                    <a:pt x="16767" y="86276"/>
                  </a:lnTo>
                  <a:lnTo>
                    <a:pt x="14924" y="101790"/>
                  </a:lnTo>
                  <a:lnTo>
                    <a:pt x="16144" y="127519"/>
                  </a:lnTo>
                  <a:lnTo>
                    <a:pt x="13721" y="153207"/>
                  </a:lnTo>
                  <a:lnTo>
                    <a:pt x="13002" y="179398"/>
                  </a:lnTo>
                  <a:lnTo>
                    <a:pt x="12718" y="211099"/>
                  </a:lnTo>
                  <a:lnTo>
                    <a:pt x="12705" y="213249"/>
                  </a:lnTo>
                  <a:lnTo>
                    <a:pt x="19444" y="213887"/>
                  </a:lnTo>
                  <a:lnTo>
                    <a:pt x="30377" y="210705"/>
                  </a:lnTo>
                  <a:lnTo>
                    <a:pt x="61413" y="195746"/>
                  </a:lnTo>
                  <a:lnTo>
                    <a:pt x="79629" y="188464"/>
                  </a:lnTo>
                  <a:lnTo>
                    <a:pt x="107950" y="1697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MARTInkShape-114">
              <a:extLst>
                <a:ext uri="{FF2B5EF4-FFF2-40B4-BE49-F238E27FC236}">
                  <a16:creationId xmlns:a16="http://schemas.microsoft.com/office/drawing/2014/main" id="{72728987-8354-3A63-071C-7A7B406AEE0E}"/>
                </a:ext>
              </a:extLst>
            </p:cNvPr>
            <p:cNvSpPr/>
            <p:nvPr>
              <p:custDataLst>
                <p:tags r:id="rId87"/>
              </p:custDataLst>
            </p:nvPr>
          </p:nvSpPr>
          <p:spPr>
            <a:xfrm>
              <a:off x="2254250" y="2122044"/>
              <a:ext cx="126046" cy="130945"/>
            </a:xfrm>
            <a:custGeom>
              <a:avLst/>
              <a:gdLst/>
              <a:ahLst/>
              <a:cxnLst/>
              <a:rect l="0" t="0" r="0" b="0"/>
              <a:pathLst>
                <a:path w="126046" h="130945">
                  <a:moveTo>
                    <a:pt x="101600" y="11556"/>
                  </a:moveTo>
                  <a:lnTo>
                    <a:pt x="101600" y="11556"/>
                  </a:lnTo>
                  <a:lnTo>
                    <a:pt x="107927" y="11556"/>
                  </a:lnTo>
                  <a:lnTo>
                    <a:pt x="104572" y="8185"/>
                  </a:lnTo>
                  <a:lnTo>
                    <a:pt x="92368" y="2718"/>
                  </a:lnTo>
                  <a:lnTo>
                    <a:pt x="75346" y="0"/>
                  </a:lnTo>
                  <a:lnTo>
                    <a:pt x="53526" y="2566"/>
                  </a:lnTo>
                  <a:lnTo>
                    <a:pt x="32558" y="11166"/>
                  </a:lnTo>
                  <a:lnTo>
                    <a:pt x="25054" y="16792"/>
                  </a:lnTo>
                  <a:lnTo>
                    <a:pt x="23052" y="19280"/>
                  </a:lnTo>
                  <a:lnTo>
                    <a:pt x="22424" y="22350"/>
                  </a:lnTo>
                  <a:lnTo>
                    <a:pt x="23607" y="29524"/>
                  </a:lnTo>
                  <a:lnTo>
                    <a:pt x="31610" y="41496"/>
                  </a:lnTo>
                  <a:lnTo>
                    <a:pt x="50616" y="56772"/>
                  </a:lnTo>
                  <a:lnTo>
                    <a:pt x="77485" y="72005"/>
                  </a:lnTo>
                  <a:lnTo>
                    <a:pt x="105685" y="91962"/>
                  </a:lnTo>
                  <a:lnTo>
                    <a:pt x="119744" y="102486"/>
                  </a:lnTo>
                  <a:lnTo>
                    <a:pt x="123775" y="107944"/>
                  </a:lnTo>
                  <a:lnTo>
                    <a:pt x="126045" y="114982"/>
                  </a:lnTo>
                  <a:lnTo>
                    <a:pt x="125657" y="117196"/>
                  </a:lnTo>
                  <a:lnTo>
                    <a:pt x="123346" y="121537"/>
                  </a:lnTo>
                  <a:lnTo>
                    <a:pt x="107965" y="127947"/>
                  </a:lnTo>
                  <a:lnTo>
                    <a:pt x="82162" y="130944"/>
                  </a:lnTo>
                  <a:lnTo>
                    <a:pt x="55546" y="128461"/>
                  </a:lnTo>
                  <a:lnTo>
                    <a:pt x="29785" y="126628"/>
                  </a:lnTo>
                  <a:lnTo>
                    <a:pt x="0" y="1258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 name="SMARTInkShape-Group21">
            <a:extLst>
              <a:ext uri="{FF2B5EF4-FFF2-40B4-BE49-F238E27FC236}">
                <a16:creationId xmlns:a16="http://schemas.microsoft.com/office/drawing/2014/main" id="{2F4EB943-A260-8D4B-654F-60ED50F9DB88}"/>
              </a:ext>
            </a:extLst>
          </p:cNvPr>
          <p:cNvGrpSpPr/>
          <p:nvPr/>
        </p:nvGrpSpPr>
        <p:grpSpPr>
          <a:xfrm>
            <a:off x="3898900" y="1962150"/>
            <a:ext cx="1402980" cy="482601"/>
            <a:chOff x="3898900" y="1962150"/>
            <a:chExt cx="1402980" cy="482601"/>
          </a:xfrm>
        </p:grpSpPr>
        <p:sp>
          <p:nvSpPr>
            <p:cNvPr id="39" name="SMARTInkShape-115">
              <a:extLst>
                <a:ext uri="{FF2B5EF4-FFF2-40B4-BE49-F238E27FC236}">
                  <a16:creationId xmlns:a16="http://schemas.microsoft.com/office/drawing/2014/main" id="{46237C54-2D9F-F42E-DAE1-67CCBC699901}"/>
                </a:ext>
              </a:extLst>
            </p:cNvPr>
            <p:cNvSpPr/>
            <p:nvPr>
              <p:custDataLst>
                <p:tags r:id="rId69"/>
              </p:custDataLst>
            </p:nvPr>
          </p:nvSpPr>
          <p:spPr>
            <a:xfrm>
              <a:off x="5123757" y="1962150"/>
              <a:ext cx="178123" cy="291659"/>
            </a:xfrm>
            <a:custGeom>
              <a:avLst/>
              <a:gdLst/>
              <a:ahLst/>
              <a:cxnLst/>
              <a:rect l="0" t="0" r="0" b="0"/>
              <a:pathLst>
                <a:path w="178123" h="291659">
                  <a:moveTo>
                    <a:pt x="114993" y="203200"/>
                  </a:moveTo>
                  <a:lnTo>
                    <a:pt x="114993" y="203200"/>
                  </a:lnTo>
                  <a:lnTo>
                    <a:pt x="114288" y="192356"/>
                  </a:lnTo>
                  <a:lnTo>
                    <a:pt x="111622" y="182152"/>
                  </a:lnTo>
                  <a:lnTo>
                    <a:pt x="108512" y="178585"/>
                  </a:lnTo>
                  <a:lnTo>
                    <a:pt x="99413" y="174621"/>
                  </a:lnTo>
                  <a:lnTo>
                    <a:pt x="82390" y="172390"/>
                  </a:lnTo>
                  <a:lnTo>
                    <a:pt x="60569" y="178471"/>
                  </a:lnTo>
                  <a:lnTo>
                    <a:pt x="39601" y="189209"/>
                  </a:lnTo>
                  <a:lnTo>
                    <a:pt x="23354" y="208070"/>
                  </a:lnTo>
                  <a:lnTo>
                    <a:pt x="5916" y="237961"/>
                  </a:lnTo>
                  <a:lnTo>
                    <a:pt x="192" y="252516"/>
                  </a:lnTo>
                  <a:lnTo>
                    <a:pt x="0" y="266040"/>
                  </a:lnTo>
                  <a:lnTo>
                    <a:pt x="1642" y="271199"/>
                  </a:lnTo>
                  <a:lnTo>
                    <a:pt x="7230" y="278812"/>
                  </a:lnTo>
                  <a:lnTo>
                    <a:pt x="21680" y="287066"/>
                  </a:lnTo>
                  <a:lnTo>
                    <a:pt x="46109" y="290608"/>
                  </a:lnTo>
                  <a:lnTo>
                    <a:pt x="65577" y="291658"/>
                  </a:lnTo>
                  <a:lnTo>
                    <a:pt x="87024" y="285227"/>
                  </a:lnTo>
                  <a:lnTo>
                    <a:pt x="104510" y="274385"/>
                  </a:lnTo>
                  <a:lnTo>
                    <a:pt x="112216" y="260708"/>
                  </a:lnTo>
                  <a:lnTo>
                    <a:pt x="122911" y="229925"/>
                  </a:lnTo>
                  <a:lnTo>
                    <a:pt x="131818" y="198392"/>
                  </a:lnTo>
                  <a:lnTo>
                    <a:pt x="138244" y="172691"/>
                  </a:lnTo>
                  <a:lnTo>
                    <a:pt x="144617" y="143047"/>
                  </a:lnTo>
                  <a:lnTo>
                    <a:pt x="150974" y="113332"/>
                  </a:lnTo>
                  <a:lnTo>
                    <a:pt x="159442" y="83613"/>
                  </a:lnTo>
                  <a:lnTo>
                    <a:pt x="170026" y="54598"/>
                  </a:lnTo>
                  <a:lnTo>
                    <a:pt x="177239" y="23061"/>
                  </a:lnTo>
                  <a:lnTo>
                    <a:pt x="178122" y="12399"/>
                  </a:lnTo>
                  <a:lnTo>
                    <a:pt x="176834" y="9677"/>
                  </a:lnTo>
                  <a:lnTo>
                    <a:pt x="16579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SMARTInkShape-116">
              <a:extLst>
                <a:ext uri="{FF2B5EF4-FFF2-40B4-BE49-F238E27FC236}">
                  <a16:creationId xmlns:a16="http://schemas.microsoft.com/office/drawing/2014/main" id="{8DB0D6D4-60CA-8F52-5E3B-926911CC9C09}"/>
                </a:ext>
              </a:extLst>
            </p:cNvPr>
            <p:cNvSpPr/>
            <p:nvPr>
              <p:custDataLst>
                <p:tags r:id="rId70"/>
              </p:custDataLst>
            </p:nvPr>
          </p:nvSpPr>
          <p:spPr>
            <a:xfrm>
              <a:off x="5010150" y="2144066"/>
              <a:ext cx="117040" cy="117850"/>
            </a:xfrm>
            <a:custGeom>
              <a:avLst/>
              <a:gdLst/>
              <a:ahLst/>
              <a:cxnLst/>
              <a:rect l="0" t="0" r="0" b="0"/>
              <a:pathLst>
                <a:path w="117040" h="117850">
                  <a:moveTo>
                    <a:pt x="0" y="46684"/>
                  </a:moveTo>
                  <a:lnTo>
                    <a:pt x="0" y="46684"/>
                  </a:lnTo>
                  <a:lnTo>
                    <a:pt x="19560" y="45978"/>
                  </a:lnTo>
                  <a:lnTo>
                    <a:pt x="50160" y="35853"/>
                  </a:lnTo>
                  <a:lnTo>
                    <a:pt x="72310" y="27585"/>
                  </a:lnTo>
                  <a:lnTo>
                    <a:pt x="102373" y="13048"/>
                  </a:lnTo>
                  <a:lnTo>
                    <a:pt x="112528" y="6335"/>
                  </a:lnTo>
                  <a:lnTo>
                    <a:pt x="117039" y="999"/>
                  </a:lnTo>
                  <a:lnTo>
                    <a:pt x="115421" y="0"/>
                  </a:lnTo>
                  <a:lnTo>
                    <a:pt x="84979" y="5172"/>
                  </a:lnTo>
                  <a:lnTo>
                    <a:pt x="53971" y="22413"/>
                  </a:lnTo>
                  <a:lnTo>
                    <a:pt x="30913" y="43902"/>
                  </a:lnTo>
                  <a:lnTo>
                    <a:pt x="9555" y="71534"/>
                  </a:lnTo>
                  <a:lnTo>
                    <a:pt x="2832" y="87600"/>
                  </a:lnTo>
                  <a:lnTo>
                    <a:pt x="4209" y="104668"/>
                  </a:lnTo>
                  <a:lnTo>
                    <a:pt x="9087" y="116389"/>
                  </a:lnTo>
                  <a:lnTo>
                    <a:pt x="12408" y="117849"/>
                  </a:lnTo>
                  <a:lnTo>
                    <a:pt x="32156" y="116846"/>
                  </a:lnTo>
                  <a:lnTo>
                    <a:pt x="62367" y="106427"/>
                  </a:lnTo>
                  <a:lnTo>
                    <a:pt x="69850" y="1038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SMARTInkShape-117">
              <a:extLst>
                <a:ext uri="{FF2B5EF4-FFF2-40B4-BE49-F238E27FC236}">
                  <a16:creationId xmlns:a16="http://schemas.microsoft.com/office/drawing/2014/main" id="{77CDC86A-44FB-ACEA-E207-62DC36256C67}"/>
                </a:ext>
              </a:extLst>
            </p:cNvPr>
            <p:cNvSpPr/>
            <p:nvPr>
              <p:custDataLst>
                <p:tags r:id="rId71"/>
              </p:custDataLst>
            </p:nvPr>
          </p:nvSpPr>
          <p:spPr>
            <a:xfrm>
              <a:off x="4711700" y="2143736"/>
              <a:ext cx="250110" cy="118957"/>
            </a:xfrm>
            <a:custGeom>
              <a:avLst/>
              <a:gdLst/>
              <a:ahLst/>
              <a:cxnLst/>
              <a:rect l="0" t="0" r="0" b="0"/>
              <a:pathLst>
                <a:path w="250110" h="118957">
                  <a:moveTo>
                    <a:pt x="0" y="66064"/>
                  </a:moveTo>
                  <a:lnTo>
                    <a:pt x="0" y="66064"/>
                  </a:lnTo>
                  <a:lnTo>
                    <a:pt x="20251" y="45107"/>
                  </a:lnTo>
                  <a:lnTo>
                    <a:pt x="25285" y="37120"/>
                  </a:lnTo>
                  <a:lnTo>
                    <a:pt x="31464" y="32504"/>
                  </a:lnTo>
                  <a:lnTo>
                    <a:pt x="38914" y="29982"/>
                  </a:lnTo>
                  <a:lnTo>
                    <a:pt x="51823" y="28362"/>
                  </a:lnTo>
                  <a:lnTo>
                    <a:pt x="54305" y="29641"/>
                  </a:lnTo>
                  <a:lnTo>
                    <a:pt x="61168" y="38182"/>
                  </a:lnTo>
                  <a:lnTo>
                    <a:pt x="65521" y="45676"/>
                  </a:lnTo>
                  <a:lnTo>
                    <a:pt x="68568" y="64570"/>
                  </a:lnTo>
                  <a:lnTo>
                    <a:pt x="64655" y="93854"/>
                  </a:lnTo>
                  <a:lnTo>
                    <a:pt x="62946" y="112240"/>
                  </a:lnTo>
                  <a:lnTo>
                    <a:pt x="59887" y="118944"/>
                  </a:lnTo>
                  <a:lnTo>
                    <a:pt x="60385" y="118956"/>
                  </a:lnTo>
                  <a:lnTo>
                    <a:pt x="61424" y="118258"/>
                  </a:lnTo>
                  <a:lnTo>
                    <a:pt x="78574" y="90214"/>
                  </a:lnTo>
                  <a:lnTo>
                    <a:pt x="86651" y="67699"/>
                  </a:lnTo>
                  <a:lnTo>
                    <a:pt x="87401" y="62920"/>
                  </a:lnTo>
                  <a:lnTo>
                    <a:pt x="93878" y="53848"/>
                  </a:lnTo>
                  <a:lnTo>
                    <a:pt x="118649" y="31769"/>
                  </a:lnTo>
                  <a:lnTo>
                    <a:pt x="135463" y="25345"/>
                  </a:lnTo>
                  <a:lnTo>
                    <a:pt x="139698" y="24807"/>
                  </a:lnTo>
                  <a:lnTo>
                    <a:pt x="146284" y="26090"/>
                  </a:lnTo>
                  <a:lnTo>
                    <a:pt x="148323" y="28832"/>
                  </a:lnTo>
                  <a:lnTo>
                    <a:pt x="151192" y="42803"/>
                  </a:lnTo>
                  <a:lnTo>
                    <a:pt x="150280" y="68368"/>
                  </a:lnTo>
                  <a:lnTo>
                    <a:pt x="146421" y="99489"/>
                  </a:lnTo>
                  <a:lnTo>
                    <a:pt x="146123" y="103240"/>
                  </a:lnTo>
                  <a:lnTo>
                    <a:pt x="149443" y="100519"/>
                  </a:lnTo>
                  <a:lnTo>
                    <a:pt x="160544" y="84551"/>
                  </a:lnTo>
                  <a:lnTo>
                    <a:pt x="165161" y="74912"/>
                  </a:lnTo>
                  <a:lnTo>
                    <a:pt x="192805" y="44809"/>
                  </a:lnTo>
                  <a:lnTo>
                    <a:pt x="217786" y="13972"/>
                  </a:lnTo>
                  <a:lnTo>
                    <a:pt x="230017" y="3145"/>
                  </a:lnTo>
                  <a:lnTo>
                    <a:pt x="233778" y="835"/>
                  </a:lnTo>
                  <a:lnTo>
                    <a:pt x="236990" y="0"/>
                  </a:lnTo>
                  <a:lnTo>
                    <a:pt x="239838" y="149"/>
                  </a:lnTo>
                  <a:lnTo>
                    <a:pt x="242443" y="954"/>
                  </a:lnTo>
                  <a:lnTo>
                    <a:pt x="247217" y="5611"/>
                  </a:lnTo>
                  <a:lnTo>
                    <a:pt x="249478" y="8829"/>
                  </a:lnTo>
                  <a:lnTo>
                    <a:pt x="250109" y="18049"/>
                  </a:lnTo>
                  <a:lnTo>
                    <a:pt x="247974" y="43722"/>
                  </a:lnTo>
                  <a:lnTo>
                    <a:pt x="245832" y="71555"/>
                  </a:lnTo>
                  <a:lnTo>
                    <a:pt x="241300" y="1041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SMARTInkShape-118">
              <a:extLst>
                <a:ext uri="{FF2B5EF4-FFF2-40B4-BE49-F238E27FC236}">
                  <a16:creationId xmlns:a16="http://schemas.microsoft.com/office/drawing/2014/main" id="{32071D5E-4C02-5D9E-C15C-1909AEBB6B03}"/>
                </a:ext>
              </a:extLst>
            </p:cNvPr>
            <p:cNvSpPr/>
            <p:nvPr>
              <p:custDataLst>
                <p:tags r:id="rId72"/>
              </p:custDataLst>
            </p:nvPr>
          </p:nvSpPr>
          <p:spPr>
            <a:xfrm>
              <a:off x="4584700" y="2120900"/>
              <a:ext cx="101601" cy="123486"/>
            </a:xfrm>
            <a:custGeom>
              <a:avLst/>
              <a:gdLst/>
              <a:ahLst/>
              <a:cxnLst/>
              <a:rect l="0" t="0" r="0" b="0"/>
              <a:pathLst>
                <a:path w="101601" h="123486">
                  <a:moveTo>
                    <a:pt x="0" y="69850"/>
                  </a:moveTo>
                  <a:lnTo>
                    <a:pt x="0" y="69850"/>
                  </a:lnTo>
                  <a:lnTo>
                    <a:pt x="14305" y="61012"/>
                  </a:lnTo>
                  <a:lnTo>
                    <a:pt x="27472" y="43184"/>
                  </a:lnTo>
                  <a:lnTo>
                    <a:pt x="28192" y="41489"/>
                  </a:lnTo>
                  <a:lnTo>
                    <a:pt x="27967" y="40359"/>
                  </a:lnTo>
                  <a:lnTo>
                    <a:pt x="27112" y="39606"/>
                  </a:lnTo>
                  <a:lnTo>
                    <a:pt x="24279" y="44414"/>
                  </a:lnTo>
                  <a:lnTo>
                    <a:pt x="14483" y="74873"/>
                  </a:lnTo>
                  <a:lnTo>
                    <a:pt x="14198" y="84782"/>
                  </a:lnTo>
                  <a:lnTo>
                    <a:pt x="18709" y="102261"/>
                  </a:lnTo>
                  <a:lnTo>
                    <a:pt x="25014" y="114594"/>
                  </a:lnTo>
                  <a:lnTo>
                    <a:pt x="28671" y="118729"/>
                  </a:lnTo>
                  <a:lnTo>
                    <a:pt x="36496" y="123324"/>
                  </a:lnTo>
                  <a:lnTo>
                    <a:pt x="44678" y="123485"/>
                  </a:lnTo>
                  <a:lnTo>
                    <a:pt x="61428" y="117839"/>
                  </a:lnTo>
                  <a:lnTo>
                    <a:pt x="74097" y="108606"/>
                  </a:lnTo>
                  <a:lnTo>
                    <a:pt x="83416" y="93563"/>
                  </a:lnTo>
                  <a:lnTo>
                    <a:pt x="92180" y="69517"/>
                  </a:lnTo>
                  <a:lnTo>
                    <a:pt x="96526" y="40621"/>
                  </a:lnTo>
                  <a:lnTo>
                    <a:pt x="100932" y="11307"/>
                  </a:lnTo>
                  <a:lnTo>
                    <a:pt x="1016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SMARTInkShape-119">
              <a:extLst>
                <a:ext uri="{FF2B5EF4-FFF2-40B4-BE49-F238E27FC236}">
                  <a16:creationId xmlns:a16="http://schemas.microsoft.com/office/drawing/2014/main" id="{AD060B28-5F0C-FF66-64BC-258242D22478}"/>
                </a:ext>
              </a:extLst>
            </p:cNvPr>
            <p:cNvSpPr/>
            <p:nvPr>
              <p:custDataLst>
                <p:tags r:id="rId73"/>
              </p:custDataLst>
            </p:nvPr>
          </p:nvSpPr>
          <p:spPr>
            <a:xfrm>
              <a:off x="4457700" y="2097245"/>
              <a:ext cx="98622" cy="125256"/>
            </a:xfrm>
            <a:custGeom>
              <a:avLst/>
              <a:gdLst/>
              <a:ahLst/>
              <a:cxnLst/>
              <a:rect l="0" t="0" r="0" b="0"/>
              <a:pathLst>
                <a:path w="98622" h="125256">
                  <a:moveTo>
                    <a:pt x="95250" y="30005"/>
                  </a:moveTo>
                  <a:lnTo>
                    <a:pt x="95250" y="30005"/>
                  </a:lnTo>
                  <a:lnTo>
                    <a:pt x="98621" y="26634"/>
                  </a:lnTo>
                  <a:lnTo>
                    <a:pt x="98395" y="19335"/>
                  </a:lnTo>
                  <a:lnTo>
                    <a:pt x="95871" y="4144"/>
                  </a:lnTo>
                  <a:lnTo>
                    <a:pt x="93547" y="2181"/>
                  </a:lnTo>
                  <a:lnTo>
                    <a:pt x="85322" y="0"/>
                  </a:lnTo>
                  <a:lnTo>
                    <a:pt x="68789" y="2143"/>
                  </a:lnTo>
                  <a:lnTo>
                    <a:pt x="50486" y="13989"/>
                  </a:lnTo>
                  <a:lnTo>
                    <a:pt x="23607" y="35016"/>
                  </a:lnTo>
                  <a:lnTo>
                    <a:pt x="19971" y="40401"/>
                  </a:lnTo>
                  <a:lnTo>
                    <a:pt x="15932" y="53911"/>
                  </a:lnTo>
                  <a:lnTo>
                    <a:pt x="16018" y="65559"/>
                  </a:lnTo>
                  <a:lnTo>
                    <a:pt x="19114" y="75440"/>
                  </a:lnTo>
                  <a:lnTo>
                    <a:pt x="28084" y="87525"/>
                  </a:lnTo>
                  <a:lnTo>
                    <a:pt x="47267" y="101708"/>
                  </a:lnTo>
                  <a:lnTo>
                    <a:pt x="59474" y="106284"/>
                  </a:lnTo>
                  <a:lnTo>
                    <a:pt x="72734" y="114538"/>
                  </a:lnTo>
                  <a:lnTo>
                    <a:pt x="91867" y="118330"/>
                  </a:lnTo>
                  <a:lnTo>
                    <a:pt x="92289" y="119227"/>
                  </a:lnTo>
                  <a:lnTo>
                    <a:pt x="91865" y="120531"/>
                  </a:lnTo>
                  <a:lnTo>
                    <a:pt x="90877" y="122106"/>
                  </a:lnTo>
                  <a:lnTo>
                    <a:pt x="84134" y="123855"/>
                  </a:lnTo>
                  <a:lnTo>
                    <a:pt x="52864" y="125071"/>
                  </a:lnTo>
                  <a:lnTo>
                    <a:pt x="26931" y="125219"/>
                  </a:lnTo>
                  <a:lnTo>
                    <a:pt x="0" y="1252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SMARTInkShape-120">
              <a:extLst>
                <a:ext uri="{FF2B5EF4-FFF2-40B4-BE49-F238E27FC236}">
                  <a16:creationId xmlns:a16="http://schemas.microsoft.com/office/drawing/2014/main" id="{4EB512F1-B383-A24B-936A-7EEF12D1D30E}"/>
                </a:ext>
              </a:extLst>
            </p:cNvPr>
            <p:cNvSpPr/>
            <p:nvPr>
              <p:custDataLst>
                <p:tags r:id="rId74"/>
              </p:custDataLst>
            </p:nvPr>
          </p:nvSpPr>
          <p:spPr>
            <a:xfrm>
              <a:off x="4325608" y="2124653"/>
              <a:ext cx="90077" cy="142298"/>
            </a:xfrm>
            <a:custGeom>
              <a:avLst/>
              <a:gdLst/>
              <a:ahLst/>
              <a:cxnLst/>
              <a:rect l="0" t="0" r="0" b="0"/>
              <a:pathLst>
                <a:path w="90077" h="142298">
                  <a:moveTo>
                    <a:pt x="5092" y="27997"/>
                  </a:moveTo>
                  <a:lnTo>
                    <a:pt x="5092" y="27997"/>
                  </a:lnTo>
                  <a:lnTo>
                    <a:pt x="5092" y="34739"/>
                  </a:lnTo>
                  <a:lnTo>
                    <a:pt x="6974" y="39930"/>
                  </a:lnTo>
                  <a:lnTo>
                    <a:pt x="13930" y="49013"/>
                  </a:lnTo>
                  <a:lnTo>
                    <a:pt x="21720" y="51448"/>
                  </a:lnTo>
                  <a:lnTo>
                    <a:pt x="43968" y="53012"/>
                  </a:lnTo>
                  <a:lnTo>
                    <a:pt x="52474" y="51344"/>
                  </a:lnTo>
                  <a:lnTo>
                    <a:pt x="81443" y="38460"/>
                  </a:lnTo>
                  <a:lnTo>
                    <a:pt x="89176" y="28824"/>
                  </a:lnTo>
                  <a:lnTo>
                    <a:pt x="90076" y="25020"/>
                  </a:lnTo>
                  <a:lnTo>
                    <a:pt x="89194" y="17032"/>
                  </a:lnTo>
                  <a:lnTo>
                    <a:pt x="84569" y="10659"/>
                  </a:lnTo>
                  <a:lnTo>
                    <a:pt x="70102" y="818"/>
                  </a:lnTo>
                  <a:lnTo>
                    <a:pt x="66071" y="0"/>
                  </a:lnTo>
                  <a:lnTo>
                    <a:pt x="57829" y="972"/>
                  </a:lnTo>
                  <a:lnTo>
                    <a:pt x="45255" y="8858"/>
                  </a:lnTo>
                  <a:lnTo>
                    <a:pt x="16533" y="39150"/>
                  </a:lnTo>
                  <a:lnTo>
                    <a:pt x="5111" y="62660"/>
                  </a:lnTo>
                  <a:lnTo>
                    <a:pt x="0" y="87159"/>
                  </a:lnTo>
                  <a:lnTo>
                    <a:pt x="872" y="115831"/>
                  </a:lnTo>
                  <a:lnTo>
                    <a:pt x="5723" y="131868"/>
                  </a:lnTo>
                  <a:lnTo>
                    <a:pt x="7629" y="135345"/>
                  </a:lnTo>
                  <a:lnTo>
                    <a:pt x="11017" y="137662"/>
                  </a:lnTo>
                  <a:lnTo>
                    <a:pt x="25192" y="140924"/>
                  </a:lnTo>
                  <a:lnTo>
                    <a:pt x="43192" y="1422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SMARTInkShape-121">
              <a:extLst>
                <a:ext uri="{FF2B5EF4-FFF2-40B4-BE49-F238E27FC236}">
                  <a16:creationId xmlns:a16="http://schemas.microsoft.com/office/drawing/2014/main" id="{1FFD0463-C27B-C6B3-503F-C76DFDDCFDB7}"/>
                </a:ext>
              </a:extLst>
            </p:cNvPr>
            <p:cNvSpPr/>
            <p:nvPr>
              <p:custDataLst>
                <p:tags r:id="rId75"/>
              </p:custDataLst>
            </p:nvPr>
          </p:nvSpPr>
          <p:spPr>
            <a:xfrm>
              <a:off x="4089400" y="2120900"/>
              <a:ext cx="203201" cy="118670"/>
            </a:xfrm>
            <a:custGeom>
              <a:avLst/>
              <a:gdLst/>
              <a:ahLst/>
              <a:cxnLst/>
              <a:rect l="0" t="0" r="0" b="0"/>
              <a:pathLst>
                <a:path w="203201" h="118670">
                  <a:moveTo>
                    <a:pt x="0" y="57150"/>
                  </a:moveTo>
                  <a:lnTo>
                    <a:pt x="0" y="57150"/>
                  </a:lnTo>
                  <a:lnTo>
                    <a:pt x="17676" y="34006"/>
                  </a:lnTo>
                  <a:lnTo>
                    <a:pt x="47316" y="10709"/>
                  </a:lnTo>
                  <a:lnTo>
                    <a:pt x="58423" y="5230"/>
                  </a:lnTo>
                  <a:lnTo>
                    <a:pt x="63643" y="4898"/>
                  </a:lnTo>
                  <a:lnTo>
                    <a:pt x="83153" y="11394"/>
                  </a:lnTo>
                  <a:lnTo>
                    <a:pt x="88227" y="19645"/>
                  </a:lnTo>
                  <a:lnTo>
                    <a:pt x="97234" y="47939"/>
                  </a:lnTo>
                  <a:lnTo>
                    <a:pt x="97779" y="60347"/>
                  </a:lnTo>
                  <a:lnTo>
                    <a:pt x="97079" y="71271"/>
                  </a:lnTo>
                  <a:lnTo>
                    <a:pt x="99241" y="89321"/>
                  </a:lnTo>
                  <a:lnTo>
                    <a:pt x="96041" y="106663"/>
                  </a:lnTo>
                  <a:lnTo>
                    <a:pt x="92544" y="113964"/>
                  </a:lnTo>
                  <a:lnTo>
                    <a:pt x="88638" y="117678"/>
                  </a:lnTo>
                  <a:lnTo>
                    <a:pt x="86609" y="118669"/>
                  </a:lnTo>
                  <a:lnTo>
                    <a:pt x="73640" y="116692"/>
                  </a:lnTo>
                  <a:lnTo>
                    <a:pt x="69554" y="113778"/>
                  </a:lnTo>
                  <a:lnTo>
                    <a:pt x="63133" y="104896"/>
                  </a:lnTo>
                  <a:lnTo>
                    <a:pt x="61691" y="92011"/>
                  </a:lnTo>
                  <a:lnTo>
                    <a:pt x="64107" y="77583"/>
                  </a:lnTo>
                  <a:lnTo>
                    <a:pt x="69885" y="64115"/>
                  </a:lnTo>
                  <a:lnTo>
                    <a:pt x="77157" y="54836"/>
                  </a:lnTo>
                  <a:lnTo>
                    <a:pt x="103268" y="35679"/>
                  </a:lnTo>
                  <a:lnTo>
                    <a:pt x="130335" y="20871"/>
                  </a:lnTo>
                  <a:lnTo>
                    <a:pt x="150801" y="13240"/>
                  </a:lnTo>
                  <a:lnTo>
                    <a:pt x="177327" y="6510"/>
                  </a:lnTo>
                  <a:lnTo>
                    <a:pt x="2032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SMARTInkShape-122">
              <a:extLst>
                <a:ext uri="{FF2B5EF4-FFF2-40B4-BE49-F238E27FC236}">
                  <a16:creationId xmlns:a16="http://schemas.microsoft.com/office/drawing/2014/main" id="{91B1194E-818F-53B9-ED63-9499B4F210FB}"/>
                </a:ext>
              </a:extLst>
            </p:cNvPr>
            <p:cNvSpPr/>
            <p:nvPr>
              <p:custDataLst>
                <p:tags r:id="rId76"/>
              </p:custDataLst>
            </p:nvPr>
          </p:nvSpPr>
          <p:spPr>
            <a:xfrm>
              <a:off x="3911600" y="2134156"/>
              <a:ext cx="123690" cy="81995"/>
            </a:xfrm>
            <a:custGeom>
              <a:avLst/>
              <a:gdLst/>
              <a:ahLst/>
              <a:cxnLst/>
              <a:rect l="0" t="0" r="0" b="0"/>
              <a:pathLst>
                <a:path w="123690" h="81995">
                  <a:moveTo>
                    <a:pt x="31750" y="31194"/>
                  </a:moveTo>
                  <a:lnTo>
                    <a:pt x="31750" y="31194"/>
                  </a:lnTo>
                  <a:lnTo>
                    <a:pt x="35121" y="27823"/>
                  </a:lnTo>
                  <a:lnTo>
                    <a:pt x="36776" y="24286"/>
                  </a:lnTo>
                  <a:lnTo>
                    <a:pt x="37838" y="16267"/>
                  </a:lnTo>
                  <a:lnTo>
                    <a:pt x="39337" y="14187"/>
                  </a:lnTo>
                  <a:lnTo>
                    <a:pt x="44764" y="9995"/>
                  </a:lnTo>
                  <a:lnTo>
                    <a:pt x="64111" y="2260"/>
                  </a:lnTo>
                  <a:lnTo>
                    <a:pt x="87897" y="0"/>
                  </a:lnTo>
                  <a:lnTo>
                    <a:pt x="103976" y="1102"/>
                  </a:lnTo>
                  <a:lnTo>
                    <a:pt x="115827" y="6296"/>
                  </a:lnTo>
                  <a:lnTo>
                    <a:pt x="119551" y="10362"/>
                  </a:lnTo>
                  <a:lnTo>
                    <a:pt x="123689" y="20524"/>
                  </a:lnTo>
                  <a:lnTo>
                    <a:pt x="123647" y="32096"/>
                  </a:lnTo>
                  <a:lnTo>
                    <a:pt x="121277" y="42884"/>
                  </a:lnTo>
                  <a:lnTo>
                    <a:pt x="117871" y="50031"/>
                  </a:lnTo>
                  <a:lnTo>
                    <a:pt x="101874" y="64762"/>
                  </a:lnTo>
                  <a:lnTo>
                    <a:pt x="79260" y="75791"/>
                  </a:lnTo>
                  <a:lnTo>
                    <a:pt x="55063" y="80769"/>
                  </a:lnTo>
                  <a:lnTo>
                    <a:pt x="24569" y="81752"/>
                  </a:lnTo>
                  <a:lnTo>
                    <a:pt x="0" y="819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SMARTInkShape-123">
              <a:extLst>
                <a:ext uri="{FF2B5EF4-FFF2-40B4-BE49-F238E27FC236}">
                  <a16:creationId xmlns:a16="http://schemas.microsoft.com/office/drawing/2014/main" id="{D638D2DE-92CB-3425-C691-237C4DDB3EDC}"/>
                </a:ext>
              </a:extLst>
            </p:cNvPr>
            <p:cNvSpPr/>
            <p:nvPr>
              <p:custDataLst>
                <p:tags r:id="rId77"/>
              </p:custDataLst>
            </p:nvPr>
          </p:nvSpPr>
          <p:spPr>
            <a:xfrm>
              <a:off x="3898900" y="2128656"/>
              <a:ext cx="40623" cy="316095"/>
            </a:xfrm>
            <a:custGeom>
              <a:avLst/>
              <a:gdLst/>
              <a:ahLst/>
              <a:cxnLst/>
              <a:rect l="0" t="0" r="0" b="0"/>
              <a:pathLst>
                <a:path w="40623" h="316095">
                  <a:moveTo>
                    <a:pt x="0" y="17644"/>
                  </a:moveTo>
                  <a:lnTo>
                    <a:pt x="0" y="17644"/>
                  </a:lnTo>
                  <a:lnTo>
                    <a:pt x="3371" y="10902"/>
                  </a:lnTo>
                  <a:lnTo>
                    <a:pt x="10670" y="5711"/>
                  </a:lnTo>
                  <a:lnTo>
                    <a:pt x="25861" y="0"/>
                  </a:lnTo>
                  <a:lnTo>
                    <a:pt x="28530" y="237"/>
                  </a:lnTo>
                  <a:lnTo>
                    <a:pt x="33376" y="2381"/>
                  </a:lnTo>
                  <a:lnTo>
                    <a:pt x="37882" y="9450"/>
                  </a:lnTo>
                  <a:lnTo>
                    <a:pt x="40072" y="14298"/>
                  </a:lnTo>
                  <a:lnTo>
                    <a:pt x="40622" y="25329"/>
                  </a:lnTo>
                  <a:lnTo>
                    <a:pt x="38598" y="53029"/>
                  </a:lnTo>
                  <a:lnTo>
                    <a:pt x="38247" y="77360"/>
                  </a:lnTo>
                  <a:lnTo>
                    <a:pt x="38144" y="102444"/>
                  </a:lnTo>
                  <a:lnTo>
                    <a:pt x="34742" y="127750"/>
                  </a:lnTo>
                  <a:lnTo>
                    <a:pt x="32636" y="156493"/>
                  </a:lnTo>
                  <a:lnTo>
                    <a:pt x="28642" y="180611"/>
                  </a:lnTo>
                  <a:lnTo>
                    <a:pt x="26360" y="204533"/>
                  </a:lnTo>
                  <a:lnTo>
                    <a:pt x="25685" y="229495"/>
                  </a:lnTo>
                  <a:lnTo>
                    <a:pt x="21092" y="258144"/>
                  </a:lnTo>
                  <a:lnTo>
                    <a:pt x="17572" y="284186"/>
                  </a:lnTo>
                  <a:lnTo>
                    <a:pt x="12700" y="3160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1" name="SMARTInkShape-Group22">
            <a:extLst>
              <a:ext uri="{FF2B5EF4-FFF2-40B4-BE49-F238E27FC236}">
                <a16:creationId xmlns:a16="http://schemas.microsoft.com/office/drawing/2014/main" id="{8A467A6C-972C-09F6-7FCE-AE88FF986278}"/>
              </a:ext>
            </a:extLst>
          </p:cNvPr>
          <p:cNvGrpSpPr/>
          <p:nvPr/>
        </p:nvGrpSpPr>
        <p:grpSpPr>
          <a:xfrm>
            <a:off x="5544638" y="2006862"/>
            <a:ext cx="182942" cy="233136"/>
            <a:chOff x="5544638" y="2006862"/>
            <a:chExt cx="182942" cy="233136"/>
          </a:xfrm>
        </p:grpSpPr>
        <p:sp>
          <p:nvSpPr>
            <p:cNvPr id="49" name="SMARTInkShape-124">
              <a:extLst>
                <a:ext uri="{FF2B5EF4-FFF2-40B4-BE49-F238E27FC236}">
                  <a16:creationId xmlns:a16="http://schemas.microsoft.com/office/drawing/2014/main" id="{D650B537-3CC3-0213-898E-0652B23D1D93}"/>
                </a:ext>
              </a:extLst>
            </p:cNvPr>
            <p:cNvSpPr/>
            <p:nvPr>
              <p:custDataLst>
                <p:tags r:id="rId67"/>
              </p:custDataLst>
            </p:nvPr>
          </p:nvSpPr>
          <p:spPr>
            <a:xfrm>
              <a:off x="5568950" y="2105462"/>
              <a:ext cx="158630" cy="127758"/>
            </a:xfrm>
            <a:custGeom>
              <a:avLst/>
              <a:gdLst/>
              <a:ahLst/>
              <a:cxnLst/>
              <a:rect l="0" t="0" r="0" b="0"/>
              <a:pathLst>
                <a:path w="158630" h="127758">
                  <a:moveTo>
                    <a:pt x="0" y="47188"/>
                  </a:moveTo>
                  <a:lnTo>
                    <a:pt x="0" y="47188"/>
                  </a:lnTo>
                  <a:lnTo>
                    <a:pt x="5775" y="42118"/>
                  </a:lnTo>
                  <a:lnTo>
                    <a:pt x="27136" y="32261"/>
                  </a:lnTo>
                  <a:lnTo>
                    <a:pt x="55507" y="23883"/>
                  </a:lnTo>
                  <a:lnTo>
                    <a:pt x="75008" y="16843"/>
                  </a:lnTo>
                  <a:lnTo>
                    <a:pt x="94597" y="5942"/>
                  </a:lnTo>
                  <a:lnTo>
                    <a:pt x="102015" y="3456"/>
                  </a:lnTo>
                  <a:lnTo>
                    <a:pt x="103994" y="1806"/>
                  </a:lnTo>
                  <a:lnTo>
                    <a:pt x="105313" y="0"/>
                  </a:lnTo>
                  <a:lnTo>
                    <a:pt x="105485" y="207"/>
                  </a:lnTo>
                  <a:lnTo>
                    <a:pt x="88074" y="29167"/>
                  </a:lnTo>
                  <a:lnTo>
                    <a:pt x="71803" y="57112"/>
                  </a:lnTo>
                  <a:lnTo>
                    <a:pt x="65960" y="74745"/>
                  </a:lnTo>
                  <a:lnTo>
                    <a:pt x="64229" y="92277"/>
                  </a:lnTo>
                  <a:lnTo>
                    <a:pt x="67588" y="104622"/>
                  </a:lnTo>
                  <a:lnTo>
                    <a:pt x="77870" y="123052"/>
                  </a:lnTo>
                  <a:lnTo>
                    <a:pt x="80842" y="125281"/>
                  </a:lnTo>
                  <a:lnTo>
                    <a:pt x="87905" y="127757"/>
                  </a:lnTo>
                  <a:lnTo>
                    <a:pt x="106558" y="125780"/>
                  </a:lnTo>
                  <a:lnTo>
                    <a:pt x="123216" y="120726"/>
                  </a:lnTo>
                  <a:lnTo>
                    <a:pt x="137089" y="111389"/>
                  </a:lnTo>
                  <a:lnTo>
                    <a:pt x="143949" y="99946"/>
                  </a:lnTo>
                  <a:lnTo>
                    <a:pt x="155651" y="70154"/>
                  </a:lnTo>
                  <a:lnTo>
                    <a:pt x="158138" y="39939"/>
                  </a:lnTo>
                  <a:lnTo>
                    <a:pt x="158629" y="16907"/>
                  </a:lnTo>
                  <a:lnTo>
                    <a:pt x="157258" y="13595"/>
                  </a:lnTo>
                  <a:lnTo>
                    <a:pt x="151972" y="8034"/>
                  </a:lnTo>
                  <a:lnTo>
                    <a:pt x="143038" y="5092"/>
                  </a:lnTo>
                  <a:lnTo>
                    <a:pt x="107950" y="27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InkShape-125">
              <a:extLst>
                <a:ext uri="{FF2B5EF4-FFF2-40B4-BE49-F238E27FC236}">
                  <a16:creationId xmlns:a16="http://schemas.microsoft.com/office/drawing/2014/main" id="{E3118920-C2B9-D81C-F451-580EF27EF5A3}"/>
                </a:ext>
              </a:extLst>
            </p:cNvPr>
            <p:cNvSpPr/>
            <p:nvPr>
              <p:custDataLst>
                <p:tags r:id="rId68"/>
              </p:custDataLst>
            </p:nvPr>
          </p:nvSpPr>
          <p:spPr>
            <a:xfrm>
              <a:off x="5544638" y="2006862"/>
              <a:ext cx="125913" cy="233136"/>
            </a:xfrm>
            <a:custGeom>
              <a:avLst/>
              <a:gdLst/>
              <a:ahLst/>
              <a:cxnLst/>
              <a:rect l="0" t="0" r="0" b="0"/>
              <a:pathLst>
                <a:path w="125913" h="233136">
                  <a:moveTo>
                    <a:pt x="11612" y="6088"/>
                  </a:moveTo>
                  <a:lnTo>
                    <a:pt x="11612" y="6088"/>
                  </a:lnTo>
                  <a:lnTo>
                    <a:pt x="22546" y="621"/>
                  </a:lnTo>
                  <a:lnTo>
                    <a:pt x="30531" y="0"/>
                  </a:lnTo>
                  <a:lnTo>
                    <a:pt x="36012" y="1736"/>
                  </a:lnTo>
                  <a:lnTo>
                    <a:pt x="38463" y="3187"/>
                  </a:lnTo>
                  <a:lnTo>
                    <a:pt x="43066" y="10443"/>
                  </a:lnTo>
                  <a:lnTo>
                    <a:pt x="46758" y="22135"/>
                  </a:lnTo>
                  <a:lnTo>
                    <a:pt x="48836" y="47139"/>
                  </a:lnTo>
                  <a:lnTo>
                    <a:pt x="47657" y="75267"/>
                  </a:lnTo>
                  <a:lnTo>
                    <a:pt x="44211" y="101205"/>
                  </a:lnTo>
                  <a:lnTo>
                    <a:pt x="36872" y="127091"/>
                  </a:lnTo>
                  <a:lnTo>
                    <a:pt x="30478" y="153645"/>
                  </a:lnTo>
                  <a:lnTo>
                    <a:pt x="17090" y="180841"/>
                  </a:lnTo>
                  <a:lnTo>
                    <a:pt x="10519" y="191000"/>
                  </a:lnTo>
                  <a:lnTo>
                    <a:pt x="0" y="220701"/>
                  </a:lnTo>
                  <a:lnTo>
                    <a:pt x="1048" y="223952"/>
                  </a:lnTo>
                  <a:lnTo>
                    <a:pt x="5976" y="229446"/>
                  </a:lnTo>
                  <a:lnTo>
                    <a:pt x="26797" y="233135"/>
                  </a:lnTo>
                  <a:lnTo>
                    <a:pt x="51937" y="230857"/>
                  </a:lnTo>
                  <a:lnTo>
                    <a:pt x="77261" y="225713"/>
                  </a:lnTo>
                  <a:lnTo>
                    <a:pt x="125912" y="2156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4" name="SMARTInkShape-Group23">
            <a:extLst>
              <a:ext uri="{FF2B5EF4-FFF2-40B4-BE49-F238E27FC236}">
                <a16:creationId xmlns:a16="http://schemas.microsoft.com/office/drawing/2014/main" id="{1DBBCE96-E2C8-6379-26FE-8AEA2B909F1E}"/>
              </a:ext>
            </a:extLst>
          </p:cNvPr>
          <p:cNvGrpSpPr/>
          <p:nvPr/>
        </p:nvGrpSpPr>
        <p:grpSpPr>
          <a:xfrm>
            <a:off x="6091038" y="1955800"/>
            <a:ext cx="252613" cy="287979"/>
            <a:chOff x="6091038" y="1955800"/>
            <a:chExt cx="252613" cy="287979"/>
          </a:xfrm>
        </p:grpSpPr>
        <p:sp>
          <p:nvSpPr>
            <p:cNvPr id="52" name="SMARTInkShape-126">
              <a:extLst>
                <a:ext uri="{FF2B5EF4-FFF2-40B4-BE49-F238E27FC236}">
                  <a16:creationId xmlns:a16="http://schemas.microsoft.com/office/drawing/2014/main" id="{B75F82AF-554B-AFC6-9BD7-CA0581C8F89C}"/>
                </a:ext>
              </a:extLst>
            </p:cNvPr>
            <p:cNvSpPr/>
            <p:nvPr>
              <p:custDataLst>
                <p:tags r:id="rId65"/>
              </p:custDataLst>
            </p:nvPr>
          </p:nvSpPr>
          <p:spPr>
            <a:xfrm>
              <a:off x="6165850" y="2091298"/>
              <a:ext cx="177801" cy="143401"/>
            </a:xfrm>
            <a:custGeom>
              <a:avLst/>
              <a:gdLst/>
              <a:ahLst/>
              <a:cxnLst/>
              <a:rect l="0" t="0" r="0" b="0"/>
              <a:pathLst>
                <a:path w="177801" h="143401">
                  <a:moveTo>
                    <a:pt x="0" y="105802"/>
                  </a:moveTo>
                  <a:lnTo>
                    <a:pt x="0" y="105802"/>
                  </a:lnTo>
                  <a:lnTo>
                    <a:pt x="24419" y="105802"/>
                  </a:lnTo>
                  <a:lnTo>
                    <a:pt x="54970" y="96368"/>
                  </a:lnTo>
                  <a:lnTo>
                    <a:pt x="85242" y="84787"/>
                  </a:lnTo>
                  <a:lnTo>
                    <a:pt x="112048" y="63110"/>
                  </a:lnTo>
                  <a:lnTo>
                    <a:pt x="132105" y="38037"/>
                  </a:lnTo>
                  <a:lnTo>
                    <a:pt x="136323" y="25825"/>
                  </a:lnTo>
                  <a:lnTo>
                    <a:pt x="137494" y="13107"/>
                  </a:lnTo>
                  <a:lnTo>
                    <a:pt x="135661" y="5102"/>
                  </a:lnTo>
                  <a:lnTo>
                    <a:pt x="131364" y="2686"/>
                  </a:lnTo>
                  <a:lnTo>
                    <a:pt x="117180" y="0"/>
                  </a:lnTo>
                  <a:lnTo>
                    <a:pt x="101000" y="2570"/>
                  </a:lnTo>
                  <a:lnTo>
                    <a:pt x="79785" y="11950"/>
                  </a:lnTo>
                  <a:lnTo>
                    <a:pt x="51115" y="36075"/>
                  </a:lnTo>
                  <a:lnTo>
                    <a:pt x="31086" y="57135"/>
                  </a:lnTo>
                  <a:lnTo>
                    <a:pt x="22777" y="85029"/>
                  </a:lnTo>
                  <a:lnTo>
                    <a:pt x="22588" y="94923"/>
                  </a:lnTo>
                  <a:lnTo>
                    <a:pt x="30805" y="118873"/>
                  </a:lnTo>
                  <a:lnTo>
                    <a:pt x="41190" y="132096"/>
                  </a:lnTo>
                  <a:lnTo>
                    <a:pt x="49116" y="138184"/>
                  </a:lnTo>
                  <a:lnTo>
                    <a:pt x="68253" y="142208"/>
                  </a:lnTo>
                  <a:lnTo>
                    <a:pt x="95169" y="143400"/>
                  </a:lnTo>
                  <a:lnTo>
                    <a:pt x="122071" y="143097"/>
                  </a:lnTo>
                  <a:lnTo>
                    <a:pt x="144276" y="138097"/>
                  </a:lnTo>
                  <a:lnTo>
                    <a:pt x="177800" y="1185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SMARTInkShape-127">
              <a:extLst>
                <a:ext uri="{FF2B5EF4-FFF2-40B4-BE49-F238E27FC236}">
                  <a16:creationId xmlns:a16="http://schemas.microsoft.com/office/drawing/2014/main" id="{6EB06A3E-CEF5-AFF2-9A71-8227DB396AAD}"/>
                </a:ext>
              </a:extLst>
            </p:cNvPr>
            <p:cNvSpPr/>
            <p:nvPr>
              <p:custDataLst>
                <p:tags r:id="rId66"/>
              </p:custDataLst>
            </p:nvPr>
          </p:nvSpPr>
          <p:spPr>
            <a:xfrm>
              <a:off x="6091038" y="1955800"/>
              <a:ext cx="58084" cy="287979"/>
            </a:xfrm>
            <a:custGeom>
              <a:avLst/>
              <a:gdLst/>
              <a:ahLst/>
              <a:cxnLst/>
              <a:rect l="0" t="0" r="0" b="0"/>
              <a:pathLst>
                <a:path w="58084" h="287979">
                  <a:moveTo>
                    <a:pt x="36712" y="0"/>
                  </a:moveTo>
                  <a:lnTo>
                    <a:pt x="36712" y="0"/>
                  </a:lnTo>
                  <a:lnTo>
                    <a:pt x="49073" y="0"/>
                  </a:lnTo>
                  <a:lnTo>
                    <a:pt x="52683" y="6742"/>
                  </a:lnTo>
                  <a:lnTo>
                    <a:pt x="51479" y="24419"/>
                  </a:lnTo>
                  <a:lnTo>
                    <a:pt x="43282" y="54272"/>
                  </a:lnTo>
                  <a:lnTo>
                    <a:pt x="31917" y="79816"/>
                  </a:lnTo>
                  <a:lnTo>
                    <a:pt x="19612" y="110903"/>
                  </a:lnTo>
                  <a:lnTo>
                    <a:pt x="10400" y="140183"/>
                  </a:lnTo>
                  <a:lnTo>
                    <a:pt x="5331" y="170291"/>
                  </a:lnTo>
                  <a:lnTo>
                    <a:pt x="916" y="192273"/>
                  </a:lnTo>
                  <a:lnTo>
                    <a:pt x="0" y="223246"/>
                  </a:lnTo>
                  <a:lnTo>
                    <a:pt x="3883" y="250218"/>
                  </a:lnTo>
                  <a:lnTo>
                    <a:pt x="11517" y="274890"/>
                  </a:lnTo>
                  <a:lnTo>
                    <a:pt x="16341" y="281629"/>
                  </a:lnTo>
                  <a:lnTo>
                    <a:pt x="23189" y="286976"/>
                  </a:lnTo>
                  <a:lnTo>
                    <a:pt x="27697" y="287978"/>
                  </a:lnTo>
                  <a:lnTo>
                    <a:pt x="38350" y="287211"/>
                  </a:lnTo>
                  <a:lnTo>
                    <a:pt x="42743" y="285313"/>
                  </a:lnTo>
                  <a:lnTo>
                    <a:pt x="49505" y="279441"/>
                  </a:lnTo>
                  <a:lnTo>
                    <a:pt x="57279" y="264831"/>
                  </a:lnTo>
                  <a:lnTo>
                    <a:pt x="58083" y="253169"/>
                  </a:lnTo>
                  <a:lnTo>
                    <a:pt x="56220" y="225065"/>
                  </a:lnTo>
                  <a:lnTo>
                    <a:pt x="52527" y="204034"/>
                  </a:lnTo>
                  <a:lnTo>
                    <a:pt x="47034" y="194634"/>
                  </a:lnTo>
                  <a:lnTo>
                    <a:pt x="11312" y="1651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0" name="SMARTInkShape-Group24">
            <a:extLst>
              <a:ext uri="{FF2B5EF4-FFF2-40B4-BE49-F238E27FC236}">
                <a16:creationId xmlns:a16="http://schemas.microsoft.com/office/drawing/2014/main" id="{C5125651-BA07-BF21-239F-05595A0C8FB4}"/>
              </a:ext>
            </a:extLst>
          </p:cNvPr>
          <p:cNvGrpSpPr/>
          <p:nvPr/>
        </p:nvGrpSpPr>
        <p:grpSpPr>
          <a:xfrm>
            <a:off x="6578600" y="2032883"/>
            <a:ext cx="800101" cy="213615"/>
            <a:chOff x="6578600" y="2032883"/>
            <a:chExt cx="800101" cy="213615"/>
          </a:xfrm>
        </p:grpSpPr>
        <p:sp>
          <p:nvSpPr>
            <p:cNvPr id="55" name="SMARTInkShape-128">
              <a:extLst>
                <a:ext uri="{FF2B5EF4-FFF2-40B4-BE49-F238E27FC236}">
                  <a16:creationId xmlns:a16="http://schemas.microsoft.com/office/drawing/2014/main" id="{7AD943C8-8ACB-9A95-A94E-9B9EC13848E8}"/>
                </a:ext>
              </a:extLst>
            </p:cNvPr>
            <p:cNvSpPr/>
            <p:nvPr>
              <p:custDataLst>
                <p:tags r:id="rId60"/>
              </p:custDataLst>
            </p:nvPr>
          </p:nvSpPr>
          <p:spPr>
            <a:xfrm>
              <a:off x="7188977" y="2083196"/>
              <a:ext cx="189724" cy="136181"/>
            </a:xfrm>
            <a:custGeom>
              <a:avLst/>
              <a:gdLst/>
              <a:ahLst/>
              <a:cxnLst/>
              <a:rect l="0" t="0" r="0" b="0"/>
              <a:pathLst>
                <a:path w="189724" h="136181">
                  <a:moveTo>
                    <a:pt x="30973" y="44054"/>
                  </a:moveTo>
                  <a:lnTo>
                    <a:pt x="30973" y="44054"/>
                  </a:lnTo>
                  <a:lnTo>
                    <a:pt x="36749" y="49124"/>
                  </a:lnTo>
                  <a:lnTo>
                    <a:pt x="43182" y="52892"/>
                  </a:lnTo>
                  <a:lnTo>
                    <a:pt x="52627" y="53156"/>
                  </a:lnTo>
                  <a:lnTo>
                    <a:pt x="79309" y="47577"/>
                  </a:lnTo>
                  <a:lnTo>
                    <a:pt x="110344" y="35316"/>
                  </a:lnTo>
                  <a:lnTo>
                    <a:pt x="131527" y="23487"/>
                  </a:lnTo>
                  <a:lnTo>
                    <a:pt x="139164" y="16569"/>
                  </a:lnTo>
                  <a:lnTo>
                    <a:pt x="147840" y="4120"/>
                  </a:lnTo>
                  <a:lnTo>
                    <a:pt x="148395" y="2615"/>
                  </a:lnTo>
                  <a:lnTo>
                    <a:pt x="148060" y="1611"/>
                  </a:lnTo>
                  <a:lnTo>
                    <a:pt x="147130" y="942"/>
                  </a:lnTo>
                  <a:lnTo>
                    <a:pt x="128968" y="0"/>
                  </a:lnTo>
                  <a:lnTo>
                    <a:pt x="101244" y="9835"/>
                  </a:lnTo>
                  <a:lnTo>
                    <a:pt x="70411" y="27051"/>
                  </a:lnTo>
                  <a:lnTo>
                    <a:pt x="43937" y="45922"/>
                  </a:lnTo>
                  <a:lnTo>
                    <a:pt x="12504" y="77292"/>
                  </a:lnTo>
                  <a:lnTo>
                    <a:pt x="5126" y="88460"/>
                  </a:lnTo>
                  <a:lnTo>
                    <a:pt x="973" y="103386"/>
                  </a:lnTo>
                  <a:lnTo>
                    <a:pt x="0" y="114874"/>
                  </a:lnTo>
                  <a:lnTo>
                    <a:pt x="1858" y="120195"/>
                  </a:lnTo>
                  <a:lnTo>
                    <a:pt x="9566" y="129870"/>
                  </a:lnTo>
                  <a:lnTo>
                    <a:pt x="23811" y="135111"/>
                  </a:lnTo>
                  <a:lnTo>
                    <a:pt x="51663" y="136180"/>
                  </a:lnTo>
                  <a:lnTo>
                    <a:pt x="78496" y="132028"/>
                  </a:lnTo>
                  <a:lnTo>
                    <a:pt x="106527" y="124305"/>
                  </a:lnTo>
                  <a:lnTo>
                    <a:pt x="132446" y="120349"/>
                  </a:lnTo>
                  <a:lnTo>
                    <a:pt x="157947" y="113505"/>
                  </a:lnTo>
                  <a:lnTo>
                    <a:pt x="189723" y="10120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SMARTInkShape-129">
              <a:extLst>
                <a:ext uri="{FF2B5EF4-FFF2-40B4-BE49-F238E27FC236}">
                  <a16:creationId xmlns:a16="http://schemas.microsoft.com/office/drawing/2014/main" id="{D63101BC-6E53-D75E-A24D-B77CF7741ABC}"/>
                </a:ext>
              </a:extLst>
            </p:cNvPr>
            <p:cNvSpPr/>
            <p:nvPr>
              <p:custDataLst>
                <p:tags r:id="rId61"/>
              </p:custDataLst>
            </p:nvPr>
          </p:nvSpPr>
          <p:spPr>
            <a:xfrm>
              <a:off x="7048500" y="2120900"/>
              <a:ext cx="114301" cy="106475"/>
            </a:xfrm>
            <a:custGeom>
              <a:avLst/>
              <a:gdLst/>
              <a:ahLst/>
              <a:cxnLst/>
              <a:rect l="0" t="0" r="0" b="0"/>
              <a:pathLst>
                <a:path w="114301" h="106475">
                  <a:moveTo>
                    <a:pt x="0" y="44450"/>
                  </a:moveTo>
                  <a:lnTo>
                    <a:pt x="0" y="44450"/>
                  </a:lnTo>
                  <a:lnTo>
                    <a:pt x="0" y="41079"/>
                  </a:lnTo>
                  <a:lnTo>
                    <a:pt x="1882" y="37542"/>
                  </a:lnTo>
                  <a:lnTo>
                    <a:pt x="4364" y="33619"/>
                  </a:lnTo>
                  <a:lnTo>
                    <a:pt x="6468" y="27443"/>
                  </a:lnTo>
                  <a:lnTo>
                    <a:pt x="9460" y="23251"/>
                  </a:lnTo>
                  <a:lnTo>
                    <a:pt x="9834" y="23262"/>
                  </a:lnTo>
                  <a:lnTo>
                    <a:pt x="7696" y="31430"/>
                  </a:lnTo>
                  <a:lnTo>
                    <a:pt x="4735" y="56878"/>
                  </a:lnTo>
                  <a:lnTo>
                    <a:pt x="2810" y="69729"/>
                  </a:lnTo>
                  <a:lnTo>
                    <a:pt x="5745" y="94842"/>
                  </a:lnTo>
                  <a:lnTo>
                    <a:pt x="7358" y="97800"/>
                  </a:lnTo>
                  <a:lnTo>
                    <a:pt x="12912" y="102969"/>
                  </a:lnTo>
                  <a:lnTo>
                    <a:pt x="20086" y="105736"/>
                  </a:lnTo>
                  <a:lnTo>
                    <a:pt x="23975" y="106474"/>
                  </a:lnTo>
                  <a:lnTo>
                    <a:pt x="27977" y="105555"/>
                  </a:lnTo>
                  <a:lnTo>
                    <a:pt x="42660" y="95822"/>
                  </a:lnTo>
                  <a:lnTo>
                    <a:pt x="68480" y="74333"/>
                  </a:lnTo>
                  <a:lnTo>
                    <a:pt x="84587" y="46457"/>
                  </a:lnTo>
                  <a:lnTo>
                    <a:pt x="102147" y="15334"/>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SMARTInkShape-130">
              <a:extLst>
                <a:ext uri="{FF2B5EF4-FFF2-40B4-BE49-F238E27FC236}">
                  <a16:creationId xmlns:a16="http://schemas.microsoft.com/office/drawing/2014/main" id="{48635453-06F5-9CE2-BB44-ACC64B0ED97C}"/>
                </a:ext>
              </a:extLst>
            </p:cNvPr>
            <p:cNvSpPr/>
            <p:nvPr>
              <p:custDataLst>
                <p:tags r:id="rId62"/>
              </p:custDataLst>
            </p:nvPr>
          </p:nvSpPr>
          <p:spPr>
            <a:xfrm>
              <a:off x="6750050" y="2096836"/>
              <a:ext cx="203201" cy="140291"/>
            </a:xfrm>
            <a:custGeom>
              <a:avLst/>
              <a:gdLst/>
              <a:ahLst/>
              <a:cxnLst/>
              <a:rect l="0" t="0" r="0" b="0"/>
              <a:pathLst>
                <a:path w="203201" h="140291">
                  <a:moveTo>
                    <a:pt x="0" y="43114"/>
                  </a:moveTo>
                  <a:lnTo>
                    <a:pt x="0" y="43114"/>
                  </a:lnTo>
                  <a:lnTo>
                    <a:pt x="26515" y="28808"/>
                  </a:lnTo>
                  <a:lnTo>
                    <a:pt x="54679" y="15568"/>
                  </a:lnTo>
                  <a:lnTo>
                    <a:pt x="83200" y="3172"/>
                  </a:lnTo>
                  <a:lnTo>
                    <a:pt x="105163" y="0"/>
                  </a:lnTo>
                  <a:lnTo>
                    <a:pt x="119412" y="3021"/>
                  </a:lnTo>
                  <a:lnTo>
                    <a:pt x="126175" y="5802"/>
                  </a:lnTo>
                  <a:lnTo>
                    <a:pt x="131389" y="10478"/>
                  </a:lnTo>
                  <a:lnTo>
                    <a:pt x="139064" y="23200"/>
                  </a:lnTo>
                  <a:lnTo>
                    <a:pt x="145376" y="50705"/>
                  </a:lnTo>
                  <a:lnTo>
                    <a:pt x="149299" y="77897"/>
                  </a:lnTo>
                  <a:lnTo>
                    <a:pt x="146901" y="108964"/>
                  </a:lnTo>
                  <a:lnTo>
                    <a:pt x="146617" y="114530"/>
                  </a:lnTo>
                  <a:lnTo>
                    <a:pt x="142539" y="124479"/>
                  </a:lnTo>
                  <a:lnTo>
                    <a:pt x="139476" y="129107"/>
                  </a:lnTo>
                  <a:lnTo>
                    <a:pt x="130428" y="136131"/>
                  </a:lnTo>
                  <a:lnTo>
                    <a:pt x="125052" y="138992"/>
                  </a:lnTo>
                  <a:lnTo>
                    <a:pt x="113435" y="140290"/>
                  </a:lnTo>
                  <a:lnTo>
                    <a:pt x="95470" y="138744"/>
                  </a:lnTo>
                  <a:lnTo>
                    <a:pt x="92575" y="136501"/>
                  </a:lnTo>
                  <a:lnTo>
                    <a:pt x="87476" y="128364"/>
                  </a:lnTo>
                  <a:lnTo>
                    <a:pt x="87245" y="123230"/>
                  </a:lnTo>
                  <a:lnTo>
                    <a:pt x="90752" y="111882"/>
                  </a:lnTo>
                  <a:lnTo>
                    <a:pt x="108865" y="83692"/>
                  </a:lnTo>
                  <a:lnTo>
                    <a:pt x="123821" y="67759"/>
                  </a:lnTo>
                  <a:lnTo>
                    <a:pt x="154822" y="45410"/>
                  </a:lnTo>
                  <a:lnTo>
                    <a:pt x="164295" y="40607"/>
                  </a:lnTo>
                  <a:lnTo>
                    <a:pt x="193478" y="32906"/>
                  </a:lnTo>
                  <a:lnTo>
                    <a:pt x="203200" y="304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SMARTInkShape-131">
              <a:extLst>
                <a:ext uri="{FF2B5EF4-FFF2-40B4-BE49-F238E27FC236}">
                  <a16:creationId xmlns:a16="http://schemas.microsoft.com/office/drawing/2014/main" id="{04FE4F59-6762-186F-6346-4FD7173E9154}"/>
                </a:ext>
              </a:extLst>
            </p:cNvPr>
            <p:cNvSpPr/>
            <p:nvPr>
              <p:custDataLst>
                <p:tags r:id="rId63"/>
              </p:custDataLst>
            </p:nvPr>
          </p:nvSpPr>
          <p:spPr>
            <a:xfrm>
              <a:off x="6578600" y="2095500"/>
              <a:ext cx="158751" cy="57151"/>
            </a:xfrm>
            <a:custGeom>
              <a:avLst/>
              <a:gdLst/>
              <a:ahLst/>
              <a:cxnLst/>
              <a:rect l="0" t="0" r="0" b="0"/>
              <a:pathLst>
                <a:path w="158751" h="57151">
                  <a:moveTo>
                    <a:pt x="0" y="57150"/>
                  </a:moveTo>
                  <a:lnTo>
                    <a:pt x="0" y="57150"/>
                  </a:lnTo>
                  <a:lnTo>
                    <a:pt x="6741" y="50408"/>
                  </a:lnTo>
                  <a:lnTo>
                    <a:pt x="34754" y="36193"/>
                  </a:lnTo>
                  <a:lnTo>
                    <a:pt x="61715" y="25860"/>
                  </a:lnTo>
                  <a:lnTo>
                    <a:pt x="86489" y="19186"/>
                  </a:lnTo>
                  <a:lnTo>
                    <a:pt x="117195" y="10610"/>
                  </a:lnTo>
                  <a:lnTo>
                    <a:pt x="1587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SMARTInkShape-132">
              <a:extLst>
                <a:ext uri="{FF2B5EF4-FFF2-40B4-BE49-F238E27FC236}">
                  <a16:creationId xmlns:a16="http://schemas.microsoft.com/office/drawing/2014/main" id="{A6DD35F1-CC70-B242-3BAC-471D98352D90}"/>
                </a:ext>
              </a:extLst>
            </p:cNvPr>
            <p:cNvSpPr/>
            <p:nvPr>
              <p:custDataLst>
                <p:tags r:id="rId64"/>
              </p:custDataLst>
            </p:nvPr>
          </p:nvSpPr>
          <p:spPr>
            <a:xfrm>
              <a:off x="6617133" y="2032883"/>
              <a:ext cx="126568" cy="213615"/>
            </a:xfrm>
            <a:custGeom>
              <a:avLst/>
              <a:gdLst/>
              <a:ahLst/>
              <a:cxnLst/>
              <a:rect l="0" t="0" r="0" b="0"/>
              <a:pathLst>
                <a:path w="126568" h="213615">
                  <a:moveTo>
                    <a:pt x="31317" y="5467"/>
                  </a:moveTo>
                  <a:lnTo>
                    <a:pt x="31317" y="5467"/>
                  </a:lnTo>
                  <a:lnTo>
                    <a:pt x="43250" y="441"/>
                  </a:lnTo>
                  <a:lnTo>
                    <a:pt x="45623" y="0"/>
                  </a:lnTo>
                  <a:lnTo>
                    <a:pt x="47204" y="411"/>
                  </a:lnTo>
                  <a:lnTo>
                    <a:pt x="48259" y="1391"/>
                  </a:lnTo>
                  <a:lnTo>
                    <a:pt x="48962" y="2750"/>
                  </a:lnTo>
                  <a:lnTo>
                    <a:pt x="45156" y="27713"/>
                  </a:lnTo>
                  <a:lnTo>
                    <a:pt x="43461" y="57838"/>
                  </a:lnTo>
                  <a:lnTo>
                    <a:pt x="35198" y="88224"/>
                  </a:lnTo>
                  <a:lnTo>
                    <a:pt x="25725" y="113870"/>
                  </a:lnTo>
                  <a:lnTo>
                    <a:pt x="18610" y="140344"/>
                  </a:lnTo>
                  <a:lnTo>
                    <a:pt x="6961" y="169405"/>
                  </a:lnTo>
                  <a:lnTo>
                    <a:pt x="1027" y="192367"/>
                  </a:lnTo>
                  <a:lnTo>
                    <a:pt x="0" y="202740"/>
                  </a:lnTo>
                  <a:lnTo>
                    <a:pt x="1641" y="207914"/>
                  </a:lnTo>
                  <a:lnTo>
                    <a:pt x="3066" y="210282"/>
                  </a:lnTo>
                  <a:lnTo>
                    <a:pt x="6133" y="211860"/>
                  </a:lnTo>
                  <a:lnTo>
                    <a:pt x="15185" y="213614"/>
                  </a:lnTo>
                  <a:lnTo>
                    <a:pt x="32181" y="211230"/>
                  </a:lnTo>
                  <a:lnTo>
                    <a:pt x="61957" y="199740"/>
                  </a:lnTo>
                  <a:lnTo>
                    <a:pt x="93135" y="188063"/>
                  </a:lnTo>
                  <a:lnTo>
                    <a:pt x="126567" y="1642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7" name="SMARTInkShape-Group25">
            <a:extLst>
              <a:ext uri="{FF2B5EF4-FFF2-40B4-BE49-F238E27FC236}">
                <a16:creationId xmlns:a16="http://schemas.microsoft.com/office/drawing/2014/main" id="{2E204647-C87D-1926-5873-24A54723D2A7}"/>
              </a:ext>
            </a:extLst>
          </p:cNvPr>
          <p:cNvGrpSpPr/>
          <p:nvPr/>
        </p:nvGrpSpPr>
        <p:grpSpPr>
          <a:xfrm>
            <a:off x="2217087" y="2465361"/>
            <a:ext cx="941379" cy="282538"/>
            <a:chOff x="2217087" y="2465361"/>
            <a:chExt cx="941379" cy="282538"/>
          </a:xfrm>
        </p:grpSpPr>
        <p:sp>
          <p:nvSpPr>
            <p:cNvPr id="61" name="SMARTInkShape-133">
              <a:extLst>
                <a:ext uri="{FF2B5EF4-FFF2-40B4-BE49-F238E27FC236}">
                  <a16:creationId xmlns:a16="http://schemas.microsoft.com/office/drawing/2014/main" id="{951EE34E-472C-DAC6-8356-11B05EF3A955}"/>
                </a:ext>
              </a:extLst>
            </p:cNvPr>
            <p:cNvSpPr/>
            <p:nvPr>
              <p:custDataLst>
                <p:tags r:id="rId54"/>
              </p:custDataLst>
            </p:nvPr>
          </p:nvSpPr>
          <p:spPr>
            <a:xfrm>
              <a:off x="3079750" y="2554229"/>
              <a:ext cx="78716" cy="118104"/>
            </a:xfrm>
            <a:custGeom>
              <a:avLst/>
              <a:gdLst/>
              <a:ahLst/>
              <a:cxnLst/>
              <a:rect l="0" t="0" r="0" b="0"/>
              <a:pathLst>
                <a:path w="78716" h="118104">
                  <a:moveTo>
                    <a:pt x="50800" y="36571"/>
                  </a:moveTo>
                  <a:lnTo>
                    <a:pt x="50800" y="36571"/>
                  </a:lnTo>
                  <a:lnTo>
                    <a:pt x="64615" y="24638"/>
                  </a:lnTo>
                  <a:lnTo>
                    <a:pt x="68476" y="22265"/>
                  </a:lnTo>
                  <a:lnTo>
                    <a:pt x="71051" y="19273"/>
                  </a:lnTo>
                  <a:lnTo>
                    <a:pt x="73911" y="12185"/>
                  </a:lnTo>
                  <a:lnTo>
                    <a:pt x="75522" y="3632"/>
                  </a:lnTo>
                  <a:lnTo>
                    <a:pt x="74337" y="1912"/>
                  </a:lnTo>
                  <a:lnTo>
                    <a:pt x="69258" y="0"/>
                  </a:lnTo>
                  <a:lnTo>
                    <a:pt x="62296" y="1032"/>
                  </a:lnTo>
                  <a:lnTo>
                    <a:pt x="32969" y="11396"/>
                  </a:lnTo>
                  <a:lnTo>
                    <a:pt x="24530" y="16210"/>
                  </a:lnTo>
                  <a:lnTo>
                    <a:pt x="15813" y="26853"/>
                  </a:lnTo>
                  <a:lnTo>
                    <a:pt x="11026" y="34839"/>
                  </a:lnTo>
                  <a:lnTo>
                    <a:pt x="10173" y="38944"/>
                  </a:lnTo>
                  <a:lnTo>
                    <a:pt x="11107" y="47268"/>
                  </a:lnTo>
                  <a:lnTo>
                    <a:pt x="15599" y="56517"/>
                  </a:lnTo>
                  <a:lnTo>
                    <a:pt x="23161" y="61428"/>
                  </a:lnTo>
                  <a:lnTo>
                    <a:pt x="50636" y="73188"/>
                  </a:lnTo>
                  <a:lnTo>
                    <a:pt x="70411" y="88596"/>
                  </a:lnTo>
                  <a:lnTo>
                    <a:pt x="77856" y="98944"/>
                  </a:lnTo>
                  <a:lnTo>
                    <a:pt x="78715" y="102142"/>
                  </a:lnTo>
                  <a:lnTo>
                    <a:pt x="78583" y="104979"/>
                  </a:lnTo>
                  <a:lnTo>
                    <a:pt x="77788" y="107577"/>
                  </a:lnTo>
                  <a:lnTo>
                    <a:pt x="75848" y="109308"/>
                  </a:lnTo>
                  <a:lnTo>
                    <a:pt x="50267" y="116831"/>
                  </a:lnTo>
                  <a:lnTo>
                    <a:pt x="40920" y="118103"/>
                  </a:lnTo>
                  <a:lnTo>
                    <a:pt x="0" y="11277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SMARTInkShape-134">
              <a:extLst>
                <a:ext uri="{FF2B5EF4-FFF2-40B4-BE49-F238E27FC236}">
                  <a16:creationId xmlns:a16="http://schemas.microsoft.com/office/drawing/2014/main" id="{DC9C14CA-7B67-1404-6665-6D25C210DBB7}"/>
                </a:ext>
              </a:extLst>
            </p:cNvPr>
            <p:cNvSpPr/>
            <p:nvPr>
              <p:custDataLst>
                <p:tags r:id="rId55"/>
              </p:custDataLst>
            </p:nvPr>
          </p:nvSpPr>
          <p:spPr>
            <a:xfrm>
              <a:off x="2959100" y="2541306"/>
              <a:ext cx="82473" cy="144745"/>
            </a:xfrm>
            <a:custGeom>
              <a:avLst/>
              <a:gdLst/>
              <a:ahLst/>
              <a:cxnLst/>
              <a:rect l="0" t="0" r="0" b="0"/>
              <a:pathLst>
                <a:path w="82473" h="144745">
                  <a:moveTo>
                    <a:pt x="76200" y="30444"/>
                  </a:moveTo>
                  <a:lnTo>
                    <a:pt x="76200" y="30444"/>
                  </a:lnTo>
                  <a:lnTo>
                    <a:pt x="76200" y="27073"/>
                  </a:lnTo>
                  <a:lnTo>
                    <a:pt x="76905" y="26080"/>
                  </a:lnTo>
                  <a:lnTo>
                    <a:pt x="78081" y="25418"/>
                  </a:lnTo>
                  <a:lnTo>
                    <a:pt x="79571" y="24977"/>
                  </a:lnTo>
                  <a:lnTo>
                    <a:pt x="80563" y="23272"/>
                  </a:lnTo>
                  <a:lnTo>
                    <a:pt x="82376" y="7553"/>
                  </a:lnTo>
                  <a:lnTo>
                    <a:pt x="82472" y="3102"/>
                  </a:lnTo>
                  <a:lnTo>
                    <a:pt x="81793" y="1632"/>
                  </a:lnTo>
                  <a:lnTo>
                    <a:pt x="80634" y="653"/>
                  </a:lnTo>
                  <a:lnTo>
                    <a:pt x="79156" y="0"/>
                  </a:lnTo>
                  <a:lnTo>
                    <a:pt x="73751" y="1156"/>
                  </a:lnTo>
                  <a:lnTo>
                    <a:pt x="66645" y="4727"/>
                  </a:lnTo>
                  <a:lnTo>
                    <a:pt x="52467" y="14754"/>
                  </a:lnTo>
                  <a:lnTo>
                    <a:pt x="49795" y="15751"/>
                  </a:lnTo>
                  <a:lnTo>
                    <a:pt x="23954" y="44328"/>
                  </a:lnTo>
                  <a:lnTo>
                    <a:pt x="11552" y="60311"/>
                  </a:lnTo>
                  <a:lnTo>
                    <a:pt x="7891" y="76218"/>
                  </a:lnTo>
                  <a:lnTo>
                    <a:pt x="8917" y="84420"/>
                  </a:lnTo>
                  <a:lnTo>
                    <a:pt x="10178" y="87594"/>
                  </a:lnTo>
                  <a:lnTo>
                    <a:pt x="17223" y="93003"/>
                  </a:lnTo>
                  <a:lnTo>
                    <a:pt x="40682" y="103698"/>
                  </a:lnTo>
                  <a:lnTo>
                    <a:pt x="70652" y="110749"/>
                  </a:lnTo>
                  <a:lnTo>
                    <a:pt x="76792" y="111996"/>
                  </a:lnTo>
                  <a:lnTo>
                    <a:pt x="78711" y="113740"/>
                  </a:lnTo>
                  <a:lnTo>
                    <a:pt x="80844" y="119441"/>
                  </a:lnTo>
                  <a:lnTo>
                    <a:pt x="80002" y="122231"/>
                  </a:lnTo>
                  <a:lnTo>
                    <a:pt x="75302" y="127212"/>
                  </a:lnTo>
                  <a:lnTo>
                    <a:pt x="61353" y="133983"/>
                  </a:lnTo>
                  <a:lnTo>
                    <a:pt x="31467" y="139695"/>
                  </a:lnTo>
                  <a:lnTo>
                    <a:pt x="0" y="1447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SMARTInkShape-135">
              <a:extLst>
                <a:ext uri="{FF2B5EF4-FFF2-40B4-BE49-F238E27FC236}">
                  <a16:creationId xmlns:a16="http://schemas.microsoft.com/office/drawing/2014/main" id="{B071CDC2-32D3-C762-1114-929CBF6D3C76}"/>
                </a:ext>
              </a:extLst>
            </p:cNvPr>
            <p:cNvSpPr/>
            <p:nvPr>
              <p:custDataLst>
                <p:tags r:id="rId56"/>
              </p:custDataLst>
            </p:nvPr>
          </p:nvSpPr>
          <p:spPr>
            <a:xfrm>
              <a:off x="2787650" y="2548826"/>
              <a:ext cx="120651" cy="136650"/>
            </a:xfrm>
            <a:custGeom>
              <a:avLst/>
              <a:gdLst/>
              <a:ahLst/>
              <a:cxnLst/>
              <a:rect l="0" t="0" r="0" b="0"/>
              <a:pathLst>
                <a:path w="120651" h="136650">
                  <a:moveTo>
                    <a:pt x="0" y="73724"/>
                  </a:moveTo>
                  <a:lnTo>
                    <a:pt x="0" y="73724"/>
                  </a:lnTo>
                  <a:lnTo>
                    <a:pt x="10139" y="69360"/>
                  </a:lnTo>
                  <a:lnTo>
                    <a:pt x="38378" y="66843"/>
                  </a:lnTo>
                  <a:lnTo>
                    <a:pt x="69820" y="56558"/>
                  </a:lnTo>
                  <a:lnTo>
                    <a:pt x="100131" y="44070"/>
                  </a:lnTo>
                  <a:lnTo>
                    <a:pt x="104475" y="39848"/>
                  </a:lnTo>
                  <a:lnTo>
                    <a:pt x="110292" y="30134"/>
                  </a:lnTo>
                  <a:lnTo>
                    <a:pt x="113112" y="18318"/>
                  </a:lnTo>
                  <a:lnTo>
                    <a:pt x="110009" y="10059"/>
                  </a:lnTo>
                  <a:lnTo>
                    <a:pt x="107206" y="5881"/>
                  </a:lnTo>
                  <a:lnTo>
                    <a:pt x="103220" y="3095"/>
                  </a:lnTo>
                  <a:lnTo>
                    <a:pt x="93148" y="0"/>
                  </a:lnTo>
                  <a:lnTo>
                    <a:pt x="75577" y="1629"/>
                  </a:lnTo>
                  <a:lnTo>
                    <a:pt x="56966" y="9951"/>
                  </a:lnTo>
                  <a:lnTo>
                    <a:pt x="41417" y="21354"/>
                  </a:lnTo>
                  <a:lnTo>
                    <a:pt x="27872" y="43782"/>
                  </a:lnTo>
                  <a:lnTo>
                    <a:pt x="20087" y="69168"/>
                  </a:lnTo>
                  <a:lnTo>
                    <a:pt x="14369" y="96133"/>
                  </a:lnTo>
                  <a:lnTo>
                    <a:pt x="14147" y="106967"/>
                  </a:lnTo>
                  <a:lnTo>
                    <a:pt x="16401" y="118838"/>
                  </a:lnTo>
                  <a:lnTo>
                    <a:pt x="21635" y="127406"/>
                  </a:lnTo>
                  <a:lnTo>
                    <a:pt x="25006" y="130679"/>
                  </a:lnTo>
                  <a:lnTo>
                    <a:pt x="38160" y="134315"/>
                  </a:lnTo>
                  <a:lnTo>
                    <a:pt x="68608" y="136649"/>
                  </a:lnTo>
                  <a:lnTo>
                    <a:pt x="95274" y="130312"/>
                  </a:lnTo>
                  <a:lnTo>
                    <a:pt x="120650" y="1245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SMARTInkShape-136">
              <a:extLst>
                <a:ext uri="{FF2B5EF4-FFF2-40B4-BE49-F238E27FC236}">
                  <a16:creationId xmlns:a16="http://schemas.microsoft.com/office/drawing/2014/main" id="{660E7158-19EB-B99B-3B4B-4C0CD4E7B85E}"/>
                </a:ext>
              </a:extLst>
            </p:cNvPr>
            <p:cNvSpPr/>
            <p:nvPr>
              <p:custDataLst>
                <p:tags r:id="rId57"/>
              </p:custDataLst>
            </p:nvPr>
          </p:nvSpPr>
          <p:spPr>
            <a:xfrm>
              <a:off x="2711450" y="2465361"/>
              <a:ext cx="17829" cy="233390"/>
            </a:xfrm>
            <a:custGeom>
              <a:avLst/>
              <a:gdLst/>
              <a:ahLst/>
              <a:cxnLst/>
              <a:rect l="0" t="0" r="0" b="0"/>
              <a:pathLst>
                <a:path w="17829" h="233390">
                  <a:moveTo>
                    <a:pt x="0" y="30189"/>
                  </a:moveTo>
                  <a:lnTo>
                    <a:pt x="0" y="30189"/>
                  </a:lnTo>
                  <a:lnTo>
                    <a:pt x="17828" y="0"/>
                  </a:lnTo>
                  <a:lnTo>
                    <a:pt x="13476" y="28462"/>
                  </a:lnTo>
                  <a:lnTo>
                    <a:pt x="12148" y="55953"/>
                  </a:lnTo>
                  <a:lnTo>
                    <a:pt x="7704" y="85948"/>
                  </a:lnTo>
                  <a:lnTo>
                    <a:pt x="6752" y="111621"/>
                  </a:lnTo>
                  <a:lnTo>
                    <a:pt x="4587" y="140395"/>
                  </a:lnTo>
                  <a:lnTo>
                    <a:pt x="1359" y="164207"/>
                  </a:lnTo>
                  <a:lnTo>
                    <a:pt x="403" y="189137"/>
                  </a:lnTo>
                  <a:lnTo>
                    <a:pt x="884" y="203844"/>
                  </a:lnTo>
                  <a:lnTo>
                    <a:pt x="6483" y="224187"/>
                  </a:lnTo>
                  <a:lnTo>
                    <a:pt x="12700" y="2333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SMARTInkShape-137">
              <a:extLst>
                <a:ext uri="{FF2B5EF4-FFF2-40B4-BE49-F238E27FC236}">
                  <a16:creationId xmlns:a16="http://schemas.microsoft.com/office/drawing/2014/main" id="{729F4790-AE32-ED9B-B322-4364DFF4A074}"/>
                </a:ext>
              </a:extLst>
            </p:cNvPr>
            <p:cNvSpPr/>
            <p:nvPr>
              <p:custDataLst>
                <p:tags r:id="rId58"/>
              </p:custDataLst>
            </p:nvPr>
          </p:nvSpPr>
          <p:spPr>
            <a:xfrm>
              <a:off x="2444750" y="2576073"/>
              <a:ext cx="165101" cy="124784"/>
            </a:xfrm>
            <a:custGeom>
              <a:avLst/>
              <a:gdLst/>
              <a:ahLst/>
              <a:cxnLst/>
              <a:rect l="0" t="0" r="0" b="0"/>
              <a:pathLst>
                <a:path w="165101" h="124784">
                  <a:moveTo>
                    <a:pt x="0" y="33777"/>
                  </a:moveTo>
                  <a:lnTo>
                    <a:pt x="0" y="33777"/>
                  </a:lnTo>
                  <a:lnTo>
                    <a:pt x="0" y="30406"/>
                  </a:lnTo>
                  <a:lnTo>
                    <a:pt x="705" y="29413"/>
                  </a:lnTo>
                  <a:lnTo>
                    <a:pt x="1881" y="28751"/>
                  </a:lnTo>
                  <a:lnTo>
                    <a:pt x="3371" y="28310"/>
                  </a:lnTo>
                  <a:lnTo>
                    <a:pt x="8838" y="24318"/>
                  </a:lnTo>
                  <a:lnTo>
                    <a:pt x="10984" y="20636"/>
                  </a:lnTo>
                  <a:lnTo>
                    <a:pt x="11556" y="18666"/>
                  </a:lnTo>
                  <a:lnTo>
                    <a:pt x="13348" y="17353"/>
                  </a:lnTo>
                  <a:lnTo>
                    <a:pt x="19103" y="15894"/>
                  </a:lnTo>
                  <a:lnTo>
                    <a:pt x="21908" y="16211"/>
                  </a:lnTo>
                  <a:lnTo>
                    <a:pt x="26905" y="18444"/>
                  </a:lnTo>
                  <a:lnTo>
                    <a:pt x="31478" y="27433"/>
                  </a:lnTo>
                  <a:lnTo>
                    <a:pt x="36138" y="46479"/>
                  </a:lnTo>
                  <a:lnTo>
                    <a:pt x="37712" y="75248"/>
                  </a:lnTo>
                  <a:lnTo>
                    <a:pt x="38023" y="105991"/>
                  </a:lnTo>
                  <a:lnTo>
                    <a:pt x="38783" y="118125"/>
                  </a:lnTo>
                  <a:lnTo>
                    <a:pt x="41461" y="123711"/>
                  </a:lnTo>
                  <a:lnTo>
                    <a:pt x="42457" y="124778"/>
                  </a:lnTo>
                  <a:lnTo>
                    <a:pt x="43121" y="124783"/>
                  </a:lnTo>
                  <a:lnTo>
                    <a:pt x="45938" y="117656"/>
                  </a:lnTo>
                  <a:lnTo>
                    <a:pt x="51241" y="105903"/>
                  </a:lnTo>
                  <a:lnTo>
                    <a:pt x="57281" y="94188"/>
                  </a:lnTo>
                  <a:lnTo>
                    <a:pt x="63539" y="81075"/>
                  </a:lnTo>
                  <a:lnTo>
                    <a:pt x="83111" y="53843"/>
                  </a:lnTo>
                  <a:lnTo>
                    <a:pt x="112216" y="23253"/>
                  </a:lnTo>
                  <a:lnTo>
                    <a:pt x="134216" y="1170"/>
                  </a:lnTo>
                  <a:lnTo>
                    <a:pt x="136749" y="44"/>
                  </a:lnTo>
                  <a:lnTo>
                    <a:pt x="139144" y="0"/>
                  </a:lnTo>
                  <a:lnTo>
                    <a:pt x="141446" y="676"/>
                  </a:lnTo>
                  <a:lnTo>
                    <a:pt x="145885" y="5190"/>
                  </a:lnTo>
                  <a:lnTo>
                    <a:pt x="148057" y="8369"/>
                  </a:lnTo>
                  <a:lnTo>
                    <a:pt x="151542" y="37408"/>
                  </a:lnTo>
                  <a:lnTo>
                    <a:pt x="154112" y="63108"/>
                  </a:lnTo>
                  <a:lnTo>
                    <a:pt x="157834" y="85354"/>
                  </a:lnTo>
                  <a:lnTo>
                    <a:pt x="158479" y="97115"/>
                  </a:lnTo>
                  <a:lnTo>
                    <a:pt x="159275" y="99286"/>
                  </a:lnTo>
                  <a:lnTo>
                    <a:pt x="165100" y="10362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SMARTInkShape-138">
              <a:extLst>
                <a:ext uri="{FF2B5EF4-FFF2-40B4-BE49-F238E27FC236}">
                  <a16:creationId xmlns:a16="http://schemas.microsoft.com/office/drawing/2014/main" id="{948DC601-1A21-7362-9AF8-A282951A977D}"/>
                </a:ext>
              </a:extLst>
            </p:cNvPr>
            <p:cNvSpPr/>
            <p:nvPr>
              <p:custDataLst>
                <p:tags r:id="rId59"/>
              </p:custDataLst>
            </p:nvPr>
          </p:nvSpPr>
          <p:spPr>
            <a:xfrm>
              <a:off x="2217087" y="2565403"/>
              <a:ext cx="130585" cy="182496"/>
            </a:xfrm>
            <a:custGeom>
              <a:avLst/>
              <a:gdLst/>
              <a:ahLst/>
              <a:cxnLst/>
              <a:rect l="0" t="0" r="0" b="0"/>
              <a:pathLst>
                <a:path w="130585" h="182496">
                  <a:moveTo>
                    <a:pt x="11763" y="12697"/>
                  </a:moveTo>
                  <a:lnTo>
                    <a:pt x="11763" y="12697"/>
                  </a:lnTo>
                  <a:lnTo>
                    <a:pt x="15134" y="9326"/>
                  </a:lnTo>
                  <a:lnTo>
                    <a:pt x="16789" y="5789"/>
                  </a:lnTo>
                  <a:lnTo>
                    <a:pt x="18112" y="0"/>
                  </a:lnTo>
                  <a:lnTo>
                    <a:pt x="8679" y="10842"/>
                  </a:lnTo>
                  <a:lnTo>
                    <a:pt x="3807" y="21045"/>
                  </a:lnTo>
                  <a:lnTo>
                    <a:pt x="0" y="50617"/>
                  </a:lnTo>
                  <a:lnTo>
                    <a:pt x="46" y="77398"/>
                  </a:lnTo>
                  <a:lnTo>
                    <a:pt x="7938" y="108245"/>
                  </a:lnTo>
                  <a:lnTo>
                    <a:pt x="14001" y="123714"/>
                  </a:lnTo>
                  <a:lnTo>
                    <a:pt x="36413" y="150919"/>
                  </a:lnTo>
                  <a:lnTo>
                    <a:pt x="46707" y="160207"/>
                  </a:lnTo>
                  <a:lnTo>
                    <a:pt x="76313" y="175786"/>
                  </a:lnTo>
                  <a:lnTo>
                    <a:pt x="102595" y="182495"/>
                  </a:lnTo>
                  <a:lnTo>
                    <a:pt x="107595" y="181635"/>
                  </a:lnTo>
                  <a:lnTo>
                    <a:pt x="116915" y="176915"/>
                  </a:lnTo>
                  <a:lnTo>
                    <a:pt x="123879" y="166351"/>
                  </a:lnTo>
                  <a:lnTo>
                    <a:pt x="128620" y="151544"/>
                  </a:lnTo>
                  <a:lnTo>
                    <a:pt x="130584" y="124784"/>
                  </a:lnTo>
                  <a:lnTo>
                    <a:pt x="127716" y="100706"/>
                  </a:lnTo>
                  <a:lnTo>
                    <a:pt x="125848" y="69113"/>
                  </a:lnTo>
                  <a:lnTo>
                    <a:pt x="121844" y="41956"/>
                  </a:lnTo>
                  <a:lnTo>
                    <a:pt x="119713" y="63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0" name="SMARTInkShape-Group26">
            <a:extLst>
              <a:ext uri="{FF2B5EF4-FFF2-40B4-BE49-F238E27FC236}">
                <a16:creationId xmlns:a16="http://schemas.microsoft.com/office/drawing/2014/main" id="{BBD36F5F-3BBD-2648-83F3-83B0C8338A1F}"/>
              </a:ext>
            </a:extLst>
          </p:cNvPr>
          <p:cNvGrpSpPr/>
          <p:nvPr/>
        </p:nvGrpSpPr>
        <p:grpSpPr>
          <a:xfrm>
            <a:off x="3559956" y="2438400"/>
            <a:ext cx="2180445" cy="360492"/>
            <a:chOff x="3559956" y="2438400"/>
            <a:chExt cx="2180445" cy="360492"/>
          </a:xfrm>
        </p:grpSpPr>
        <p:sp>
          <p:nvSpPr>
            <p:cNvPr id="68" name="SMARTInkShape-139">
              <a:extLst>
                <a:ext uri="{FF2B5EF4-FFF2-40B4-BE49-F238E27FC236}">
                  <a16:creationId xmlns:a16="http://schemas.microsoft.com/office/drawing/2014/main" id="{E3C094B1-EC6E-880F-C8F2-0982F8CFEB40}"/>
                </a:ext>
              </a:extLst>
            </p:cNvPr>
            <p:cNvSpPr/>
            <p:nvPr>
              <p:custDataLst>
                <p:tags r:id="rId42"/>
              </p:custDataLst>
            </p:nvPr>
          </p:nvSpPr>
          <p:spPr>
            <a:xfrm>
              <a:off x="5583715" y="2556352"/>
              <a:ext cx="156686" cy="242540"/>
            </a:xfrm>
            <a:custGeom>
              <a:avLst/>
              <a:gdLst/>
              <a:ahLst/>
              <a:cxnLst/>
              <a:rect l="0" t="0" r="0" b="0"/>
              <a:pathLst>
                <a:path w="156686" h="242540">
                  <a:moveTo>
                    <a:pt x="61435" y="53498"/>
                  </a:moveTo>
                  <a:lnTo>
                    <a:pt x="61435" y="53498"/>
                  </a:lnTo>
                  <a:lnTo>
                    <a:pt x="66506" y="47723"/>
                  </a:lnTo>
                  <a:lnTo>
                    <a:pt x="71560" y="38303"/>
                  </a:lnTo>
                  <a:lnTo>
                    <a:pt x="73627" y="28441"/>
                  </a:lnTo>
                  <a:lnTo>
                    <a:pt x="73796" y="26210"/>
                  </a:lnTo>
                  <a:lnTo>
                    <a:pt x="74614" y="24723"/>
                  </a:lnTo>
                  <a:lnTo>
                    <a:pt x="75867" y="23731"/>
                  </a:lnTo>
                  <a:lnTo>
                    <a:pt x="77406" y="23070"/>
                  </a:lnTo>
                  <a:lnTo>
                    <a:pt x="77726" y="21218"/>
                  </a:lnTo>
                  <a:lnTo>
                    <a:pt x="74747" y="7558"/>
                  </a:lnTo>
                  <a:lnTo>
                    <a:pt x="73132" y="5233"/>
                  </a:lnTo>
                  <a:lnTo>
                    <a:pt x="67574" y="767"/>
                  </a:lnTo>
                  <a:lnTo>
                    <a:pt x="64117" y="0"/>
                  </a:lnTo>
                  <a:lnTo>
                    <a:pt x="56512" y="1028"/>
                  </a:lnTo>
                  <a:lnTo>
                    <a:pt x="30698" y="12507"/>
                  </a:lnTo>
                  <a:lnTo>
                    <a:pt x="12347" y="24262"/>
                  </a:lnTo>
                  <a:lnTo>
                    <a:pt x="4811" y="32508"/>
                  </a:lnTo>
                  <a:lnTo>
                    <a:pt x="991" y="44640"/>
                  </a:lnTo>
                  <a:lnTo>
                    <a:pt x="0" y="57322"/>
                  </a:lnTo>
                  <a:lnTo>
                    <a:pt x="1910" y="65310"/>
                  </a:lnTo>
                  <a:lnTo>
                    <a:pt x="4818" y="67723"/>
                  </a:lnTo>
                  <a:lnTo>
                    <a:pt x="13694" y="70404"/>
                  </a:lnTo>
                  <a:lnTo>
                    <a:pt x="22813" y="69713"/>
                  </a:lnTo>
                  <a:lnTo>
                    <a:pt x="30865" y="67055"/>
                  </a:lnTo>
                  <a:lnTo>
                    <a:pt x="50008" y="55504"/>
                  </a:lnTo>
                  <a:lnTo>
                    <a:pt x="54287" y="49938"/>
                  </a:lnTo>
                  <a:lnTo>
                    <a:pt x="57787" y="48388"/>
                  </a:lnTo>
                  <a:lnTo>
                    <a:pt x="59708" y="50091"/>
                  </a:lnTo>
                  <a:lnTo>
                    <a:pt x="65784" y="63307"/>
                  </a:lnTo>
                  <a:lnTo>
                    <a:pt x="70642" y="84078"/>
                  </a:lnTo>
                  <a:lnTo>
                    <a:pt x="68558" y="114180"/>
                  </a:lnTo>
                  <a:lnTo>
                    <a:pt x="68014" y="145326"/>
                  </a:lnTo>
                  <a:lnTo>
                    <a:pt x="65971" y="175721"/>
                  </a:lnTo>
                  <a:lnTo>
                    <a:pt x="61327" y="207255"/>
                  </a:lnTo>
                  <a:lnTo>
                    <a:pt x="55020" y="233978"/>
                  </a:lnTo>
                  <a:lnTo>
                    <a:pt x="51998" y="239074"/>
                  </a:lnTo>
                  <a:lnTo>
                    <a:pt x="48304" y="241810"/>
                  </a:lnTo>
                  <a:lnTo>
                    <a:pt x="46330" y="242539"/>
                  </a:lnTo>
                  <a:lnTo>
                    <a:pt x="44309" y="240909"/>
                  </a:lnTo>
                  <a:lnTo>
                    <a:pt x="40184" y="233453"/>
                  </a:lnTo>
                  <a:lnTo>
                    <a:pt x="37264" y="217355"/>
                  </a:lnTo>
                  <a:lnTo>
                    <a:pt x="39770" y="199180"/>
                  </a:lnTo>
                  <a:lnTo>
                    <a:pt x="50829" y="170894"/>
                  </a:lnTo>
                  <a:lnTo>
                    <a:pt x="62711" y="149752"/>
                  </a:lnTo>
                  <a:lnTo>
                    <a:pt x="81646" y="128738"/>
                  </a:lnTo>
                  <a:lnTo>
                    <a:pt x="109524" y="114983"/>
                  </a:lnTo>
                  <a:lnTo>
                    <a:pt x="156685" y="979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SMARTInkShape-140">
              <a:extLst>
                <a:ext uri="{FF2B5EF4-FFF2-40B4-BE49-F238E27FC236}">
                  <a16:creationId xmlns:a16="http://schemas.microsoft.com/office/drawing/2014/main" id="{BB17B282-3014-65AF-13B6-BE6D61E9B9C8}"/>
                </a:ext>
              </a:extLst>
            </p:cNvPr>
            <p:cNvSpPr/>
            <p:nvPr>
              <p:custDataLst>
                <p:tags r:id="rId43"/>
              </p:custDataLst>
            </p:nvPr>
          </p:nvSpPr>
          <p:spPr>
            <a:xfrm>
              <a:off x="5372100" y="2546937"/>
              <a:ext cx="158694" cy="120064"/>
            </a:xfrm>
            <a:custGeom>
              <a:avLst/>
              <a:gdLst/>
              <a:ahLst/>
              <a:cxnLst/>
              <a:rect l="0" t="0" r="0" b="0"/>
              <a:pathLst>
                <a:path w="158694" h="120064">
                  <a:moveTo>
                    <a:pt x="0" y="62913"/>
                  </a:moveTo>
                  <a:lnTo>
                    <a:pt x="0" y="62913"/>
                  </a:lnTo>
                  <a:lnTo>
                    <a:pt x="6907" y="45954"/>
                  </a:lnTo>
                  <a:lnTo>
                    <a:pt x="30037" y="20330"/>
                  </a:lnTo>
                  <a:lnTo>
                    <a:pt x="36398" y="15765"/>
                  </a:lnTo>
                  <a:lnTo>
                    <a:pt x="42283" y="12325"/>
                  </a:lnTo>
                  <a:lnTo>
                    <a:pt x="54913" y="1392"/>
                  </a:lnTo>
                  <a:lnTo>
                    <a:pt x="58038" y="293"/>
                  </a:lnTo>
                  <a:lnTo>
                    <a:pt x="59858" y="0"/>
                  </a:lnTo>
                  <a:lnTo>
                    <a:pt x="61072" y="2626"/>
                  </a:lnTo>
                  <a:lnTo>
                    <a:pt x="62421" y="13070"/>
                  </a:lnTo>
                  <a:lnTo>
                    <a:pt x="58922" y="38408"/>
                  </a:lnTo>
                  <a:lnTo>
                    <a:pt x="57500" y="69858"/>
                  </a:lnTo>
                  <a:lnTo>
                    <a:pt x="53848" y="99876"/>
                  </a:lnTo>
                  <a:lnTo>
                    <a:pt x="51067" y="117966"/>
                  </a:lnTo>
                  <a:lnTo>
                    <a:pt x="51685" y="118665"/>
                  </a:lnTo>
                  <a:lnTo>
                    <a:pt x="56291" y="119879"/>
                  </a:lnTo>
                  <a:lnTo>
                    <a:pt x="84264" y="92922"/>
                  </a:lnTo>
                  <a:lnTo>
                    <a:pt x="107584" y="65261"/>
                  </a:lnTo>
                  <a:lnTo>
                    <a:pt x="138907" y="36494"/>
                  </a:lnTo>
                  <a:lnTo>
                    <a:pt x="145932" y="30475"/>
                  </a:lnTo>
                  <a:lnTo>
                    <a:pt x="148794" y="29293"/>
                  </a:lnTo>
                  <a:lnTo>
                    <a:pt x="151407" y="29211"/>
                  </a:lnTo>
                  <a:lnTo>
                    <a:pt x="153855" y="29862"/>
                  </a:lnTo>
                  <a:lnTo>
                    <a:pt x="155487" y="31706"/>
                  </a:lnTo>
                  <a:lnTo>
                    <a:pt x="157784" y="40340"/>
                  </a:lnTo>
                  <a:lnTo>
                    <a:pt x="158693" y="70296"/>
                  </a:lnTo>
                  <a:lnTo>
                    <a:pt x="156852" y="88619"/>
                  </a:lnTo>
                  <a:lnTo>
                    <a:pt x="152400" y="1200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SMARTInkShape-141">
              <a:extLst>
                <a:ext uri="{FF2B5EF4-FFF2-40B4-BE49-F238E27FC236}">
                  <a16:creationId xmlns:a16="http://schemas.microsoft.com/office/drawing/2014/main" id="{2221B52C-CDDF-8368-CED7-FFC4FE18377D}"/>
                </a:ext>
              </a:extLst>
            </p:cNvPr>
            <p:cNvSpPr/>
            <p:nvPr>
              <p:custDataLst>
                <p:tags r:id="rId44"/>
              </p:custDataLst>
            </p:nvPr>
          </p:nvSpPr>
          <p:spPr>
            <a:xfrm>
              <a:off x="5314950" y="2438400"/>
              <a:ext cx="6351" cy="19051"/>
            </a:xfrm>
            <a:custGeom>
              <a:avLst/>
              <a:gdLst/>
              <a:ahLst/>
              <a:cxnLst/>
              <a:rect l="0" t="0" r="0" b="0"/>
              <a:pathLst>
                <a:path w="6351" h="19051">
                  <a:moveTo>
                    <a:pt x="0" y="19050"/>
                  </a:moveTo>
                  <a:lnTo>
                    <a:pt x="0" y="19050"/>
                  </a:lnTo>
                  <a:lnTo>
                    <a:pt x="6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SMARTInkShape-142">
              <a:extLst>
                <a:ext uri="{FF2B5EF4-FFF2-40B4-BE49-F238E27FC236}">
                  <a16:creationId xmlns:a16="http://schemas.microsoft.com/office/drawing/2014/main" id="{E05D8952-3455-3F65-49B9-A7BA4C24C0AD}"/>
                </a:ext>
              </a:extLst>
            </p:cNvPr>
            <p:cNvSpPr/>
            <p:nvPr>
              <p:custDataLst>
                <p:tags r:id="rId45"/>
              </p:custDataLst>
            </p:nvPr>
          </p:nvSpPr>
          <p:spPr>
            <a:xfrm>
              <a:off x="5308885" y="2538688"/>
              <a:ext cx="12242" cy="141013"/>
            </a:xfrm>
            <a:custGeom>
              <a:avLst/>
              <a:gdLst/>
              <a:ahLst/>
              <a:cxnLst/>
              <a:rect l="0" t="0" r="0" b="0"/>
              <a:pathLst>
                <a:path w="12242" h="141013">
                  <a:moveTo>
                    <a:pt x="6065" y="20362"/>
                  </a:moveTo>
                  <a:lnTo>
                    <a:pt x="6065" y="20362"/>
                  </a:lnTo>
                  <a:lnTo>
                    <a:pt x="6065" y="16991"/>
                  </a:lnTo>
                  <a:lnTo>
                    <a:pt x="7947" y="13454"/>
                  </a:lnTo>
                  <a:lnTo>
                    <a:pt x="9436" y="11524"/>
                  </a:lnTo>
                  <a:lnTo>
                    <a:pt x="11091" y="5615"/>
                  </a:lnTo>
                  <a:lnTo>
                    <a:pt x="11827" y="403"/>
                  </a:lnTo>
                  <a:lnTo>
                    <a:pt x="12023" y="0"/>
                  </a:lnTo>
                  <a:lnTo>
                    <a:pt x="12241" y="1434"/>
                  </a:lnTo>
                  <a:lnTo>
                    <a:pt x="10500" y="15630"/>
                  </a:lnTo>
                  <a:lnTo>
                    <a:pt x="7378" y="39892"/>
                  </a:lnTo>
                  <a:lnTo>
                    <a:pt x="4574" y="66836"/>
                  </a:lnTo>
                  <a:lnTo>
                    <a:pt x="1154" y="93399"/>
                  </a:lnTo>
                  <a:lnTo>
                    <a:pt x="0" y="121337"/>
                  </a:lnTo>
                  <a:lnTo>
                    <a:pt x="6065" y="1410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SMARTInkShape-143">
              <a:extLst>
                <a:ext uri="{FF2B5EF4-FFF2-40B4-BE49-F238E27FC236}">
                  <a16:creationId xmlns:a16="http://schemas.microsoft.com/office/drawing/2014/main" id="{79689FD0-8369-3F39-DDBB-F6112CA1E938}"/>
                </a:ext>
              </a:extLst>
            </p:cNvPr>
            <p:cNvSpPr/>
            <p:nvPr>
              <p:custDataLst>
                <p:tags r:id="rId46"/>
              </p:custDataLst>
            </p:nvPr>
          </p:nvSpPr>
          <p:spPr>
            <a:xfrm>
              <a:off x="4940300" y="2533970"/>
              <a:ext cx="294530" cy="113981"/>
            </a:xfrm>
            <a:custGeom>
              <a:avLst/>
              <a:gdLst/>
              <a:ahLst/>
              <a:cxnLst/>
              <a:rect l="0" t="0" r="0" b="0"/>
              <a:pathLst>
                <a:path w="294530" h="113981">
                  <a:moveTo>
                    <a:pt x="0" y="75880"/>
                  </a:moveTo>
                  <a:lnTo>
                    <a:pt x="0" y="75880"/>
                  </a:lnTo>
                  <a:lnTo>
                    <a:pt x="0" y="72509"/>
                  </a:lnTo>
                  <a:lnTo>
                    <a:pt x="1882" y="68973"/>
                  </a:lnTo>
                  <a:lnTo>
                    <a:pt x="6481" y="64343"/>
                  </a:lnTo>
                  <a:lnTo>
                    <a:pt x="37964" y="42449"/>
                  </a:lnTo>
                  <a:lnTo>
                    <a:pt x="61087" y="29649"/>
                  </a:lnTo>
                  <a:lnTo>
                    <a:pt x="64713" y="28832"/>
                  </a:lnTo>
                  <a:lnTo>
                    <a:pt x="67837" y="28992"/>
                  </a:lnTo>
                  <a:lnTo>
                    <a:pt x="70624" y="29805"/>
                  </a:lnTo>
                  <a:lnTo>
                    <a:pt x="75603" y="36352"/>
                  </a:lnTo>
                  <a:lnTo>
                    <a:pt x="79463" y="45612"/>
                  </a:lnTo>
                  <a:lnTo>
                    <a:pt x="82279" y="75250"/>
                  </a:lnTo>
                  <a:lnTo>
                    <a:pt x="82514" y="86685"/>
                  </a:lnTo>
                  <a:lnTo>
                    <a:pt x="83231" y="86611"/>
                  </a:lnTo>
                  <a:lnTo>
                    <a:pt x="112587" y="58528"/>
                  </a:lnTo>
                  <a:lnTo>
                    <a:pt x="143087" y="33510"/>
                  </a:lnTo>
                  <a:lnTo>
                    <a:pt x="167756" y="11084"/>
                  </a:lnTo>
                  <a:lnTo>
                    <a:pt x="190136" y="400"/>
                  </a:lnTo>
                  <a:lnTo>
                    <a:pt x="193396" y="0"/>
                  </a:lnTo>
                  <a:lnTo>
                    <a:pt x="194547" y="2715"/>
                  </a:lnTo>
                  <a:lnTo>
                    <a:pt x="196547" y="31690"/>
                  </a:lnTo>
                  <a:lnTo>
                    <a:pt x="196084" y="61246"/>
                  </a:lnTo>
                  <a:lnTo>
                    <a:pt x="191376" y="91304"/>
                  </a:lnTo>
                  <a:lnTo>
                    <a:pt x="190577" y="100404"/>
                  </a:lnTo>
                  <a:lnTo>
                    <a:pt x="195585" y="96037"/>
                  </a:lnTo>
                  <a:lnTo>
                    <a:pt x="208043" y="83026"/>
                  </a:lnTo>
                  <a:lnTo>
                    <a:pt x="230492" y="55054"/>
                  </a:lnTo>
                  <a:lnTo>
                    <a:pt x="244241" y="40499"/>
                  </a:lnTo>
                  <a:lnTo>
                    <a:pt x="250740" y="29667"/>
                  </a:lnTo>
                  <a:lnTo>
                    <a:pt x="261266" y="20089"/>
                  </a:lnTo>
                  <a:lnTo>
                    <a:pt x="277464" y="10532"/>
                  </a:lnTo>
                  <a:lnTo>
                    <a:pt x="280931" y="9737"/>
                  </a:lnTo>
                  <a:lnTo>
                    <a:pt x="283949" y="9912"/>
                  </a:lnTo>
                  <a:lnTo>
                    <a:pt x="286665" y="10735"/>
                  </a:lnTo>
                  <a:lnTo>
                    <a:pt x="291566" y="17293"/>
                  </a:lnTo>
                  <a:lnTo>
                    <a:pt x="293860" y="22006"/>
                  </a:lnTo>
                  <a:lnTo>
                    <a:pt x="294529" y="32886"/>
                  </a:lnTo>
                  <a:lnTo>
                    <a:pt x="292580" y="60489"/>
                  </a:lnTo>
                  <a:lnTo>
                    <a:pt x="292195" y="91707"/>
                  </a:lnTo>
                  <a:lnTo>
                    <a:pt x="292100" y="1139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SMARTInkShape-144">
              <a:extLst>
                <a:ext uri="{FF2B5EF4-FFF2-40B4-BE49-F238E27FC236}">
                  <a16:creationId xmlns:a16="http://schemas.microsoft.com/office/drawing/2014/main" id="{2FBCC80F-2846-2BD3-F78C-6ACB58494EF2}"/>
                </a:ext>
              </a:extLst>
            </p:cNvPr>
            <p:cNvSpPr/>
            <p:nvPr>
              <p:custDataLst>
                <p:tags r:id="rId47"/>
              </p:custDataLst>
            </p:nvPr>
          </p:nvSpPr>
          <p:spPr>
            <a:xfrm>
              <a:off x="4857750" y="2438400"/>
              <a:ext cx="19051" cy="260351"/>
            </a:xfrm>
            <a:custGeom>
              <a:avLst/>
              <a:gdLst/>
              <a:ahLst/>
              <a:cxnLst/>
              <a:rect l="0" t="0" r="0" b="0"/>
              <a:pathLst>
                <a:path w="19051" h="260351">
                  <a:moveTo>
                    <a:pt x="19050" y="0"/>
                  </a:moveTo>
                  <a:lnTo>
                    <a:pt x="19050" y="0"/>
                  </a:lnTo>
                  <a:lnTo>
                    <a:pt x="18345" y="10844"/>
                  </a:lnTo>
                  <a:lnTo>
                    <a:pt x="10212" y="38692"/>
                  </a:lnTo>
                  <a:lnTo>
                    <a:pt x="6408" y="68686"/>
                  </a:lnTo>
                  <a:lnTo>
                    <a:pt x="2212" y="93415"/>
                  </a:lnTo>
                  <a:lnTo>
                    <a:pt x="655" y="118617"/>
                  </a:lnTo>
                  <a:lnTo>
                    <a:pt x="194" y="145369"/>
                  </a:lnTo>
                  <a:lnTo>
                    <a:pt x="86" y="167619"/>
                  </a:lnTo>
                  <a:lnTo>
                    <a:pt x="39" y="189738"/>
                  </a:lnTo>
                  <a:lnTo>
                    <a:pt x="11" y="216380"/>
                  </a:lnTo>
                  <a:lnTo>
                    <a:pt x="1" y="246302"/>
                  </a:lnTo>
                  <a:lnTo>
                    <a:pt x="0" y="260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SMARTInkShape-145">
              <a:extLst>
                <a:ext uri="{FF2B5EF4-FFF2-40B4-BE49-F238E27FC236}">
                  <a16:creationId xmlns:a16="http://schemas.microsoft.com/office/drawing/2014/main" id="{23E4DC35-DC40-AD8B-626F-915ECE1BE39F}"/>
                </a:ext>
              </a:extLst>
            </p:cNvPr>
            <p:cNvSpPr/>
            <p:nvPr>
              <p:custDataLst>
                <p:tags r:id="rId48"/>
              </p:custDataLst>
            </p:nvPr>
          </p:nvSpPr>
          <p:spPr>
            <a:xfrm>
              <a:off x="4711166" y="2543739"/>
              <a:ext cx="125101" cy="121997"/>
            </a:xfrm>
            <a:custGeom>
              <a:avLst/>
              <a:gdLst/>
              <a:ahLst/>
              <a:cxnLst/>
              <a:rect l="0" t="0" r="0" b="0"/>
              <a:pathLst>
                <a:path w="125101" h="121997">
                  <a:moveTo>
                    <a:pt x="534" y="78811"/>
                  </a:moveTo>
                  <a:lnTo>
                    <a:pt x="534" y="78811"/>
                  </a:lnTo>
                  <a:lnTo>
                    <a:pt x="3905" y="78811"/>
                  </a:lnTo>
                  <a:lnTo>
                    <a:pt x="32736" y="67274"/>
                  </a:lnTo>
                  <a:lnTo>
                    <a:pt x="64018" y="49745"/>
                  </a:lnTo>
                  <a:lnTo>
                    <a:pt x="95728" y="36527"/>
                  </a:lnTo>
                  <a:lnTo>
                    <a:pt x="109956" y="29437"/>
                  </a:lnTo>
                  <a:lnTo>
                    <a:pt x="124940" y="17450"/>
                  </a:lnTo>
                  <a:lnTo>
                    <a:pt x="125100" y="16031"/>
                  </a:lnTo>
                  <a:lnTo>
                    <a:pt x="123394" y="12574"/>
                  </a:lnTo>
                  <a:lnTo>
                    <a:pt x="118468" y="6661"/>
                  </a:lnTo>
                  <a:lnTo>
                    <a:pt x="105798" y="440"/>
                  </a:lnTo>
                  <a:lnTo>
                    <a:pt x="96472" y="0"/>
                  </a:lnTo>
                  <a:lnTo>
                    <a:pt x="65274" y="3678"/>
                  </a:lnTo>
                  <a:lnTo>
                    <a:pt x="38879" y="16358"/>
                  </a:lnTo>
                  <a:lnTo>
                    <a:pt x="26748" y="24949"/>
                  </a:lnTo>
                  <a:lnTo>
                    <a:pt x="3037" y="53844"/>
                  </a:lnTo>
                  <a:lnTo>
                    <a:pt x="791" y="58639"/>
                  </a:lnTo>
                  <a:lnTo>
                    <a:pt x="0" y="62540"/>
                  </a:lnTo>
                  <a:lnTo>
                    <a:pt x="2368" y="92313"/>
                  </a:lnTo>
                  <a:lnTo>
                    <a:pt x="3874" y="98395"/>
                  </a:lnTo>
                  <a:lnTo>
                    <a:pt x="13072" y="108917"/>
                  </a:lnTo>
                  <a:lnTo>
                    <a:pt x="25862" y="116886"/>
                  </a:lnTo>
                  <a:lnTo>
                    <a:pt x="45668" y="121372"/>
                  </a:lnTo>
                  <a:lnTo>
                    <a:pt x="69803" y="121996"/>
                  </a:lnTo>
                  <a:lnTo>
                    <a:pt x="96161" y="118026"/>
                  </a:lnTo>
                  <a:lnTo>
                    <a:pt x="114834" y="11056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SMARTInkShape-146">
              <a:extLst>
                <a:ext uri="{FF2B5EF4-FFF2-40B4-BE49-F238E27FC236}">
                  <a16:creationId xmlns:a16="http://schemas.microsoft.com/office/drawing/2014/main" id="{4F0F521C-B009-F5E6-5A27-A6DFAA17B228}"/>
                </a:ext>
              </a:extLst>
            </p:cNvPr>
            <p:cNvSpPr/>
            <p:nvPr>
              <p:custDataLst>
                <p:tags r:id="rId49"/>
              </p:custDataLst>
            </p:nvPr>
          </p:nvSpPr>
          <p:spPr>
            <a:xfrm>
              <a:off x="4533900" y="2475072"/>
              <a:ext cx="132018" cy="198279"/>
            </a:xfrm>
            <a:custGeom>
              <a:avLst/>
              <a:gdLst/>
              <a:ahLst/>
              <a:cxnLst/>
              <a:rect l="0" t="0" r="0" b="0"/>
              <a:pathLst>
                <a:path w="132018" h="198279">
                  <a:moveTo>
                    <a:pt x="0" y="26828"/>
                  </a:moveTo>
                  <a:lnTo>
                    <a:pt x="0" y="26828"/>
                  </a:lnTo>
                  <a:lnTo>
                    <a:pt x="8789" y="13013"/>
                  </a:lnTo>
                  <a:lnTo>
                    <a:pt x="14489" y="5871"/>
                  </a:lnTo>
                  <a:lnTo>
                    <a:pt x="17023" y="345"/>
                  </a:lnTo>
                  <a:lnTo>
                    <a:pt x="18405" y="0"/>
                  </a:lnTo>
                  <a:lnTo>
                    <a:pt x="20030" y="1182"/>
                  </a:lnTo>
                  <a:lnTo>
                    <a:pt x="23719" y="6963"/>
                  </a:lnTo>
                  <a:lnTo>
                    <a:pt x="29057" y="23529"/>
                  </a:lnTo>
                  <a:lnTo>
                    <a:pt x="30246" y="48037"/>
                  </a:lnTo>
                  <a:lnTo>
                    <a:pt x="26566" y="75676"/>
                  </a:lnTo>
                  <a:lnTo>
                    <a:pt x="25745" y="104331"/>
                  </a:lnTo>
                  <a:lnTo>
                    <a:pt x="25502" y="133283"/>
                  </a:lnTo>
                  <a:lnTo>
                    <a:pt x="25409" y="161579"/>
                  </a:lnTo>
                  <a:lnTo>
                    <a:pt x="25406" y="165346"/>
                  </a:lnTo>
                  <a:lnTo>
                    <a:pt x="26109" y="167151"/>
                  </a:lnTo>
                  <a:lnTo>
                    <a:pt x="27284" y="167649"/>
                  </a:lnTo>
                  <a:lnTo>
                    <a:pt x="28772" y="167275"/>
                  </a:lnTo>
                  <a:lnTo>
                    <a:pt x="49166" y="148917"/>
                  </a:lnTo>
                  <a:lnTo>
                    <a:pt x="72029" y="120764"/>
                  </a:lnTo>
                  <a:lnTo>
                    <a:pt x="90611" y="93466"/>
                  </a:lnTo>
                  <a:lnTo>
                    <a:pt x="121934" y="62180"/>
                  </a:lnTo>
                  <a:lnTo>
                    <a:pt x="124748" y="60179"/>
                  </a:lnTo>
                  <a:lnTo>
                    <a:pt x="125499" y="61762"/>
                  </a:lnTo>
                  <a:lnTo>
                    <a:pt x="131232" y="90460"/>
                  </a:lnTo>
                  <a:lnTo>
                    <a:pt x="132017" y="105968"/>
                  </a:lnTo>
                  <a:lnTo>
                    <a:pt x="126319" y="133895"/>
                  </a:lnTo>
                  <a:lnTo>
                    <a:pt x="121396" y="161342"/>
                  </a:lnTo>
                  <a:lnTo>
                    <a:pt x="120166" y="174713"/>
                  </a:lnTo>
                  <a:lnTo>
                    <a:pt x="114300" y="19827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SMARTInkShape-147">
              <a:extLst>
                <a:ext uri="{FF2B5EF4-FFF2-40B4-BE49-F238E27FC236}">
                  <a16:creationId xmlns:a16="http://schemas.microsoft.com/office/drawing/2014/main" id="{FB2C6194-A501-35E7-7ADA-59B5356256A8}"/>
                </a:ext>
              </a:extLst>
            </p:cNvPr>
            <p:cNvSpPr/>
            <p:nvPr>
              <p:custDataLst>
                <p:tags r:id="rId50"/>
              </p:custDataLst>
            </p:nvPr>
          </p:nvSpPr>
          <p:spPr>
            <a:xfrm>
              <a:off x="4339741" y="2578100"/>
              <a:ext cx="178694" cy="97748"/>
            </a:xfrm>
            <a:custGeom>
              <a:avLst/>
              <a:gdLst/>
              <a:ahLst/>
              <a:cxnLst/>
              <a:rect l="0" t="0" r="0" b="0"/>
              <a:pathLst>
                <a:path w="178694" h="97748">
                  <a:moveTo>
                    <a:pt x="3659" y="38100"/>
                  </a:moveTo>
                  <a:lnTo>
                    <a:pt x="3659" y="38100"/>
                  </a:lnTo>
                  <a:lnTo>
                    <a:pt x="0" y="38100"/>
                  </a:lnTo>
                  <a:lnTo>
                    <a:pt x="1563" y="38100"/>
                  </a:lnTo>
                  <a:lnTo>
                    <a:pt x="2262" y="36689"/>
                  </a:lnTo>
                  <a:lnTo>
                    <a:pt x="3038" y="31358"/>
                  </a:lnTo>
                  <a:lnTo>
                    <a:pt x="4656" y="28666"/>
                  </a:lnTo>
                  <a:lnTo>
                    <a:pt x="12264" y="21507"/>
                  </a:lnTo>
                  <a:lnTo>
                    <a:pt x="21666" y="2150"/>
                  </a:lnTo>
                  <a:lnTo>
                    <a:pt x="22013" y="2845"/>
                  </a:lnTo>
                  <a:lnTo>
                    <a:pt x="22682" y="33280"/>
                  </a:lnTo>
                  <a:lnTo>
                    <a:pt x="28174" y="63242"/>
                  </a:lnTo>
                  <a:lnTo>
                    <a:pt x="33954" y="82342"/>
                  </a:lnTo>
                  <a:lnTo>
                    <a:pt x="40592" y="93411"/>
                  </a:lnTo>
                  <a:lnTo>
                    <a:pt x="40981" y="93318"/>
                  </a:lnTo>
                  <a:lnTo>
                    <a:pt x="41413" y="91334"/>
                  </a:lnTo>
                  <a:lnTo>
                    <a:pt x="68970" y="59833"/>
                  </a:lnTo>
                  <a:lnTo>
                    <a:pt x="82789" y="37043"/>
                  </a:lnTo>
                  <a:lnTo>
                    <a:pt x="87416" y="26027"/>
                  </a:lnTo>
                  <a:lnTo>
                    <a:pt x="91543" y="20428"/>
                  </a:lnTo>
                  <a:lnTo>
                    <a:pt x="95870" y="23426"/>
                  </a:lnTo>
                  <a:lnTo>
                    <a:pt x="99000" y="26200"/>
                  </a:lnTo>
                  <a:lnTo>
                    <a:pt x="111342" y="56768"/>
                  </a:lnTo>
                  <a:lnTo>
                    <a:pt x="116429" y="68975"/>
                  </a:lnTo>
                  <a:lnTo>
                    <a:pt x="138859" y="96878"/>
                  </a:lnTo>
                  <a:lnTo>
                    <a:pt x="141770" y="97747"/>
                  </a:lnTo>
                  <a:lnTo>
                    <a:pt x="148768" y="96830"/>
                  </a:lnTo>
                  <a:lnTo>
                    <a:pt x="157270" y="92347"/>
                  </a:lnTo>
                  <a:lnTo>
                    <a:pt x="164257" y="83179"/>
                  </a:lnTo>
                  <a:lnTo>
                    <a:pt x="172234" y="63076"/>
                  </a:lnTo>
                  <a:lnTo>
                    <a:pt x="174730" y="37068"/>
                  </a:lnTo>
                  <a:lnTo>
                    <a:pt x="178693" y="14612"/>
                  </a:lnTo>
                  <a:lnTo>
                    <a:pt x="178205" y="11858"/>
                  </a:lnTo>
                  <a:lnTo>
                    <a:pt x="176484" y="8093"/>
                  </a:lnTo>
                  <a:lnTo>
                    <a:pt x="17510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SMARTInkShape-148">
              <a:extLst>
                <a:ext uri="{FF2B5EF4-FFF2-40B4-BE49-F238E27FC236}">
                  <a16:creationId xmlns:a16="http://schemas.microsoft.com/office/drawing/2014/main" id="{0B2530AD-8BCB-0C29-D799-BEB7618E0DA4}"/>
                </a:ext>
              </a:extLst>
            </p:cNvPr>
            <p:cNvSpPr/>
            <p:nvPr>
              <p:custDataLst>
                <p:tags r:id="rId51"/>
              </p:custDataLst>
            </p:nvPr>
          </p:nvSpPr>
          <p:spPr>
            <a:xfrm>
              <a:off x="3983204" y="2535310"/>
              <a:ext cx="347497" cy="161356"/>
            </a:xfrm>
            <a:custGeom>
              <a:avLst/>
              <a:gdLst/>
              <a:ahLst/>
              <a:cxnLst/>
              <a:rect l="0" t="0" r="0" b="0"/>
              <a:pathLst>
                <a:path w="347497" h="161356">
                  <a:moveTo>
                    <a:pt x="36346" y="61840"/>
                  </a:moveTo>
                  <a:lnTo>
                    <a:pt x="36346" y="61840"/>
                  </a:lnTo>
                  <a:lnTo>
                    <a:pt x="66200" y="46913"/>
                  </a:lnTo>
                  <a:lnTo>
                    <a:pt x="88453" y="32200"/>
                  </a:lnTo>
                  <a:lnTo>
                    <a:pt x="92707" y="26561"/>
                  </a:lnTo>
                  <a:lnTo>
                    <a:pt x="96202" y="24994"/>
                  </a:lnTo>
                  <a:lnTo>
                    <a:pt x="97417" y="23870"/>
                  </a:lnTo>
                  <a:lnTo>
                    <a:pt x="99526" y="18383"/>
                  </a:lnTo>
                  <a:lnTo>
                    <a:pt x="85512" y="3171"/>
                  </a:lnTo>
                  <a:lnTo>
                    <a:pt x="77248" y="487"/>
                  </a:lnTo>
                  <a:lnTo>
                    <a:pt x="65813" y="0"/>
                  </a:lnTo>
                  <a:lnTo>
                    <a:pt x="51325" y="2135"/>
                  </a:lnTo>
                  <a:lnTo>
                    <a:pt x="37358" y="9199"/>
                  </a:lnTo>
                  <a:lnTo>
                    <a:pt x="14517" y="27610"/>
                  </a:lnTo>
                  <a:lnTo>
                    <a:pt x="4164" y="43936"/>
                  </a:lnTo>
                  <a:lnTo>
                    <a:pt x="0" y="65551"/>
                  </a:lnTo>
                  <a:lnTo>
                    <a:pt x="2137" y="89829"/>
                  </a:lnTo>
                  <a:lnTo>
                    <a:pt x="13544" y="116836"/>
                  </a:lnTo>
                  <a:lnTo>
                    <a:pt x="18686" y="124618"/>
                  </a:lnTo>
                  <a:lnTo>
                    <a:pt x="32289" y="136336"/>
                  </a:lnTo>
                  <a:lnTo>
                    <a:pt x="54438" y="147163"/>
                  </a:lnTo>
                  <a:lnTo>
                    <a:pt x="61555" y="149150"/>
                  </a:lnTo>
                  <a:lnTo>
                    <a:pt x="68952" y="148152"/>
                  </a:lnTo>
                  <a:lnTo>
                    <a:pt x="82931" y="141742"/>
                  </a:lnTo>
                  <a:lnTo>
                    <a:pt x="113161" y="117972"/>
                  </a:lnTo>
                  <a:lnTo>
                    <a:pt x="130074" y="87594"/>
                  </a:lnTo>
                  <a:lnTo>
                    <a:pt x="141979" y="56242"/>
                  </a:lnTo>
                  <a:lnTo>
                    <a:pt x="156107" y="29213"/>
                  </a:lnTo>
                  <a:lnTo>
                    <a:pt x="162010" y="22645"/>
                  </a:lnTo>
                  <a:lnTo>
                    <a:pt x="166985" y="19726"/>
                  </a:lnTo>
                  <a:lnTo>
                    <a:pt x="171549" y="18428"/>
                  </a:lnTo>
                  <a:lnTo>
                    <a:pt x="174459" y="20199"/>
                  </a:lnTo>
                  <a:lnTo>
                    <a:pt x="181455" y="27810"/>
                  </a:lnTo>
                  <a:lnTo>
                    <a:pt x="185506" y="42012"/>
                  </a:lnTo>
                  <a:lnTo>
                    <a:pt x="187786" y="67960"/>
                  </a:lnTo>
                  <a:lnTo>
                    <a:pt x="191928" y="98640"/>
                  </a:lnTo>
                  <a:lnTo>
                    <a:pt x="194470" y="129447"/>
                  </a:lnTo>
                  <a:lnTo>
                    <a:pt x="194205" y="148664"/>
                  </a:lnTo>
                  <a:lnTo>
                    <a:pt x="189604" y="161355"/>
                  </a:lnTo>
                  <a:lnTo>
                    <a:pt x="205402" y="132222"/>
                  </a:lnTo>
                  <a:lnTo>
                    <a:pt x="230346" y="103381"/>
                  </a:lnTo>
                  <a:lnTo>
                    <a:pt x="246933" y="93120"/>
                  </a:lnTo>
                  <a:lnTo>
                    <a:pt x="277782" y="81107"/>
                  </a:lnTo>
                  <a:lnTo>
                    <a:pt x="305050" y="73994"/>
                  </a:lnTo>
                  <a:lnTo>
                    <a:pt x="335547" y="58023"/>
                  </a:lnTo>
                  <a:lnTo>
                    <a:pt x="347496" y="491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SMARTInkShape-149">
              <a:extLst>
                <a:ext uri="{FF2B5EF4-FFF2-40B4-BE49-F238E27FC236}">
                  <a16:creationId xmlns:a16="http://schemas.microsoft.com/office/drawing/2014/main" id="{909DBFA8-CF39-FF73-01F0-13E88AB87B26}"/>
                </a:ext>
              </a:extLst>
            </p:cNvPr>
            <p:cNvSpPr/>
            <p:nvPr>
              <p:custDataLst>
                <p:tags r:id="rId52"/>
              </p:custDataLst>
            </p:nvPr>
          </p:nvSpPr>
          <p:spPr>
            <a:xfrm>
              <a:off x="3790950" y="2546350"/>
              <a:ext cx="139701" cy="145324"/>
            </a:xfrm>
            <a:custGeom>
              <a:avLst/>
              <a:gdLst/>
              <a:ahLst/>
              <a:cxnLst/>
              <a:rect l="0" t="0" r="0" b="0"/>
              <a:pathLst>
                <a:path w="139701" h="145324">
                  <a:moveTo>
                    <a:pt x="0" y="50800"/>
                  </a:moveTo>
                  <a:lnTo>
                    <a:pt x="0" y="50800"/>
                  </a:lnTo>
                  <a:lnTo>
                    <a:pt x="8838" y="36494"/>
                  </a:lnTo>
                  <a:lnTo>
                    <a:pt x="14927" y="29785"/>
                  </a:lnTo>
                  <a:lnTo>
                    <a:pt x="16301" y="29029"/>
                  </a:lnTo>
                  <a:lnTo>
                    <a:pt x="17218" y="29230"/>
                  </a:lnTo>
                  <a:lnTo>
                    <a:pt x="17828" y="30070"/>
                  </a:lnTo>
                  <a:lnTo>
                    <a:pt x="19514" y="56060"/>
                  </a:lnTo>
                  <a:lnTo>
                    <a:pt x="24048" y="81443"/>
                  </a:lnTo>
                  <a:lnTo>
                    <a:pt x="29860" y="108171"/>
                  </a:lnTo>
                  <a:lnTo>
                    <a:pt x="36756" y="122519"/>
                  </a:lnTo>
                  <a:lnTo>
                    <a:pt x="55414" y="143901"/>
                  </a:lnTo>
                  <a:lnTo>
                    <a:pt x="59520" y="145323"/>
                  </a:lnTo>
                  <a:lnTo>
                    <a:pt x="63669" y="144860"/>
                  </a:lnTo>
                  <a:lnTo>
                    <a:pt x="67846" y="143140"/>
                  </a:lnTo>
                  <a:lnTo>
                    <a:pt x="74369" y="137465"/>
                  </a:lnTo>
                  <a:lnTo>
                    <a:pt x="95270" y="111053"/>
                  </a:lnTo>
                  <a:lnTo>
                    <a:pt x="104585" y="81823"/>
                  </a:lnTo>
                  <a:lnTo>
                    <a:pt x="112519" y="58110"/>
                  </a:lnTo>
                  <a:lnTo>
                    <a:pt x="1397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SMARTInkShape-150">
              <a:extLst>
                <a:ext uri="{FF2B5EF4-FFF2-40B4-BE49-F238E27FC236}">
                  <a16:creationId xmlns:a16="http://schemas.microsoft.com/office/drawing/2014/main" id="{205C3AB1-431A-C012-DC93-604907EBD167}"/>
                </a:ext>
              </a:extLst>
            </p:cNvPr>
            <p:cNvSpPr/>
            <p:nvPr>
              <p:custDataLst>
                <p:tags r:id="rId53"/>
              </p:custDataLst>
            </p:nvPr>
          </p:nvSpPr>
          <p:spPr>
            <a:xfrm>
              <a:off x="3559956" y="2552700"/>
              <a:ext cx="141680" cy="157832"/>
            </a:xfrm>
            <a:custGeom>
              <a:avLst/>
              <a:gdLst/>
              <a:ahLst/>
              <a:cxnLst/>
              <a:rect l="0" t="0" r="0" b="0"/>
              <a:pathLst>
                <a:path w="141680" h="157832">
                  <a:moveTo>
                    <a:pt x="103994" y="50800"/>
                  </a:moveTo>
                  <a:lnTo>
                    <a:pt x="103994" y="50800"/>
                  </a:lnTo>
                  <a:lnTo>
                    <a:pt x="107365" y="44058"/>
                  </a:lnTo>
                  <a:lnTo>
                    <a:pt x="114664" y="38867"/>
                  </a:lnTo>
                  <a:lnTo>
                    <a:pt x="129855" y="29784"/>
                  </a:lnTo>
                  <a:lnTo>
                    <a:pt x="137370" y="23329"/>
                  </a:lnTo>
                  <a:lnTo>
                    <a:pt x="139995" y="19070"/>
                  </a:lnTo>
                  <a:lnTo>
                    <a:pt x="141679" y="10587"/>
                  </a:lnTo>
                  <a:lnTo>
                    <a:pt x="141112" y="9175"/>
                  </a:lnTo>
                  <a:lnTo>
                    <a:pt x="140028" y="8233"/>
                  </a:lnTo>
                  <a:lnTo>
                    <a:pt x="125463" y="2234"/>
                  </a:lnTo>
                  <a:lnTo>
                    <a:pt x="97126" y="294"/>
                  </a:lnTo>
                  <a:lnTo>
                    <a:pt x="75069" y="6829"/>
                  </a:lnTo>
                  <a:lnTo>
                    <a:pt x="43744" y="26043"/>
                  </a:lnTo>
                  <a:lnTo>
                    <a:pt x="22504" y="46041"/>
                  </a:lnTo>
                  <a:lnTo>
                    <a:pt x="8091" y="66793"/>
                  </a:lnTo>
                  <a:lnTo>
                    <a:pt x="711" y="90268"/>
                  </a:lnTo>
                  <a:lnTo>
                    <a:pt x="0" y="103854"/>
                  </a:lnTo>
                  <a:lnTo>
                    <a:pt x="5447" y="123199"/>
                  </a:lnTo>
                  <a:lnTo>
                    <a:pt x="8663" y="130816"/>
                  </a:lnTo>
                  <a:lnTo>
                    <a:pt x="19762" y="143042"/>
                  </a:lnTo>
                  <a:lnTo>
                    <a:pt x="32691" y="151769"/>
                  </a:lnTo>
                  <a:lnTo>
                    <a:pt x="43141" y="155647"/>
                  </a:lnTo>
                  <a:lnTo>
                    <a:pt x="67070" y="157831"/>
                  </a:lnTo>
                  <a:lnTo>
                    <a:pt x="93132" y="151736"/>
                  </a:lnTo>
                  <a:lnTo>
                    <a:pt x="115357" y="137622"/>
                  </a:lnTo>
                  <a:lnTo>
                    <a:pt x="123155" y="127958"/>
                  </a:lnTo>
                  <a:lnTo>
                    <a:pt x="131533" y="100143"/>
                  </a:lnTo>
                  <a:lnTo>
                    <a:pt x="131125" y="77650"/>
                  </a:lnTo>
                  <a:lnTo>
                    <a:pt x="122715" y="49667"/>
                  </a:lnTo>
                  <a:lnTo>
                    <a:pt x="117959" y="38302"/>
                  </a:lnTo>
                  <a:lnTo>
                    <a:pt x="107171" y="21390"/>
                  </a:lnTo>
                  <a:lnTo>
                    <a:pt x="106112" y="18493"/>
                  </a:lnTo>
                  <a:lnTo>
                    <a:pt x="7224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9" name="SMARTInkShape-Group27">
            <a:extLst>
              <a:ext uri="{FF2B5EF4-FFF2-40B4-BE49-F238E27FC236}">
                <a16:creationId xmlns:a16="http://schemas.microsoft.com/office/drawing/2014/main" id="{3B3E4E5C-5D9B-D918-BAF4-6CB42A3D5CEF}"/>
              </a:ext>
            </a:extLst>
          </p:cNvPr>
          <p:cNvGrpSpPr/>
          <p:nvPr/>
        </p:nvGrpSpPr>
        <p:grpSpPr>
          <a:xfrm>
            <a:off x="6127902" y="2476500"/>
            <a:ext cx="1396849" cy="283365"/>
            <a:chOff x="6127902" y="2476500"/>
            <a:chExt cx="1396849" cy="283365"/>
          </a:xfrm>
        </p:grpSpPr>
        <p:sp>
          <p:nvSpPr>
            <p:cNvPr id="81" name="SMARTInkShape-151">
              <a:extLst>
                <a:ext uri="{FF2B5EF4-FFF2-40B4-BE49-F238E27FC236}">
                  <a16:creationId xmlns:a16="http://schemas.microsoft.com/office/drawing/2014/main" id="{80481245-741C-775C-918A-807436DBEFBE}"/>
                </a:ext>
              </a:extLst>
            </p:cNvPr>
            <p:cNvSpPr/>
            <p:nvPr>
              <p:custDataLst>
                <p:tags r:id="rId34"/>
              </p:custDataLst>
            </p:nvPr>
          </p:nvSpPr>
          <p:spPr>
            <a:xfrm>
              <a:off x="7268783" y="2585704"/>
              <a:ext cx="255968" cy="157497"/>
            </a:xfrm>
            <a:custGeom>
              <a:avLst/>
              <a:gdLst/>
              <a:ahLst/>
              <a:cxnLst/>
              <a:rect l="0" t="0" r="0" b="0"/>
              <a:pathLst>
                <a:path w="255968" h="157497">
                  <a:moveTo>
                    <a:pt x="40067" y="49546"/>
                  </a:moveTo>
                  <a:lnTo>
                    <a:pt x="40067" y="49546"/>
                  </a:lnTo>
                  <a:lnTo>
                    <a:pt x="40067" y="46175"/>
                  </a:lnTo>
                  <a:lnTo>
                    <a:pt x="41478" y="45182"/>
                  </a:lnTo>
                  <a:lnTo>
                    <a:pt x="53882" y="43588"/>
                  </a:lnTo>
                  <a:lnTo>
                    <a:pt x="67678" y="41431"/>
                  </a:lnTo>
                  <a:lnTo>
                    <a:pt x="97508" y="32380"/>
                  </a:lnTo>
                  <a:lnTo>
                    <a:pt x="129006" y="21999"/>
                  </a:lnTo>
                  <a:lnTo>
                    <a:pt x="151933" y="11442"/>
                  </a:lnTo>
                  <a:lnTo>
                    <a:pt x="162353" y="2978"/>
                  </a:lnTo>
                  <a:lnTo>
                    <a:pt x="161807" y="1568"/>
                  </a:lnTo>
                  <a:lnTo>
                    <a:pt x="155558" y="0"/>
                  </a:lnTo>
                  <a:lnTo>
                    <a:pt x="133397" y="2489"/>
                  </a:lnTo>
                  <a:lnTo>
                    <a:pt x="103736" y="14015"/>
                  </a:lnTo>
                  <a:lnTo>
                    <a:pt x="79706" y="22947"/>
                  </a:lnTo>
                  <a:lnTo>
                    <a:pt x="48184" y="42332"/>
                  </a:lnTo>
                  <a:lnTo>
                    <a:pt x="24737" y="59959"/>
                  </a:lnTo>
                  <a:lnTo>
                    <a:pt x="1245" y="90982"/>
                  </a:lnTo>
                  <a:lnTo>
                    <a:pt x="0" y="103710"/>
                  </a:lnTo>
                  <a:lnTo>
                    <a:pt x="655" y="111055"/>
                  </a:lnTo>
                  <a:lnTo>
                    <a:pt x="5147" y="121098"/>
                  </a:lnTo>
                  <a:lnTo>
                    <a:pt x="8321" y="124764"/>
                  </a:lnTo>
                  <a:lnTo>
                    <a:pt x="21254" y="128837"/>
                  </a:lnTo>
                  <a:lnTo>
                    <a:pt x="46488" y="131130"/>
                  </a:lnTo>
                  <a:lnTo>
                    <a:pt x="71839" y="133691"/>
                  </a:lnTo>
                  <a:lnTo>
                    <a:pt x="97223" y="137037"/>
                  </a:lnTo>
                  <a:lnTo>
                    <a:pt x="122619" y="139910"/>
                  </a:lnTo>
                  <a:lnTo>
                    <a:pt x="148017" y="143348"/>
                  </a:lnTo>
                  <a:lnTo>
                    <a:pt x="173417" y="146249"/>
                  </a:lnTo>
                  <a:lnTo>
                    <a:pt x="198817" y="149695"/>
                  </a:lnTo>
                  <a:lnTo>
                    <a:pt x="255967" y="15749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SMARTInkShape-152">
              <a:extLst>
                <a:ext uri="{FF2B5EF4-FFF2-40B4-BE49-F238E27FC236}">
                  <a16:creationId xmlns:a16="http://schemas.microsoft.com/office/drawing/2014/main" id="{33B86929-8C5D-E231-CB96-8E4CD341FA0F}"/>
                </a:ext>
              </a:extLst>
            </p:cNvPr>
            <p:cNvSpPr/>
            <p:nvPr>
              <p:custDataLst>
                <p:tags r:id="rId35"/>
              </p:custDataLst>
            </p:nvPr>
          </p:nvSpPr>
          <p:spPr>
            <a:xfrm>
              <a:off x="7164141" y="2554105"/>
              <a:ext cx="93386" cy="155234"/>
            </a:xfrm>
            <a:custGeom>
              <a:avLst/>
              <a:gdLst/>
              <a:ahLst/>
              <a:cxnLst/>
              <a:rect l="0" t="0" r="0" b="0"/>
              <a:pathLst>
                <a:path w="93386" h="155234">
                  <a:moveTo>
                    <a:pt x="81209" y="17645"/>
                  </a:moveTo>
                  <a:lnTo>
                    <a:pt x="81209" y="17645"/>
                  </a:lnTo>
                  <a:lnTo>
                    <a:pt x="89936" y="8211"/>
                  </a:lnTo>
                  <a:lnTo>
                    <a:pt x="93385" y="0"/>
                  </a:lnTo>
                  <a:lnTo>
                    <a:pt x="78597" y="9717"/>
                  </a:lnTo>
                  <a:lnTo>
                    <a:pt x="47949" y="38395"/>
                  </a:lnTo>
                  <a:lnTo>
                    <a:pt x="35528" y="52093"/>
                  </a:lnTo>
                  <a:lnTo>
                    <a:pt x="22771" y="77210"/>
                  </a:lnTo>
                  <a:lnTo>
                    <a:pt x="10242" y="105768"/>
                  </a:lnTo>
                  <a:lnTo>
                    <a:pt x="1678" y="123769"/>
                  </a:lnTo>
                  <a:lnTo>
                    <a:pt x="0" y="137013"/>
                  </a:lnTo>
                  <a:lnTo>
                    <a:pt x="964" y="142379"/>
                  </a:lnTo>
                  <a:lnTo>
                    <a:pt x="5799" y="150223"/>
                  </a:lnTo>
                  <a:lnTo>
                    <a:pt x="16414" y="154180"/>
                  </a:lnTo>
                  <a:lnTo>
                    <a:pt x="29833" y="155233"/>
                  </a:lnTo>
                  <a:lnTo>
                    <a:pt x="55809" y="1509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SMARTInkShape-153">
              <a:extLst>
                <a:ext uri="{FF2B5EF4-FFF2-40B4-BE49-F238E27FC236}">
                  <a16:creationId xmlns:a16="http://schemas.microsoft.com/office/drawing/2014/main" id="{4199DFB4-3DEA-C421-9ED8-A2AA80DA288B}"/>
                </a:ext>
              </a:extLst>
            </p:cNvPr>
            <p:cNvSpPr/>
            <p:nvPr>
              <p:custDataLst>
                <p:tags r:id="rId36"/>
              </p:custDataLst>
            </p:nvPr>
          </p:nvSpPr>
          <p:spPr>
            <a:xfrm>
              <a:off x="6787238" y="2572165"/>
              <a:ext cx="299363" cy="130553"/>
            </a:xfrm>
            <a:custGeom>
              <a:avLst/>
              <a:gdLst/>
              <a:ahLst/>
              <a:cxnLst/>
              <a:rect l="0" t="0" r="0" b="0"/>
              <a:pathLst>
                <a:path w="299363" h="130553">
                  <a:moveTo>
                    <a:pt x="912" y="18635"/>
                  </a:moveTo>
                  <a:lnTo>
                    <a:pt x="912" y="18635"/>
                  </a:lnTo>
                  <a:lnTo>
                    <a:pt x="14727" y="30568"/>
                  </a:lnTo>
                  <a:lnTo>
                    <a:pt x="22574" y="34522"/>
                  </a:lnTo>
                  <a:lnTo>
                    <a:pt x="30766" y="36280"/>
                  </a:lnTo>
                  <a:lnTo>
                    <a:pt x="58061" y="32094"/>
                  </a:lnTo>
                  <a:lnTo>
                    <a:pt x="60884" y="30430"/>
                  </a:lnTo>
                  <a:lnTo>
                    <a:pt x="72693" y="17096"/>
                  </a:lnTo>
                  <a:lnTo>
                    <a:pt x="78911" y="14423"/>
                  </a:lnTo>
                  <a:lnTo>
                    <a:pt x="82545" y="13710"/>
                  </a:lnTo>
                  <a:lnTo>
                    <a:pt x="84967" y="12530"/>
                  </a:lnTo>
                  <a:lnTo>
                    <a:pt x="86583" y="11037"/>
                  </a:lnTo>
                  <a:lnTo>
                    <a:pt x="89174" y="6943"/>
                  </a:lnTo>
                  <a:lnTo>
                    <a:pt x="79510" y="2863"/>
                  </a:lnTo>
                  <a:lnTo>
                    <a:pt x="70887" y="2924"/>
                  </a:lnTo>
                  <a:lnTo>
                    <a:pt x="47112" y="12082"/>
                  </a:lnTo>
                  <a:lnTo>
                    <a:pt x="17606" y="34731"/>
                  </a:lnTo>
                  <a:lnTo>
                    <a:pt x="10448" y="42722"/>
                  </a:lnTo>
                  <a:lnTo>
                    <a:pt x="2564" y="55681"/>
                  </a:lnTo>
                  <a:lnTo>
                    <a:pt x="0" y="70848"/>
                  </a:lnTo>
                  <a:lnTo>
                    <a:pt x="1917" y="86291"/>
                  </a:lnTo>
                  <a:lnTo>
                    <a:pt x="12766" y="109689"/>
                  </a:lnTo>
                  <a:lnTo>
                    <a:pt x="25283" y="124894"/>
                  </a:lnTo>
                  <a:lnTo>
                    <a:pt x="33146" y="129361"/>
                  </a:lnTo>
                  <a:lnTo>
                    <a:pt x="37218" y="130552"/>
                  </a:lnTo>
                  <a:lnTo>
                    <a:pt x="56433" y="128858"/>
                  </a:lnTo>
                  <a:lnTo>
                    <a:pt x="68157" y="123832"/>
                  </a:lnTo>
                  <a:lnTo>
                    <a:pt x="87181" y="109108"/>
                  </a:lnTo>
                  <a:lnTo>
                    <a:pt x="109680" y="78737"/>
                  </a:lnTo>
                  <a:lnTo>
                    <a:pt x="124258" y="51700"/>
                  </a:lnTo>
                  <a:lnTo>
                    <a:pt x="144922" y="22179"/>
                  </a:lnTo>
                  <a:lnTo>
                    <a:pt x="165609" y="0"/>
                  </a:lnTo>
                  <a:lnTo>
                    <a:pt x="171469" y="30103"/>
                  </a:lnTo>
                  <a:lnTo>
                    <a:pt x="172185" y="56492"/>
                  </a:lnTo>
                  <a:lnTo>
                    <a:pt x="174208" y="82087"/>
                  </a:lnTo>
                  <a:lnTo>
                    <a:pt x="178824" y="103034"/>
                  </a:lnTo>
                  <a:lnTo>
                    <a:pt x="180198" y="104534"/>
                  </a:lnTo>
                  <a:lnTo>
                    <a:pt x="181819" y="105535"/>
                  </a:lnTo>
                  <a:lnTo>
                    <a:pt x="189265" y="104764"/>
                  </a:lnTo>
                  <a:lnTo>
                    <a:pt x="207921" y="98521"/>
                  </a:lnTo>
                  <a:lnTo>
                    <a:pt x="237079" y="68644"/>
                  </a:lnTo>
                  <a:lnTo>
                    <a:pt x="255839" y="42606"/>
                  </a:lnTo>
                  <a:lnTo>
                    <a:pt x="272028" y="21724"/>
                  </a:lnTo>
                  <a:lnTo>
                    <a:pt x="280394" y="16480"/>
                  </a:lnTo>
                  <a:lnTo>
                    <a:pt x="293890" y="13114"/>
                  </a:lnTo>
                  <a:lnTo>
                    <a:pt x="295714" y="16365"/>
                  </a:lnTo>
                  <a:lnTo>
                    <a:pt x="298642" y="43169"/>
                  </a:lnTo>
                  <a:lnTo>
                    <a:pt x="295849" y="72635"/>
                  </a:lnTo>
                  <a:lnTo>
                    <a:pt x="293572" y="103516"/>
                  </a:lnTo>
                  <a:lnTo>
                    <a:pt x="293262" y="112334"/>
                  </a:lnTo>
                  <a:lnTo>
                    <a:pt x="293884" y="114968"/>
                  </a:lnTo>
                  <a:lnTo>
                    <a:pt x="299362" y="1202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SMARTInkShape-154">
              <a:extLst>
                <a:ext uri="{FF2B5EF4-FFF2-40B4-BE49-F238E27FC236}">
                  <a16:creationId xmlns:a16="http://schemas.microsoft.com/office/drawing/2014/main" id="{04D267B2-C9BE-DDA1-AF06-BFDEB04BA97D}"/>
                </a:ext>
              </a:extLst>
            </p:cNvPr>
            <p:cNvSpPr/>
            <p:nvPr>
              <p:custDataLst>
                <p:tags r:id="rId37"/>
              </p:custDataLst>
            </p:nvPr>
          </p:nvSpPr>
          <p:spPr>
            <a:xfrm>
              <a:off x="6625628" y="2476500"/>
              <a:ext cx="105373" cy="217240"/>
            </a:xfrm>
            <a:custGeom>
              <a:avLst/>
              <a:gdLst/>
              <a:ahLst/>
              <a:cxnLst/>
              <a:rect l="0" t="0" r="0" b="0"/>
              <a:pathLst>
                <a:path w="105373" h="217240">
                  <a:moveTo>
                    <a:pt x="86322" y="177800"/>
                  </a:moveTo>
                  <a:lnTo>
                    <a:pt x="86322" y="177800"/>
                  </a:lnTo>
                  <a:lnTo>
                    <a:pt x="89694" y="174429"/>
                  </a:lnTo>
                  <a:lnTo>
                    <a:pt x="91348" y="170892"/>
                  </a:lnTo>
                  <a:lnTo>
                    <a:pt x="92411" y="162873"/>
                  </a:lnTo>
                  <a:lnTo>
                    <a:pt x="90674" y="158701"/>
                  </a:lnTo>
                  <a:lnTo>
                    <a:pt x="74368" y="135092"/>
                  </a:lnTo>
                  <a:lnTo>
                    <a:pt x="68545" y="130596"/>
                  </a:lnTo>
                  <a:lnTo>
                    <a:pt x="61299" y="126184"/>
                  </a:lnTo>
                  <a:lnTo>
                    <a:pt x="59057" y="124340"/>
                  </a:lnTo>
                  <a:lnTo>
                    <a:pt x="52802" y="122290"/>
                  </a:lnTo>
                  <a:lnTo>
                    <a:pt x="49159" y="121743"/>
                  </a:lnTo>
                  <a:lnTo>
                    <a:pt x="39466" y="124899"/>
                  </a:lnTo>
                  <a:lnTo>
                    <a:pt x="19368" y="138423"/>
                  </a:lnTo>
                  <a:lnTo>
                    <a:pt x="6120" y="157274"/>
                  </a:lnTo>
                  <a:lnTo>
                    <a:pt x="0" y="180734"/>
                  </a:lnTo>
                  <a:lnTo>
                    <a:pt x="2330" y="195332"/>
                  </a:lnTo>
                  <a:lnTo>
                    <a:pt x="4928" y="202188"/>
                  </a:lnTo>
                  <a:lnTo>
                    <a:pt x="9482" y="207464"/>
                  </a:lnTo>
                  <a:lnTo>
                    <a:pt x="22067" y="215208"/>
                  </a:lnTo>
                  <a:lnTo>
                    <a:pt x="33305" y="217239"/>
                  </a:lnTo>
                  <a:lnTo>
                    <a:pt x="38277" y="216792"/>
                  </a:lnTo>
                  <a:lnTo>
                    <a:pt x="42298" y="215084"/>
                  </a:lnTo>
                  <a:lnTo>
                    <a:pt x="48647" y="209422"/>
                  </a:lnTo>
                  <a:lnTo>
                    <a:pt x="62130" y="189926"/>
                  </a:lnTo>
                  <a:lnTo>
                    <a:pt x="70019" y="166110"/>
                  </a:lnTo>
                  <a:lnTo>
                    <a:pt x="78905" y="136236"/>
                  </a:lnTo>
                  <a:lnTo>
                    <a:pt x="83026" y="114172"/>
                  </a:lnTo>
                  <a:lnTo>
                    <a:pt x="86051" y="85883"/>
                  </a:lnTo>
                  <a:lnTo>
                    <a:pt x="91102" y="60333"/>
                  </a:lnTo>
                  <a:lnTo>
                    <a:pt x="99130" y="32379"/>
                  </a:lnTo>
                  <a:lnTo>
                    <a:pt x="10537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SMARTInkShape-155">
              <a:extLst>
                <a:ext uri="{FF2B5EF4-FFF2-40B4-BE49-F238E27FC236}">
                  <a16:creationId xmlns:a16="http://schemas.microsoft.com/office/drawing/2014/main" id="{06C81706-E43E-A1DC-9211-9D721679F4EC}"/>
                </a:ext>
              </a:extLst>
            </p:cNvPr>
            <p:cNvSpPr/>
            <p:nvPr>
              <p:custDataLst>
                <p:tags r:id="rId38"/>
              </p:custDataLst>
            </p:nvPr>
          </p:nvSpPr>
          <p:spPr>
            <a:xfrm>
              <a:off x="6572250" y="2584450"/>
              <a:ext cx="6351" cy="19051"/>
            </a:xfrm>
            <a:custGeom>
              <a:avLst/>
              <a:gdLst/>
              <a:ahLst/>
              <a:cxnLst/>
              <a:rect l="0" t="0" r="0" b="0"/>
              <a:pathLst>
                <a:path w="6351" h="19051">
                  <a:moveTo>
                    <a:pt x="0" y="19050"/>
                  </a:moveTo>
                  <a:lnTo>
                    <a:pt x="0" y="19050"/>
                  </a:lnTo>
                  <a:lnTo>
                    <a:pt x="0" y="12308"/>
                  </a:lnTo>
                  <a:lnTo>
                    <a:pt x="6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SMARTInkShape-156">
              <a:extLst>
                <a:ext uri="{FF2B5EF4-FFF2-40B4-BE49-F238E27FC236}">
                  <a16:creationId xmlns:a16="http://schemas.microsoft.com/office/drawing/2014/main" id="{3D5B7E95-D4A9-3C54-C81E-4259E4A535DC}"/>
                </a:ext>
              </a:extLst>
            </p:cNvPr>
            <p:cNvSpPr/>
            <p:nvPr>
              <p:custDataLst>
                <p:tags r:id="rId39"/>
              </p:custDataLst>
            </p:nvPr>
          </p:nvSpPr>
          <p:spPr>
            <a:xfrm>
              <a:off x="6508750" y="2636472"/>
              <a:ext cx="107951" cy="74683"/>
            </a:xfrm>
            <a:custGeom>
              <a:avLst/>
              <a:gdLst/>
              <a:ahLst/>
              <a:cxnLst/>
              <a:rect l="0" t="0" r="0" b="0"/>
              <a:pathLst>
                <a:path w="107951" h="74683">
                  <a:moveTo>
                    <a:pt x="0" y="17828"/>
                  </a:moveTo>
                  <a:lnTo>
                    <a:pt x="0" y="17828"/>
                  </a:lnTo>
                  <a:lnTo>
                    <a:pt x="30189" y="0"/>
                  </a:lnTo>
                  <a:lnTo>
                    <a:pt x="30710" y="298"/>
                  </a:lnTo>
                  <a:lnTo>
                    <a:pt x="31287" y="2511"/>
                  </a:lnTo>
                  <a:lnTo>
                    <a:pt x="18867" y="30756"/>
                  </a:lnTo>
                  <a:lnTo>
                    <a:pt x="15442" y="39096"/>
                  </a:lnTo>
                  <a:lnTo>
                    <a:pt x="13061" y="56803"/>
                  </a:lnTo>
                  <a:lnTo>
                    <a:pt x="16178" y="67398"/>
                  </a:lnTo>
                  <a:lnTo>
                    <a:pt x="18547" y="69925"/>
                  </a:lnTo>
                  <a:lnTo>
                    <a:pt x="24940" y="72732"/>
                  </a:lnTo>
                  <a:lnTo>
                    <a:pt x="50312" y="74682"/>
                  </a:lnTo>
                  <a:lnTo>
                    <a:pt x="81200" y="71549"/>
                  </a:lnTo>
                  <a:lnTo>
                    <a:pt x="107950" y="5592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SMARTInkShape-157">
              <a:extLst>
                <a:ext uri="{FF2B5EF4-FFF2-40B4-BE49-F238E27FC236}">
                  <a16:creationId xmlns:a16="http://schemas.microsoft.com/office/drawing/2014/main" id="{6570F015-EF3A-0263-4B36-BC706F4666D1}"/>
                </a:ext>
              </a:extLst>
            </p:cNvPr>
            <p:cNvSpPr/>
            <p:nvPr>
              <p:custDataLst>
                <p:tags r:id="rId40"/>
              </p:custDataLst>
            </p:nvPr>
          </p:nvSpPr>
          <p:spPr>
            <a:xfrm>
              <a:off x="6330950" y="2628900"/>
              <a:ext cx="107951" cy="100175"/>
            </a:xfrm>
            <a:custGeom>
              <a:avLst/>
              <a:gdLst/>
              <a:ahLst/>
              <a:cxnLst/>
              <a:rect l="0" t="0" r="0" b="0"/>
              <a:pathLst>
                <a:path w="107951" h="100175">
                  <a:moveTo>
                    <a:pt x="0" y="0"/>
                  </a:moveTo>
                  <a:lnTo>
                    <a:pt x="0" y="0"/>
                  </a:lnTo>
                  <a:lnTo>
                    <a:pt x="16010" y="30756"/>
                  </a:lnTo>
                  <a:lnTo>
                    <a:pt x="23719" y="56445"/>
                  </a:lnTo>
                  <a:lnTo>
                    <a:pt x="43152" y="85963"/>
                  </a:lnTo>
                  <a:lnTo>
                    <a:pt x="52660" y="96787"/>
                  </a:lnTo>
                  <a:lnTo>
                    <a:pt x="58917" y="99461"/>
                  </a:lnTo>
                  <a:lnTo>
                    <a:pt x="62562" y="100174"/>
                  </a:lnTo>
                  <a:lnTo>
                    <a:pt x="66402" y="99238"/>
                  </a:lnTo>
                  <a:lnTo>
                    <a:pt x="80824" y="89479"/>
                  </a:lnTo>
                  <a:lnTo>
                    <a:pt x="86016" y="84218"/>
                  </a:lnTo>
                  <a:lnTo>
                    <a:pt x="92906" y="71912"/>
                  </a:lnTo>
                  <a:lnTo>
                    <a:pt x="99673" y="43185"/>
                  </a:lnTo>
                  <a:lnTo>
                    <a:pt x="102910" y="24320"/>
                  </a:lnTo>
                  <a:lnTo>
                    <a:pt x="105710" y="16453"/>
                  </a:lnTo>
                  <a:lnTo>
                    <a:pt x="1079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SMARTInkShape-158">
              <a:extLst>
                <a:ext uri="{FF2B5EF4-FFF2-40B4-BE49-F238E27FC236}">
                  <a16:creationId xmlns:a16="http://schemas.microsoft.com/office/drawing/2014/main" id="{4B5FE654-0A4B-B14A-BB2B-64CB845C00E3}"/>
                </a:ext>
              </a:extLst>
            </p:cNvPr>
            <p:cNvSpPr/>
            <p:nvPr>
              <p:custDataLst>
                <p:tags r:id="rId41"/>
              </p:custDataLst>
            </p:nvPr>
          </p:nvSpPr>
          <p:spPr>
            <a:xfrm>
              <a:off x="6127902" y="2599576"/>
              <a:ext cx="177649" cy="160289"/>
            </a:xfrm>
            <a:custGeom>
              <a:avLst/>
              <a:gdLst/>
              <a:ahLst/>
              <a:cxnLst/>
              <a:rect l="0" t="0" r="0" b="0"/>
              <a:pathLst>
                <a:path w="177649" h="160289">
                  <a:moveTo>
                    <a:pt x="6198" y="80124"/>
                  </a:moveTo>
                  <a:lnTo>
                    <a:pt x="6198" y="80124"/>
                  </a:lnTo>
                  <a:lnTo>
                    <a:pt x="6198" y="76753"/>
                  </a:lnTo>
                  <a:lnTo>
                    <a:pt x="11843" y="73216"/>
                  </a:lnTo>
                  <a:lnTo>
                    <a:pt x="25039" y="69140"/>
                  </a:lnTo>
                  <a:lnTo>
                    <a:pt x="52511" y="65693"/>
                  </a:lnTo>
                  <a:lnTo>
                    <a:pt x="83886" y="56453"/>
                  </a:lnTo>
                  <a:lnTo>
                    <a:pt x="95760" y="54081"/>
                  </a:lnTo>
                  <a:lnTo>
                    <a:pt x="113638" y="44812"/>
                  </a:lnTo>
                  <a:lnTo>
                    <a:pt x="133714" y="28271"/>
                  </a:lnTo>
                  <a:lnTo>
                    <a:pt x="134953" y="25094"/>
                  </a:lnTo>
                  <a:lnTo>
                    <a:pt x="134449" y="17801"/>
                  </a:lnTo>
                  <a:lnTo>
                    <a:pt x="126826" y="5762"/>
                  </a:lnTo>
                  <a:lnTo>
                    <a:pt x="119547" y="1213"/>
                  </a:lnTo>
                  <a:lnTo>
                    <a:pt x="115631" y="0"/>
                  </a:lnTo>
                  <a:lnTo>
                    <a:pt x="86114" y="3123"/>
                  </a:lnTo>
                  <a:lnTo>
                    <a:pt x="74407" y="6625"/>
                  </a:lnTo>
                  <a:lnTo>
                    <a:pt x="46666" y="28420"/>
                  </a:lnTo>
                  <a:lnTo>
                    <a:pt x="17881" y="52917"/>
                  </a:lnTo>
                  <a:lnTo>
                    <a:pt x="1134" y="84093"/>
                  </a:lnTo>
                  <a:lnTo>
                    <a:pt x="0" y="91942"/>
                  </a:lnTo>
                  <a:lnTo>
                    <a:pt x="2503" y="108190"/>
                  </a:lnTo>
                  <a:lnTo>
                    <a:pt x="11845" y="129832"/>
                  </a:lnTo>
                  <a:lnTo>
                    <a:pt x="19527" y="139376"/>
                  </a:lnTo>
                  <a:lnTo>
                    <a:pt x="42698" y="154623"/>
                  </a:lnTo>
                  <a:lnTo>
                    <a:pt x="69615" y="160288"/>
                  </a:lnTo>
                  <a:lnTo>
                    <a:pt x="96563" y="158596"/>
                  </a:lnTo>
                  <a:lnTo>
                    <a:pt x="122224" y="156067"/>
                  </a:lnTo>
                  <a:lnTo>
                    <a:pt x="144216" y="150682"/>
                  </a:lnTo>
                  <a:lnTo>
                    <a:pt x="177648" y="1309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3" name="SMARTInkShape-Group28">
            <a:extLst>
              <a:ext uri="{FF2B5EF4-FFF2-40B4-BE49-F238E27FC236}">
                <a16:creationId xmlns:a16="http://schemas.microsoft.com/office/drawing/2014/main" id="{B34037CD-E6A8-1A77-AA53-36544B4EBD94}"/>
              </a:ext>
            </a:extLst>
          </p:cNvPr>
          <p:cNvGrpSpPr/>
          <p:nvPr/>
        </p:nvGrpSpPr>
        <p:grpSpPr>
          <a:xfrm>
            <a:off x="2324100" y="2946400"/>
            <a:ext cx="279401" cy="228601"/>
            <a:chOff x="2324100" y="2946400"/>
            <a:chExt cx="279401" cy="228601"/>
          </a:xfrm>
        </p:grpSpPr>
        <p:sp>
          <p:nvSpPr>
            <p:cNvPr id="90" name="SMARTInkShape-159">
              <a:extLst>
                <a:ext uri="{FF2B5EF4-FFF2-40B4-BE49-F238E27FC236}">
                  <a16:creationId xmlns:a16="http://schemas.microsoft.com/office/drawing/2014/main" id="{EB1556C3-80C3-45B9-D819-F110F541B9E3}"/>
                </a:ext>
              </a:extLst>
            </p:cNvPr>
            <p:cNvSpPr/>
            <p:nvPr>
              <p:custDataLst>
                <p:tags r:id="rId31"/>
              </p:custDataLst>
            </p:nvPr>
          </p:nvSpPr>
          <p:spPr>
            <a:xfrm>
              <a:off x="2393950" y="3046209"/>
              <a:ext cx="209551" cy="121668"/>
            </a:xfrm>
            <a:custGeom>
              <a:avLst/>
              <a:gdLst/>
              <a:ahLst/>
              <a:cxnLst/>
              <a:rect l="0" t="0" r="0" b="0"/>
              <a:pathLst>
                <a:path w="209551" h="121668">
                  <a:moveTo>
                    <a:pt x="0" y="58941"/>
                  </a:moveTo>
                  <a:lnTo>
                    <a:pt x="0" y="58941"/>
                  </a:lnTo>
                  <a:lnTo>
                    <a:pt x="0" y="55570"/>
                  </a:lnTo>
                  <a:lnTo>
                    <a:pt x="1881" y="52034"/>
                  </a:lnTo>
                  <a:lnTo>
                    <a:pt x="12242" y="37570"/>
                  </a:lnTo>
                  <a:lnTo>
                    <a:pt x="37330" y="22834"/>
                  </a:lnTo>
                  <a:lnTo>
                    <a:pt x="39703" y="22170"/>
                  </a:lnTo>
                  <a:lnTo>
                    <a:pt x="42697" y="23138"/>
                  </a:lnTo>
                  <a:lnTo>
                    <a:pt x="49786" y="27977"/>
                  </a:lnTo>
                  <a:lnTo>
                    <a:pt x="53877" y="32950"/>
                  </a:lnTo>
                  <a:lnTo>
                    <a:pt x="68796" y="60004"/>
                  </a:lnTo>
                  <a:lnTo>
                    <a:pt x="79589" y="90125"/>
                  </a:lnTo>
                  <a:lnTo>
                    <a:pt x="82516" y="121667"/>
                  </a:lnTo>
                  <a:lnTo>
                    <a:pt x="85918" y="97954"/>
                  </a:lnTo>
                  <a:lnTo>
                    <a:pt x="98129" y="74891"/>
                  </a:lnTo>
                  <a:lnTo>
                    <a:pt x="120513" y="46883"/>
                  </a:lnTo>
                  <a:lnTo>
                    <a:pt x="143637" y="17946"/>
                  </a:lnTo>
                  <a:lnTo>
                    <a:pt x="165936" y="163"/>
                  </a:lnTo>
                  <a:lnTo>
                    <a:pt x="169185" y="0"/>
                  </a:lnTo>
                  <a:lnTo>
                    <a:pt x="176558" y="3582"/>
                  </a:lnTo>
                  <a:lnTo>
                    <a:pt x="179088" y="7924"/>
                  </a:lnTo>
                  <a:lnTo>
                    <a:pt x="185032" y="33289"/>
                  </a:lnTo>
                  <a:lnTo>
                    <a:pt x="190762" y="48753"/>
                  </a:lnTo>
                  <a:lnTo>
                    <a:pt x="192791" y="52149"/>
                  </a:lnTo>
                  <a:lnTo>
                    <a:pt x="200078" y="81914"/>
                  </a:lnTo>
                  <a:lnTo>
                    <a:pt x="205340" y="91729"/>
                  </a:lnTo>
                  <a:lnTo>
                    <a:pt x="209550" y="1097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SMARTInkShape-160">
              <a:extLst>
                <a:ext uri="{FF2B5EF4-FFF2-40B4-BE49-F238E27FC236}">
                  <a16:creationId xmlns:a16="http://schemas.microsoft.com/office/drawing/2014/main" id="{C74ACF99-1B91-8672-360A-1F3C952CB949}"/>
                </a:ext>
              </a:extLst>
            </p:cNvPr>
            <p:cNvSpPr/>
            <p:nvPr>
              <p:custDataLst>
                <p:tags r:id="rId32"/>
              </p:custDataLst>
            </p:nvPr>
          </p:nvSpPr>
          <p:spPr>
            <a:xfrm>
              <a:off x="2324100" y="2946400"/>
              <a:ext cx="1" cy="38101"/>
            </a:xfrm>
            <a:custGeom>
              <a:avLst/>
              <a:gdLst/>
              <a:ahLst/>
              <a:cxnLst/>
              <a:rect l="0" t="0" r="0" b="0"/>
              <a:pathLst>
                <a:path w="1" h="38101">
                  <a:moveTo>
                    <a:pt x="0" y="38100"/>
                  </a:moveTo>
                  <a:lnTo>
                    <a:pt x="0" y="3810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SMARTInkShape-161">
              <a:extLst>
                <a:ext uri="{FF2B5EF4-FFF2-40B4-BE49-F238E27FC236}">
                  <a16:creationId xmlns:a16="http://schemas.microsoft.com/office/drawing/2014/main" id="{2DD623A3-774D-FC89-03E7-0174649094B5}"/>
                </a:ext>
              </a:extLst>
            </p:cNvPr>
            <p:cNvSpPr/>
            <p:nvPr>
              <p:custDataLst>
                <p:tags r:id="rId33"/>
              </p:custDataLst>
            </p:nvPr>
          </p:nvSpPr>
          <p:spPr>
            <a:xfrm>
              <a:off x="2330638" y="3036260"/>
              <a:ext cx="11630" cy="138741"/>
            </a:xfrm>
            <a:custGeom>
              <a:avLst/>
              <a:gdLst/>
              <a:ahLst/>
              <a:cxnLst/>
              <a:rect l="0" t="0" r="0" b="0"/>
              <a:pathLst>
                <a:path w="11630" h="138741">
                  <a:moveTo>
                    <a:pt x="6162" y="11740"/>
                  </a:moveTo>
                  <a:lnTo>
                    <a:pt x="6162" y="11740"/>
                  </a:lnTo>
                  <a:lnTo>
                    <a:pt x="6162" y="6273"/>
                  </a:lnTo>
                  <a:lnTo>
                    <a:pt x="11629" y="0"/>
                  </a:lnTo>
                  <a:lnTo>
                    <a:pt x="8880" y="2696"/>
                  </a:lnTo>
                  <a:lnTo>
                    <a:pt x="5993" y="29500"/>
                  </a:lnTo>
                  <a:lnTo>
                    <a:pt x="1957" y="54319"/>
                  </a:lnTo>
                  <a:lnTo>
                    <a:pt x="448" y="80252"/>
                  </a:lnTo>
                  <a:lnTo>
                    <a:pt x="0" y="107848"/>
                  </a:lnTo>
                  <a:lnTo>
                    <a:pt x="573" y="125197"/>
                  </a:lnTo>
                  <a:lnTo>
                    <a:pt x="6162" y="1387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0" name="SMARTInkShape-Group29">
            <a:extLst>
              <a:ext uri="{FF2B5EF4-FFF2-40B4-BE49-F238E27FC236}">
                <a16:creationId xmlns:a16="http://schemas.microsoft.com/office/drawing/2014/main" id="{E3DF868B-196A-ED7D-DEE4-3F21582D8A5B}"/>
              </a:ext>
            </a:extLst>
          </p:cNvPr>
          <p:cNvGrpSpPr/>
          <p:nvPr/>
        </p:nvGrpSpPr>
        <p:grpSpPr>
          <a:xfrm>
            <a:off x="2990850" y="2948095"/>
            <a:ext cx="742951" cy="372956"/>
            <a:chOff x="2990850" y="2948095"/>
            <a:chExt cx="742951" cy="372956"/>
          </a:xfrm>
        </p:grpSpPr>
        <p:sp>
          <p:nvSpPr>
            <p:cNvPr id="94" name="SMARTInkShape-162">
              <a:extLst>
                <a:ext uri="{FF2B5EF4-FFF2-40B4-BE49-F238E27FC236}">
                  <a16:creationId xmlns:a16="http://schemas.microsoft.com/office/drawing/2014/main" id="{E42F9BA9-1486-4E63-4304-919BA4284FED}"/>
                </a:ext>
              </a:extLst>
            </p:cNvPr>
            <p:cNvSpPr/>
            <p:nvPr>
              <p:custDataLst>
                <p:tags r:id="rId25"/>
              </p:custDataLst>
            </p:nvPr>
          </p:nvSpPr>
          <p:spPr>
            <a:xfrm>
              <a:off x="3587750" y="3086100"/>
              <a:ext cx="146051" cy="118871"/>
            </a:xfrm>
            <a:custGeom>
              <a:avLst/>
              <a:gdLst/>
              <a:ahLst/>
              <a:cxnLst/>
              <a:rect l="0" t="0" r="0" b="0"/>
              <a:pathLst>
                <a:path w="146051" h="118871">
                  <a:moveTo>
                    <a:pt x="0" y="50800"/>
                  </a:moveTo>
                  <a:lnTo>
                    <a:pt x="0" y="50800"/>
                  </a:lnTo>
                  <a:lnTo>
                    <a:pt x="0" y="47429"/>
                  </a:lnTo>
                  <a:lnTo>
                    <a:pt x="3763" y="43893"/>
                  </a:lnTo>
                  <a:lnTo>
                    <a:pt x="35411" y="21733"/>
                  </a:lnTo>
                  <a:lnTo>
                    <a:pt x="51866" y="10658"/>
                  </a:lnTo>
                  <a:lnTo>
                    <a:pt x="55038" y="10633"/>
                  </a:lnTo>
                  <a:lnTo>
                    <a:pt x="62326" y="14368"/>
                  </a:lnTo>
                  <a:lnTo>
                    <a:pt x="68388" y="22613"/>
                  </a:lnTo>
                  <a:lnTo>
                    <a:pt x="72728" y="34745"/>
                  </a:lnTo>
                  <a:lnTo>
                    <a:pt x="75514" y="63752"/>
                  </a:lnTo>
                  <a:lnTo>
                    <a:pt x="80474" y="93428"/>
                  </a:lnTo>
                  <a:lnTo>
                    <a:pt x="81230" y="108194"/>
                  </a:lnTo>
                  <a:lnTo>
                    <a:pt x="78906" y="114644"/>
                  </a:lnTo>
                  <a:lnTo>
                    <a:pt x="76593" y="116646"/>
                  </a:lnTo>
                  <a:lnTo>
                    <a:pt x="70260" y="118870"/>
                  </a:lnTo>
                  <a:lnTo>
                    <a:pt x="62742" y="117978"/>
                  </a:lnTo>
                  <a:lnTo>
                    <a:pt x="58761" y="116752"/>
                  </a:lnTo>
                  <a:lnTo>
                    <a:pt x="56107" y="113112"/>
                  </a:lnTo>
                  <a:lnTo>
                    <a:pt x="53159" y="101543"/>
                  </a:lnTo>
                  <a:lnTo>
                    <a:pt x="54870" y="82533"/>
                  </a:lnTo>
                  <a:lnTo>
                    <a:pt x="66839" y="53488"/>
                  </a:lnTo>
                  <a:lnTo>
                    <a:pt x="79384" y="37407"/>
                  </a:lnTo>
                  <a:lnTo>
                    <a:pt x="108369" y="15004"/>
                  </a:lnTo>
                  <a:lnTo>
                    <a:pt x="146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SMARTInkShape-163">
              <a:extLst>
                <a:ext uri="{FF2B5EF4-FFF2-40B4-BE49-F238E27FC236}">
                  <a16:creationId xmlns:a16="http://schemas.microsoft.com/office/drawing/2014/main" id="{68AB9F67-53CC-6FE7-2B13-5D5E60E90A9F}"/>
                </a:ext>
              </a:extLst>
            </p:cNvPr>
            <p:cNvSpPr/>
            <p:nvPr>
              <p:custDataLst>
                <p:tags r:id="rId26"/>
              </p:custDataLst>
            </p:nvPr>
          </p:nvSpPr>
          <p:spPr>
            <a:xfrm>
              <a:off x="3514050" y="3100129"/>
              <a:ext cx="72818" cy="107555"/>
            </a:xfrm>
            <a:custGeom>
              <a:avLst/>
              <a:gdLst/>
              <a:ahLst/>
              <a:cxnLst/>
              <a:rect l="0" t="0" r="0" b="0"/>
              <a:pathLst>
                <a:path w="72818" h="107555">
                  <a:moveTo>
                    <a:pt x="67350" y="36771"/>
                  </a:moveTo>
                  <a:lnTo>
                    <a:pt x="67350" y="36771"/>
                  </a:lnTo>
                  <a:lnTo>
                    <a:pt x="70721" y="33400"/>
                  </a:lnTo>
                  <a:lnTo>
                    <a:pt x="72376" y="29864"/>
                  </a:lnTo>
                  <a:lnTo>
                    <a:pt x="72817" y="27933"/>
                  </a:lnTo>
                  <a:lnTo>
                    <a:pt x="68155" y="10104"/>
                  </a:lnTo>
                  <a:lnTo>
                    <a:pt x="63945" y="5398"/>
                  </a:lnTo>
                  <a:lnTo>
                    <a:pt x="58075" y="1661"/>
                  </a:lnTo>
                  <a:lnTo>
                    <a:pt x="53115" y="0"/>
                  </a:lnTo>
                  <a:lnTo>
                    <a:pt x="46677" y="1143"/>
                  </a:lnTo>
                  <a:lnTo>
                    <a:pt x="39112" y="4709"/>
                  </a:lnTo>
                  <a:lnTo>
                    <a:pt x="26920" y="15355"/>
                  </a:lnTo>
                  <a:lnTo>
                    <a:pt x="5938" y="47017"/>
                  </a:lnTo>
                  <a:lnTo>
                    <a:pt x="0" y="71165"/>
                  </a:lnTo>
                  <a:lnTo>
                    <a:pt x="1612" y="92823"/>
                  </a:lnTo>
                  <a:lnTo>
                    <a:pt x="6558" y="105904"/>
                  </a:lnTo>
                  <a:lnTo>
                    <a:pt x="10594" y="107554"/>
                  </a:lnTo>
                  <a:lnTo>
                    <a:pt x="22605" y="107506"/>
                  </a:lnTo>
                  <a:lnTo>
                    <a:pt x="38492" y="103512"/>
                  </a:lnTo>
                  <a:lnTo>
                    <a:pt x="42467" y="100315"/>
                  </a:lnTo>
                  <a:lnTo>
                    <a:pt x="56277" y="77411"/>
                  </a:lnTo>
                  <a:lnTo>
                    <a:pt x="59601" y="64413"/>
                  </a:lnTo>
                  <a:lnTo>
                    <a:pt x="60877" y="42270"/>
                  </a:lnTo>
                  <a:lnTo>
                    <a:pt x="59064" y="37333"/>
                  </a:lnTo>
                  <a:lnTo>
                    <a:pt x="54650" y="304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SMARTInkShape-164">
              <a:extLst>
                <a:ext uri="{FF2B5EF4-FFF2-40B4-BE49-F238E27FC236}">
                  <a16:creationId xmlns:a16="http://schemas.microsoft.com/office/drawing/2014/main" id="{5F860E24-295F-9B6D-77E4-A6DC9BF9A9C2}"/>
                </a:ext>
              </a:extLst>
            </p:cNvPr>
            <p:cNvSpPr/>
            <p:nvPr>
              <p:custDataLst>
                <p:tags r:id="rId27"/>
              </p:custDataLst>
            </p:nvPr>
          </p:nvSpPr>
          <p:spPr>
            <a:xfrm>
              <a:off x="3378200" y="3105150"/>
              <a:ext cx="107951" cy="87800"/>
            </a:xfrm>
            <a:custGeom>
              <a:avLst/>
              <a:gdLst/>
              <a:ahLst/>
              <a:cxnLst/>
              <a:rect l="0" t="0" r="0" b="0"/>
              <a:pathLst>
                <a:path w="107951" h="87800">
                  <a:moveTo>
                    <a:pt x="0" y="38100"/>
                  </a:moveTo>
                  <a:lnTo>
                    <a:pt x="0" y="38100"/>
                  </a:lnTo>
                  <a:lnTo>
                    <a:pt x="0" y="14805"/>
                  </a:lnTo>
                  <a:lnTo>
                    <a:pt x="0" y="16695"/>
                  </a:lnTo>
                  <a:lnTo>
                    <a:pt x="10831" y="45644"/>
                  </a:lnTo>
                  <a:lnTo>
                    <a:pt x="24571" y="76357"/>
                  </a:lnTo>
                  <a:lnTo>
                    <a:pt x="32322" y="83325"/>
                  </a:lnTo>
                  <a:lnTo>
                    <a:pt x="42738" y="87248"/>
                  </a:lnTo>
                  <a:lnTo>
                    <a:pt x="45426" y="87799"/>
                  </a:lnTo>
                  <a:lnTo>
                    <a:pt x="47923" y="86049"/>
                  </a:lnTo>
                  <a:lnTo>
                    <a:pt x="58881" y="71795"/>
                  </a:lnTo>
                  <a:lnTo>
                    <a:pt x="78544" y="53748"/>
                  </a:lnTo>
                  <a:lnTo>
                    <a:pt x="98667" y="23821"/>
                  </a:lnTo>
                  <a:lnTo>
                    <a:pt x="1079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SMARTInkShape-165">
              <a:extLst>
                <a:ext uri="{FF2B5EF4-FFF2-40B4-BE49-F238E27FC236}">
                  <a16:creationId xmlns:a16="http://schemas.microsoft.com/office/drawing/2014/main" id="{B5998B1D-FBE6-3F2E-969A-E3464CF77798}"/>
                </a:ext>
              </a:extLst>
            </p:cNvPr>
            <p:cNvSpPr/>
            <p:nvPr>
              <p:custDataLst>
                <p:tags r:id="rId28"/>
              </p:custDataLst>
            </p:nvPr>
          </p:nvSpPr>
          <p:spPr>
            <a:xfrm>
              <a:off x="3180205" y="3093335"/>
              <a:ext cx="159896" cy="119054"/>
            </a:xfrm>
            <a:custGeom>
              <a:avLst/>
              <a:gdLst/>
              <a:ahLst/>
              <a:cxnLst/>
              <a:rect l="0" t="0" r="0" b="0"/>
              <a:pathLst>
                <a:path w="159896" h="119054">
                  <a:moveTo>
                    <a:pt x="96395" y="30865"/>
                  </a:moveTo>
                  <a:lnTo>
                    <a:pt x="96395" y="30865"/>
                  </a:lnTo>
                  <a:lnTo>
                    <a:pt x="96395" y="6380"/>
                  </a:lnTo>
                  <a:lnTo>
                    <a:pt x="95690" y="6075"/>
                  </a:lnTo>
                  <a:lnTo>
                    <a:pt x="67163" y="21"/>
                  </a:lnTo>
                  <a:lnTo>
                    <a:pt x="48496" y="0"/>
                  </a:lnTo>
                  <a:lnTo>
                    <a:pt x="29129" y="4238"/>
                  </a:lnTo>
                  <a:lnTo>
                    <a:pt x="21108" y="7977"/>
                  </a:lnTo>
                  <a:lnTo>
                    <a:pt x="15192" y="15754"/>
                  </a:lnTo>
                  <a:lnTo>
                    <a:pt x="2273" y="37993"/>
                  </a:lnTo>
                  <a:lnTo>
                    <a:pt x="0" y="54024"/>
                  </a:lnTo>
                  <a:lnTo>
                    <a:pt x="2687" y="79120"/>
                  </a:lnTo>
                  <a:lnTo>
                    <a:pt x="7952" y="96198"/>
                  </a:lnTo>
                  <a:lnTo>
                    <a:pt x="15862" y="107608"/>
                  </a:lnTo>
                  <a:lnTo>
                    <a:pt x="24434" y="117364"/>
                  </a:lnTo>
                  <a:lnTo>
                    <a:pt x="29370" y="118698"/>
                  </a:lnTo>
                  <a:lnTo>
                    <a:pt x="32662" y="119053"/>
                  </a:lnTo>
                  <a:lnTo>
                    <a:pt x="40082" y="115686"/>
                  </a:lnTo>
                  <a:lnTo>
                    <a:pt x="47378" y="109486"/>
                  </a:lnTo>
                  <a:lnTo>
                    <a:pt x="67383" y="81375"/>
                  </a:lnTo>
                  <a:lnTo>
                    <a:pt x="81936" y="61094"/>
                  </a:lnTo>
                  <a:lnTo>
                    <a:pt x="95038" y="39124"/>
                  </a:lnTo>
                  <a:lnTo>
                    <a:pt x="95490" y="39193"/>
                  </a:lnTo>
                  <a:lnTo>
                    <a:pt x="95993" y="41152"/>
                  </a:lnTo>
                  <a:lnTo>
                    <a:pt x="91316" y="65851"/>
                  </a:lnTo>
                  <a:lnTo>
                    <a:pt x="90918" y="94530"/>
                  </a:lnTo>
                  <a:lnTo>
                    <a:pt x="93490" y="101024"/>
                  </a:lnTo>
                  <a:lnTo>
                    <a:pt x="95869" y="103038"/>
                  </a:lnTo>
                  <a:lnTo>
                    <a:pt x="113817" y="109906"/>
                  </a:lnTo>
                  <a:lnTo>
                    <a:pt x="117182" y="110370"/>
                  </a:lnTo>
                  <a:lnTo>
                    <a:pt x="142683" y="105259"/>
                  </a:lnTo>
                  <a:lnTo>
                    <a:pt x="159895" y="1007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SMARTInkShape-166">
              <a:extLst>
                <a:ext uri="{FF2B5EF4-FFF2-40B4-BE49-F238E27FC236}">
                  <a16:creationId xmlns:a16="http://schemas.microsoft.com/office/drawing/2014/main" id="{00D00B55-A2BD-6C71-1775-593CFCE11347}"/>
                </a:ext>
              </a:extLst>
            </p:cNvPr>
            <p:cNvSpPr/>
            <p:nvPr>
              <p:custDataLst>
                <p:tags r:id="rId29"/>
              </p:custDataLst>
            </p:nvPr>
          </p:nvSpPr>
          <p:spPr>
            <a:xfrm>
              <a:off x="2990850" y="3102255"/>
              <a:ext cx="152401" cy="47346"/>
            </a:xfrm>
            <a:custGeom>
              <a:avLst/>
              <a:gdLst/>
              <a:ahLst/>
              <a:cxnLst/>
              <a:rect l="0" t="0" r="0" b="0"/>
              <a:pathLst>
                <a:path w="152401" h="47346">
                  <a:moveTo>
                    <a:pt x="0" y="47345"/>
                  </a:moveTo>
                  <a:lnTo>
                    <a:pt x="0" y="47345"/>
                  </a:lnTo>
                  <a:lnTo>
                    <a:pt x="3371" y="40603"/>
                  </a:lnTo>
                  <a:lnTo>
                    <a:pt x="15580" y="29668"/>
                  </a:lnTo>
                  <a:lnTo>
                    <a:pt x="45986" y="14037"/>
                  </a:lnTo>
                  <a:lnTo>
                    <a:pt x="55245" y="8317"/>
                  </a:lnTo>
                  <a:lnTo>
                    <a:pt x="77909" y="4502"/>
                  </a:lnTo>
                  <a:lnTo>
                    <a:pt x="106967" y="0"/>
                  </a:lnTo>
                  <a:lnTo>
                    <a:pt x="134548" y="940"/>
                  </a:lnTo>
                  <a:lnTo>
                    <a:pt x="152400" y="28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SMARTInkShape-167">
              <a:extLst>
                <a:ext uri="{FF2B5EF4-FFF2-40B4-BE49-F238E27FC236}">
                  <a16:creationId xmlns:a16="http://schemas.microsoft.com/office/drawing/2014/main" id="{63FCF3EE-E70F-9196-6DF1-837745663426}"/>
                </a:ext>
              </a:extLst>
            </p:cNvPr>
            <p:cNvSpPr/>
            <p:nvPr>
              <p:custDataLst>
                <p:tags r:id="rId30"/>
              </p:custDataLst>
            </p:nvPr>
          </p:nvSpPr>
          <p:spPr>
            <a:xfrm>
              <a:off x="3035455" y="2948095"/>
              <a:ext cx="126768" cy="372956"/>
            </a:xfrm>
            <a:custGeom>
              <a:avLst/>
              <a:gdLst/>
              <a:ahLst/>
              <a:cxnLst/>
              <a:rect l="0" t="0" r="0" b="0"/>
              <a:pathLst>
                <a:path w="126768" h="372956">
                  <a:moveTo>
                    <a:pt x="120495" y="74505"/>
                  </a:moveTo>
                  <a:lnTo>
                    <a:pt x="120495" y="74505"/>
                  </a:lnTo>
                  <a:lnTo>
                    <a:pt x="123866" y="71134"/>
                  </a:lnTo>
                  <a:lnTo>
                    <a:pt x="125520" y="65716"/>
                  </a:lnTo>
                  <a:lnTo>
                    <a:pt x="126767" y="43846"/>
                  </a:lnTo>
                  <a:lnTo>
                    <a:pt x="119928" y="18544"/>
                  </a:lnTo>
                  <a:lnTo>
                    <a:pt x="113977" y="6889"/>
                  </a:lnTo>
                  <a:lnTo>
                    <a:pt x="111916" y="4027"/>
                  </a:lnTo>
                  <a:lnTo>
                    <a:pt x="103982" y="848"/>
                  </a:lnTo>
                  <a:lnTo>
                    <a:pt x="98903" y="0"/>
                  </a:lnTo>
                  <a:lnTo>
                    <a:pt x="78271" y="5550"/>
                  </a:lnTo>
                  <a:lnTo>
                    <a:pt x="64335" y="17988"/>
                  </a:lnTo>
                  <a:lnTo>
                    <a:pt x="48351" y="42943"/>
                  </a:lnTo>
                  <a:lnTo>
                    <a:pt x="39147" y="68210"/>
                  </a:lnTo>
                  <a:lnTo>
                    <a:pt x="31951" y="93571"/>
                  </a:lnTo>
                  <a:lnTo>
                    <a:pt x="25350" y="120842"/>
                  </a:lnTo>
                  <a:lnTo>
                    <a:pt x="18926" y="151264"/>
                  </a:lnTo>
                  <a:lnTo>
                    <a:pt x="14435" y="180739"/>
                  </a:lnTo>
                  <a:lnTo>
                    <a:pt x="11224" y="207347"/>
                  </a:lnTo>
                  <a:lnTo>
                    <a:pt x="5803" y="233104"/>
                  </a:lnTo>
                  <a:lnTo>
                    <a:pt x="1611" y="258611"/>
                  </a:lnTo>
                  <a:lnTo>
                    <a:pt x="368" y="287805"/>
                  </a:lnTo>
                  <a:lnTo>
                    <a:pt x="0" y="317622"/>
                  </a:lnTo>
                  <a:lnTo>
                    <a:pt x="1772" y="341743"/>
                  </a:lnTo>
                  <a:lnTo>
                    <a:pt x="12545" y="3729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4" name="SMARTInkShape-Group30">
            <a:extLst>
              <a:ext uri="{FF2B5EF4-FFF2-40B4-BE49-F238E27FC236}">
                <a16:creationId xmlns:a16="http://schemas.microsoft.com/office/drawing/2014/main" id="{59DCCB3F-8FEF-5569-8656-5302B1D76C00}"/>
              </a:ext>
            </a:extLst>
          </p:cNvPr>
          <p:cNvGrpSpPr/>
          <p:nvPr/>
        </p:nvGrpSpPr>
        <p:grpSpPr>
          <a:xfrm>
            <a:off x="4078345" y="2957263"/>
            <a:ext cx="226193" cy="420938"/>
            <a:chOff x="4078345" y="2957263"/>
            <a:chExt cx="226193" cy="420938"/>
          </a:xfrm>
        </p:grpSpPr>
        <p:sp>
          <p:nvSpPr>
            <p:cNvPr id="101" name="SMARTInkShape-168">
              <a:extLst>
                <a:ext uri="{FF2B5EF4-FFF2-40B4-BE49-F238E27FC236}">
                  <a16:creationId xmlns:a16="http://schemas.microsoft.com/office/drawing/2014/main" id="{767662E6-7D98-A779-14CC-71C7F7A1E69E}"/>
                </a:ext>
              </a:extLst>
            </p:cNvPr>
            <p:cNvSpPr/>
            <p:nvPr>
              <p:custDataLst>
                <p:tags r:id="rId22"/>
              </p:custDataLst>
            </p:nvPr>
          </p:nvSpPr>
          <p:spPr>
            <a:xfrm>
              <a:off x="4078345" y="3083467"/>
              <a:ext cx="84617" cy="109454"/>
            </a:xfrm>
            <a:custGeom>
              <a:avLst/>
              <a:gdLst/>
              <a:ahLst/>
              <a:cxnLst/>
              <a:rect l="0" t="0" r="0" b="0"/>
              <a:pathLst>
                <a:path w="84617" h="109454">
                  <a:moveTo>
                    <a:pt x="68205" y="21683"/>
                  </a:moveTo>
                  <a:lnTo>
                    <a:pt x="68205" y="21683"/>
                  </a:lnTo>
                  <a:lnTo>
                    <a:pt x="68205" y="12039"/>
                  </a:lnTo>
                  <a:lnTo>
                    <a:pt x="66324" y="8460"/>
                  </a:lnTo>
                  <a:lnTo>
                    <a:pt x="62430" y="4517"/>
                  </a:lnTo>
                  <a:lnTo>
                    <a:pt x="55996" y="413"/>
                  </a:lnTo>
                  <a:lnTo>
                    <a:pt x="46551" y="0"/>
                  </a:lnTo>
                  <a:lnTo>
                    <a:pt x="36003" y="2874"/>
                  </a:lnTo>
                  <a:lnTo>
                    <a:pt x="26611" y="8855"/>
                  </a:lnTo>
                  <a:lnTo>
                    <a:pt x="9790" y="28557"/>
                  </a:lnTo>
                  <a:lnTo>
                    <a:pt x="3908" y="37908"/>
                  </a:lnTo>
                  <a:lnTo>
                    <a:pt x="0" y="57848"/>
                  </a:lnTo>
                  <a:lnTo>
                    <a:pt x="2849" y="71623"/>
                  </a:lnTo>
                  <a:lnTo>
                    <a:pt x="16176" y="97713"/>
                  </a:lnTo>
                  <a:lnTo>
                    <a:pt x="22268" y="104863"/>
                  </a:lnTo>
                  <a:lnTo>
                    <a:pt x="24881" y="106770"/>
                  </a:lnTo>
                  <a:lnTo>
                    <a:pt x="42041" y="109453"/>
                  </a:lnTo>
                  <a:lnTo>
                    <a:pt x="61629" y="106877"/>
                  </a:lnTo>
                  <a:lnTo>
                    <a:pt x="77467" y="98274"/>
                  </a:lnTo>
                  <a:lnTo>
                    <a:pt x="82905" y="92648"/>
                  </a:lnTo>
                  <a:lnTo>
                    <a:pt x="84355" y="90160"/>
                  </a:lnTo>
                  <a:lnTo>
                    <a:pt x="84616" y="87090"/>
                  </a:lnTo>
                  <a:lnTo>
                    <a:pt x="83024" y="79916"/>
                  </a:lnTo>
                  <a:lnTo>
                    <a:pt x="61855" y="470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SMARTInkShape-169">
              <a:extLst>
                <a:ext uri="{FF2B5EF4-FFF2-40B4-BE49-F238E27FC236}">
                  <a16:creationId xmlns:a16="http://schemas.microsoft.com/office/drawing/2014/main" id="{853A7458-5D6F-ABD1-38A3-A89EC65FD5C9}"/>
                </a:ext>
              </a:extLst>
            </p:cNvPr>
            <p:cNvSpPr/>
            <p:nvPr>
              <p:custDataLst>
                <p:tags r:id="rId23"/>
              </p:custDataLst>
            </p:nvPr>
          </p:nvSpPr>
          <p:spPr>
            <a:xfrm>
              <a:off x="4197515" y="2957263"/>
              <a:ext cx="107023" cy="420938"/>
            </a:xfrm>
            <a:custGeom>
              <a:avLst/>
              <a:gdLst/>
              <a:ahLst/>
              <a:cxnLst/>
              <a:rect l="0" t="0" r="0" b="0"/>
              <a:pathLst>
                <a:path w="107023" h="420938">
                  <a:moveTo>
                    <a:pt x="95085" y="90737"/>
                  </a:moveTo>
                  <a:lnTo>
                    <a:pt x="95085" y="90737"/>
                  </a:lnTo>
                  <a:lnTo>
                    <a:pt x="95790" y="79892"/>
                  </a:lnTo>
                  <a:lnTo>
                    <a:pt x="103923" y="48674"/>
                  </a:lnTo>
                  <a:lnTo>
                    <a:pt x="107022" y="22064"/>
                  </a:lnTo>
                  <a:lnTo>
                    <a:pt x="106853" y="7752"/>
                  </a:lnTo>
                  <a:lnTo>
                    <a:pt x="104314" y="1408"/>
                  </a:lnTo>
                  <a:lnTo>
                    <a:pt x="101943" y="140"/>
                  </a:lnTo>
                  <a:lnTo>
                    <a:pt x="98952" y="0"/>
                  </a:lnTo>
                  <a:lnTo>
                    <a:pt x="95546" y="612"/>
                  </a:lnTo>
                  <a:lnTo>
                    <a:pt x="87999" y="6937"/>
                  </a:lnTo>
                  <a:lnTo>
                    <a:pt x="63270" y="35359"/>
                  </a:lnTo>
                  <a:lnTo>
                    <a:pt x="55545" y="47780"/>
                  </a:lnTo>
                  <a:lnTo>
                    <a:pt x="44837" y="78750"/>
                  </a:lnTo>
                  <a:lnTo>
                    <a:pt x="38098" y="103648"/>
                  </a:lnTo>
                  <a:lnTo>
                    <a:pt x="31633" y="128900"/>
                  </a:lnTo>
                  <a:lnTo>
                    <a:pt x="25249" y="156137"/>
                  </a:lnTo>
                  <a:lnTo>
                    <a:pt x="18889" y="184668"/>
                  </a:lnTo>
                  <a:lnTo>
                    <a:pt x="12537" y="210996"/>
                  </a:lnTo>
                  <a:lnTo>
                    <a:pt x="6185" y="236672"/>
                  </a:lnTo>
                  <a:lnTo>
                    <a:pt x="1716" y="262152"/>
                  </a:lnTo>
                  <a:lnTo>
                    <a:pt x="392" y="287577"/>
                  </a:lnTo>
                  <a:lnTo>
                    <a:pt x="0" y="318629"/>
                  </a:lnTo>
                  <a:lnTo>
                    <a:pt x="614" y="343717"/>
                  </a:lnTo>
                  <a:lnTo>
                    <a:pt x="3239" y="366626"/>
                  </a:lnTo>
                  <a:lnTo>
                    <a:pt x="12054" y="395986"/>
                  </a:lnTo>
                  <a:lnTo>
                    <a:pt x="25235" y="42093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SMARTInkShape-170">
              <a:extLst>
                <a:ext uri="{FF2B5EF4-FFF2-40B4-BE49-F238E27FC236}">
                  <a16:creationId xmlns:a16="http://schemas.microsoft.com/office/drawing/2014/main" id="{F7738CD7-351D-2259-A92C-B5F219405BFB}"/>
                </a:ext>
              </a:extLst>
            </p:cNvPr>
            <p:cNvSpPr/>
            <p:nvPr>
              <p:custDataLst>
                <p:tags r:id="rId24"/>
              </p:custDataLst>
            </p:nvPr>
          </p:nvSpPr>
          <p:spPr>
            <a:xfrm>
              <a:off x="4171950" y="3136900"/>
              <a:ext cx="114301" cy="38101"/>
            </a:xfrm>
            <a:custGeom>
              <a:avLst/>
              <a:gdLst/>
              <a:ahLst/>
              <a:cxnLst/>
              <a:rect l="0" t="0" r="0" b="0"/>
              <a:pathLst>
                <a:path w="114301" h="38101">
                  <a:moveTo>
                    <a:pt x="0" y="38100"/>
                  </a:moveTo>
                  <a:lnTo>
                    <a:pt x="0" y="38100"/>
                  </a:lnTo>
                  <a:lnTo>
                    <a:pt x="15914" y="28666"/>
                  </a:lnTo>
                  <a:lnTo>
                    <a:pt x="46877" y="17084"/>
                  </a:lnTo>
                  <a:lnTo>
                    <a:pt x="78401" y="6370"/>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SMARTInkShape-Group31">
            <a:extLst>
              <a:ext uri="{FF2B5EF4-FFF2-40B4-BE49-F238E27FC236}">
                <a16:creationId xmlns:a16="http://schemas.microsoft.com/office/drawing/2014/main" id="{B8AB9407-1CC0-5AE7-6AF6-13A5BA8D8285}"/>
              </a:ext>
            </a:extLst>
          </p:cNvPr>
          <p:cNvGrpSpPr/>
          <p:nvPr/>
        </p:nvGrpSpPr>
        <p:grpSpPr>
          <a:xfrm>
            <a:off x="4649886" y="3003550"/>
            <a:ext cx="1573115" cy="304801"/>
            <a:chOff x="4649886" y="3003550"/>
            <a:chExt cx="1573115" cy="304801"/>
          </a:xfrm>
        </p:grpSpPr>
        <p:sp>
          <p:nvSpPr>
            <p:cNvPr id="105" name="SMARTInkShape-171">
              <a:extLst>
                <a:ext uri="{FF2B5EF4-FFF2-40B4-BE49-F238E27FC236}">
                  <a16:creationId xmlns:a16="http://schemas.microsoft.com/office/drawing/2014/main" id="{8CDC7D75-37F2-955E-5E70-B53808109D4E}"/>
                </a:ext>
              </a:extLst>
            </p:cNvPr>
            <p:cNvSpPr/>
            <p:nvPr>
              <p:custDataLst>
                <p:tags r:id="rId10"/>
              </p:custDataLst>
            </p:nvPr>
          </p:nvSpPr>
          <p:spPr>
            <a:xfrm>
              <a:off x="4649886" y="3081020"/>
              <a:ext cx="176115" cy="161231"/>
            </a:xfrm>
            <a:custGeom>
              <a:avLst/>
              <a:gdLst/>
              <a:ahLst/>
              <a:cxnLst/>
              <a:rect l="0" t="0" r="0" b="0"/>
              <a:pathLst>
                <a:path w="176115" h="161231">
                  <a:moveTo>
                    <a:pt x="118964" y="43180"/>
                  </a:moveTo>
                  <a:lnTo>
                    <a:pt x="118964" y="43180"/>
                  </a:lnTo>
                  <a:lnTo>
                    <a:pt x="118964" y="39809"/>
                  </a:lnTo>
                  <a:lnTo>
                    <a:pt x="119669" y="38816"/>
                  </a:lnTo>
                  <a:lnTo>
                    <a:pt x="120846" y="38155"/>
                  </a:lnTo>
                  <a:lnTo>
                    <a:pt x="122335" y="37713"/>
                  </a:lnTo>
                  <a:lnTo>
                    <a:pt x="123328" y="36713"/>
                  </a:lnTo>
                  <a:lnTo>
                    <a:pt x="124431" y="33721"/>
                  </a:lnTo>
                  <a:lnTo>
                    <a:pt x="125431" y="32641"/>
                  </a:lnTo>
                  <a:lnTo>
                    <a:pt x="128424" y="31440"/>
                  </a:lnTo>
                  <a:lnTo>
                    <a:pt x="128798" y="29709"/>
                  </a:lnTo>
                  <a:lnTo>
                    <a:pt x="127333" y="24022"/>
                  </a:lnTo>
                  <a:lnTo>
                    <a:pt x="122541" y="16259"/>
                  </a:lnTo>
                  <a:lnTo>
                    <a:pt x="116653" y="9490"/>
                  </a:lnTo>
                  <a:lnTo>
                    <a:pt x="103697" y="3016"/>
                  </a:lnTo>
                  <a:lnTo>
                    <a:pt x="89824" y="0"/>
                  </a:lnTo>
                  <a:lnTo>
                    <a:pt x="70035" y="2477"/>
                  </a:lnTo>
                  <a:lnTo>
                    <a:pt x="39475" y="18363"/>
                  </a:lnTo>
                  <a:lnTo>
                    <a:pt x="28132" y="24625"/>
                  </a:lnTo>
                  <a:lnTo>
                    <a:pt x="13812" y="42229"/>
                  </a:lnTo>
                  <a:lnTo>
                    <a:pt x="2107" y="63323"/>
                  </a:lnTo>
                  <a:lnTo>
                    <a:pt x="0" y="72358"/>
                  </a:lnTo>
                  <a:lnTo>
                    <a:pt x="3562" y="103972"/>
                  </a:lnTo>
                  <a:lnTo>
                    <a:pt x="5585" y="114649"/>
                  </a:lnTo>
                  <a:lnTo>
                    <a:pt x="14658" y="131854"/>
                  </a:lnTo>
                  <a:lnTo>
                    <a:pt x="33596" y="157980"/>
                  </a:lnTo>
                  <a:lnTo>
                    <a:pt x="38219" y="161230"/>
                  </a:lnTo>
                  <a:lnTo>
                    <a:pt x="41145" y="160685"/>
                  </a:lnTo>
                  <a:lnTo>
                    <a:pt x="52710" y="152472"/>
                  </a:lnTo>
                  <a:lnTo>
                    <a:pt x="67819" y="136946"/>
                  </a:lnTo>
                  <a:lnTo>
                    <a:pt x="85749" y="106485"/>
                  </a:lnTo>
                  <a:lnTo>
                    <a:pt x="94619" y="80830"/>
                  </a:lnTo>
                  <a:lnTo>
                    <a:pt x="99449" y="58396"/>
                  </a:lnTo>
                  <a:lnTo>
                    <a:pt x="99604" y="58263"/>
                  </a:lnTo>
                  <a:lnTo>
                    <a:pt x="99776" y="59996"/>
                  </a:lnTo>
                  <a:lnTo>
                    <a:pt x="94435" y="88549"/>
                  </a:lnTo>
                  <a:lnTo>
                    <a:pt x="93823" y="106952"/>
                  </a:lnTo>
                  <a:lnTo>
                    <a:pt x="97442" y="119501"/>
                  </a:lnTo>
                  <a:lnTo>
                    <a:pt x="103049" y="130017"/>
                  </a:lnTo>
                  <a:lnTo>
                    <a:pt x="107892" y="134691"/>
                  </a:lnTo>
                  <a:lnTo>
                    <a:pt x="121328" y="137322"/>
                  </a:lnTo>
                  <a:lnTo>
                    <a:pt x="138714" y="138102"/>
                  </a:lnTo>
                  <a:lnTo>
                    <a:pt x="151026" y="134521"/>
                  </a:lnTo>
                  <a:lnTo>
                    <a:pt x="176114" y="1193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SMARTInkShape-172">
              <a:extLst>
                <a:ext uri="{FF2B5EF4-FFF2-40B4-BE49-F238E27FC236}">
                  <a16:creationId xmlns:a16="http://schemas.microsoft.com/office/drawing/2014/main" id="{8E867435-9ABB-71D6-D88C-163AADEAF1B8}"/>
                </a:ext>
              </a:extLst>
            </p:cNvPr>
            <p:cNvSpPr/>
            <p:nvPr>
              <p:custDataLst>
                <p:tags r:id="rId11"/>
              </p:custDataLst>
            </p:nvPr>
          </p:nvSpPr>
          <p:spPr>
            <a:xfrm>
              <a:off x="4870450" y="3013762"/>
              <a:ext cx="19051" cy="224739"/>
            </a:xfrm>
            <a:custGeom>
              <a:avLst/>
              <a:gdLst/>
              <a:ahLst/>
              <a:cxnLst/>
              <a:rect l="0" t="0" r="0" b="0"/>
              <a:pathLst>
                <a:path w="19051" h="224739">
                  <a:moveTo>
                    <a:pt x="19050" y="8838"/>
                  </a:moveTo>
                  <a:lnTo>
                    <a:pt x="19050" y="8838"/>
                  </a:lnTo>
                  <a:lnTo>
                    <a:pt x="19050" y="0"/>
                  </a:lnTo>
                  <a:lnTo>
                    <a:pt x="14686" y="28166"/>
                  </a:lnTo>
                  <a:lnTo>
                    <a:pt x="13288" y="53292"/>
                  </a:lnTo>
                  <a:lnTo>
                    <a:pt x="12168" y="84804"/>
                  </a:lnTo>
                  <a:lnTo>
                    <a:pt x="8387" y="109193"/>
                  </a:lnTo>
                  <a:lnTo>
                    <a:pt x="6752" y="140479"/>
                  </a:lnTo>
                  <a:lnTo>
                    <a:pt x="4587" y="164495"/>
                  </a:lnTo>
                  <a:lnTo>
                    <a:pt x="0" y="2247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SMARTInkShape-173">
              <a:extLst>
                <a:ext uri="{FF2B5EF4-FFF2-40B4-BE49-F238E27FC236}">
                  <a16:creationId xmlns:a16="http://schemas.microsoft.com/office/drawing/2014/main" id="{53BBD104-BC06-4048-D678-60492DFEC070}"/>
                </a:ext>
              </a:extLst>
            </p:cNvPr>
            <p:cNvSpPr/>
            <p:nvPr>
              <p:custDataLst>
                <p:tags r:id="rId12"/>
              </p:custDataLst>
            </p:nvPr>
          </p:nvSpPr>
          <p:spPr>
            <a:xfrm>
              <a:off x="4962325" y="3003550"/>
              <a:ext cx="92276" cy="249959"/>
            </a:xfrm>
            <a:custGeom>
              <a:avLst/>
              <a:gdLst/>
              <a:ahLst/>
              <a:cxnLst/>
              <a:rect l="0" t="0" r="0" b="0"/>
              <a:pathLst>
                <a:path w="92276" h="249959">
                  <a:moveTo>
                    <a:pt x="35125" y="0"/>
                  </a:moveTo>
                  <a:lnTo>
                    <a:pt x="35125" y="0"/>
                  </a:lnTo>
                  <a:lnTo>
                    <a:pt x="35125" y="24485"/>
                  </a:lnTo>
                  <a:lnTo>
                    <a:pt x="31754" y="55715"/>
                  </a:lnTo>
                  <a:lnTo>
                    <a:pt x="25000" y="82972"/>
                  </a:lnTo>
                  <a:lnTo>
                    <a:pt x="21053" y="112920"/>
                  </a:lnTo>
                  <a:lnTo>
                    <a:pt x="17058" y="139427"/>
                  </a:lnTo>
                  <a:lnTo>
                    <a:pt x="9297" y="169532"/>
                  </a:lnTo>
                  <a:lnTo>
                    <a:pt x="1174" y="198118"/>
                  </a:lnTo>
                  <a:lnTo>
                    <a:pt x="750" y="209878"/>
                  </a:lnTo>
                  <a:lnTo>
                    <a:pt x="1625" y="214002"/>
                  </a:lnTo>
                  <a:lnTo>
                    <a:pt x="0" y="238123"/>
                  </a:lnTo>
                  <a:lnTo>
                    <a:pt x="1125" y="241299"/>
                  </a:lnTo>
                  <a:lnTo>
                    <a:pt x="8020" y="246709"/>
                  </a:lnTo>
                  <a:lnTo>
                    <a:pt x="12821" y="249139"/>
                  </a:lnTo>
                  <a:lnTo>
                    <a:pt x="21920" y="249958"/>
                  </a:lnTo>
                  <a:lnTo>
                    <a:pt x="44231" y="246543"/>
                  </a:lnTo>
                  <a:lnTo>
                    <a:pt x="74152" y="231990"/>
                  </a:lnTo>
                  <a:lnTo>
                    <a:pt x="92275" y="2159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SMARTInkShape-174">
              <a:extLst>
                <a:ext uri="{FF2B5EF4-FFF2-40B4-BE49-F238E27FC236}">
                  <a16:creationId xmlns:a16="http://schemas.microsoft.com/office/drawing/2014/main" id="{941A731B-D950-AA6F-F1C0-C789F656314A}"/>
                </a:ext>
              </a:extLst>
            </p:cNvPr>
            <p:cNvSpPr/>
            <p:nvPr>
              <p:custDataLst>
                <p:tags r:id="rId13"/>
              </p:custDataLst>
            </p:nvPr>
          </p:nvSpPr>
          <p:spPr>
            <a:xfrm>
              <a:off x="4953000" y="3117850"/>
              <a:ext cx="127001" cy="50801"/>
            </a:xfrm>
            <a:custGeom>
              <a:avLst/>
              <a:gdLst/>
              <a:ahLst/>
              <a:cxnLst/>
              <a:rect l="0" t="0" r="0" b="0"/>
              <a:pathLst>
                <a:path w="127001" h="50801">
                  <a:moveTo>
                    <a:pt x="0" y="50800"/>
                  </a:moveTo>
                  <a:lnTo>
                    <a:pt x="0" y="50800"/>
                  </a:lnTo>
                  <a:lnTo>
                    <a:pt x="0" y="47429"/>
                  </a:lnTo>
                  <a:lnTo>
                    <a:pt x="10113" y="38591"/>
                  </a:lnTo>
                  <a:lnTo>
                    <a:pt x="18841" y="34790"/>
                  </a:lnTo>
                  <a:lnTo>
                    <a:pt x="50329" y="22717"/>
                  </a:lnTo>
                  <a:lnTo>
                    <a:pt x="75276" y="15276"/>
                  </a:lnTo>
                  <a:lnTo>
                    <a:pt x="102580" y="8603"/>
                  </a:lnTo>
                  <a:lnTo>
                    <a:pt x="1270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SMARTInkShape-175">
              <a:extLst>
                <a:ext uri="{FF2B5EF4-FFF2-40B4-BE49-F238E27FC236}">
                  <a16:creationId xmlns:a16="http://schemas.microsoft.com/office/drawing/2014/main" id="{9B31A84E-E600-43B9-9DEC-DD95E7A61AF2}"/>
                </a:ext>
              </a:extLst>
            </p:cNvPr>
            <p:cNvSpPr/>
            <p:nvPr>
              <p:custDataLst>
                <p:tags r:id="rId14"/>
              </p:custDataLst>
            </p:nvPr>
          </p:nvSpPr>
          <p:spPr>
            <a:xfrm>
              <a:off x="5090563" y="3099690"/>
              <a:ext cx="281538" cy="131944"/>
            </a:xfrm>
            <a:custGeom>
              <a:avLst/>
              <a:gdLst/>
              <a:ahLst/>
              <a:cxnLst/>
              <a:rect l="0" t="0" r="0" b="0"/>
              <a:pathLst>
                <a:path w="281538" h="131944">
                  <a:moveTo>
                    <a:pt x="27537" y="30860"/>
                  </a:moveTo>
                  <a:lnTo>
                    <a:pt x="27537" y="30860"/>
                  </a:lnTo>
                  <a:lnTo>
                    <a:pt x="27537" y="27489"/>
                  </a:lnTo>
                  <a:lnTo>
                    <a:pt x="35063" y="25835"/>
                  </a:lnTo>
                  <a:lnTo>
                    <a:pt x="62890" y="21401"/>
                  </a:lnTo>
                  <a:lnTo>
                    <a:pt x="89789" y="14436"/>
                  </a:lnTo>
                  <a:lnTo>
                    <a:pt x="104151" y="11883"/>
                  </a:lnTo>
                  <a:lnTo>
                    <a:pt x="115916" y="5752"/>
                  </a:lnTo>
                  <a:lnTo>
                    <a:pt x="112912" y="5547"/>
                  </a:lnTo>
                  <a:lnTo>
                    <a:pt x="109461" y="3617"/>
                  </a:lnTo>
                  <a:lnTo>
                    <a:pt x="107553" y="2114"/>
                  </a:lnTo>
                  <a:lnTo>
                    <a:pt x="88012" y="0"/>
                  </a:lnTo>
                  <a:lnTo>
                    <a:pt x="66622" y="2745"/>
                  </a:lnTo>
                  <a:lnTo>
                    <a:pt x="39727" y="15768"/>
                  </a:lnTo>
                  <a:lnTo>
                    <a:pt x="9788" y="37339"/>
                  </a:lnTo>
                  <a:lnTo>
                    <a:pt x="1033" y="58572"/>
                  </a:lnTo>
                  <a:lnTo>
                    <a:pt x="0" y="73516"/>
                  </a:lnTo>
                  <a:lnTo>
                    <a:pt x="712" y="80464"/>
                  </a:lnTo>
                  <a:lnTo>
                    <a:pt x="7149" y="93828"/>
                  </a:lnTo>
                  <a:lnTo>
                    <a:pt x="22672" y="111371"/>
                  </a:lnTo>
                  <a:lnTo>
                    <a:pt x="43510" y="126570"/>
                  </a:lnTo>
                  <a:lnTo>
                    <a:pt x="56886" y="130715"/>
                  </a:lnTo>
                  <a:lnTo>
                    <a:pt x="73157" y="131943"/>
                  </a:lnTo>
                  <a:lnTo>
                    <a:pt x="83326" y="128467"/>
                  </a:lnTo>
                  <a:lnTo>
                    <a:pt x="114241" y="102593"/>
                  </a:lnTo>
                  <a:lnTo>
                    <a:pt x="129827" y="82189"/>
                  </a:lnTo>
                  <a:lnTo>
                    <a:pt x="138132" y="68019"/>
                  </a:lnTo>
                  <a:lnTo>
                    <a:pt x="143718" y="60781"/>
                  </a:lnTo>
                  <a:lnTo>
                    <a:pt x="146201" y="55212"/>
                  </a:lnTo>
                  <a:lnTo>
                    <a:pt x="148501" y="37865"/>
                  </a:lnTo>
                  <a:lnTo>
                    <a:pt x="149807" y="35530"/>
                  </a:lnTo>
                  <a:lnTo>
                    <a:pt x="151384" y="33974"/>
                  </a:lnTo>
                  <a:lnTo>
                    <a:pt x="155018" y="32244"/>
                  </a:lnTo>
                  <a:lnTo>
                    <a:pt x="156974" y="31782"/>
                  </a:lnTo>
                  <a:lnTo>
                    <a:pt x="158983" y="33592"/>
                  </a:lnTo>
                  <a:lnTo>
                    <a:pt x="169381" y="57456"/>
                  </a:lnTo>
                  <a:lnTo>
                    <a:pt x="172341" y="79035"/>
                  </a:lnTo>
                  <a:lnTo>
                    <a:pt x="168398" y="109301"/>
                  </a:lnTo>
                  <a:lnTo>
                    <a:pt x="167305" y="119148"/>
                  </a:lnTo>
                  <a:lnTo>
                    <a:pt x="163886" y="119579"/>
                  </a:lnTo>
                  <a:lnTo>
                    <a:pt x="162886" y="118934"/>
                  </a:lnTo>
                  <a:lnTo>
                    <a:pt x="162219" y="117798"/>
                  </a:lnTo>
                  <a:lnTo>
                    <a:pt x="161775" y="116335"/>
                  </a:lnTo>
                  <a:lnTo>
                    <a:pt x="164521" y="107535"/>
                  </a:lnTo>
                  <a:lnTo>
                    <a:pt x="186771" y="81536"/>
                  </a:lnTo>
                  <a:lnTo>
                    <a:pt x="215266" y="58180"/>
                  </a:lnTo>
                  <a:lnTo>
                    <a:pt x="228426" y="48990"/>
                  </a:lnTo>
                  <a:lnTo>
                    <a:pt x="259813" y="37367"/>
                  </a:lnTo>
                  <a:lnTo>
                    <a:pt x="269060" y="34458"/>
                  </a:lnTo>
                  <a:lnTo>
                    <a:pt x="281537" y="3721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SMARTInkShape-176">
              <a:extLst>
                <a:ext uri="{FF2B5EF4-FFF2-40B4-BE49-F238E27FC236}">
                  <a16:creationId xmlns:a16="http://schemas.microsoft.com/office/drawing/2014/main" id="{A5AC81DC-AF45-6C74-D0B6-0129F33D6D59}"/>
                </a:ext>
              </a:extLst>
            </p:cNvPr>
            <p:cNvSpPr/>
            <p:nvPr>
              <p:custDataLst>
                <p:tags r:id="rId15"/>
              </p:custDataLst>
            </p:nvPr>
          </p:nvSpPr>
          <p:spPr>
            <a:xfrm>
              <a:off x="5372100" y="3138188"/>
              <a:ext cx="169809" cy="100313"/>
            </a:xfrm>
            <a:custGeom>
              <a:avLst/>
              <a:gdLst/>
              <a:ahLst/>
              <a:cxnLst/>
              <a:rect l="0" t="0" r="0" b="0"/>
              <a:pathLst>
                <a:path w="169809" h="100313">
                  <a:moveTo>
                    <a:pt x="0" y="30462"/>
                  </a:moveTo>
                  <a:lnTo>
                    <a:pt x="0" y="30462"/>
                  </a:lnTo>
                  <a:lnTo>
                    <a:pt x="28129" y="13869"/>
                  </a:lnTo>
                  <a:lnTo>
                    <a:pt x="58629" y="2076"/>
                  </a:lnTo>
                  <a:lnTo>
                    <a:pt x="61663" y="2366"/>
                  </a:lnTo>
                  <a:lnTo>
                    <a:pt x="68799" y="6451"/>
                  </a:lnTo>
                  <a:lnTo>
                    <a:pt x="71266" y="9516"/>
                  </a:lnTo>
                  <a:lnTo>
                    <a:pt x="74007" y="16684"/>
                  </a:lnTo>
                  <a:lnTo>
                    <a:pt x="75911" y="47001"/>
                  </a:lnTo>
                  <a:lnTo>
                    <a:pt x="75366" y="56157"/>
                  </a:lnTo>
                  <a:lnTo>
                    <a:pt x="69873" y="74788"/>
                  </a:lnTo>
                  <a:lnTo>
                    <a:pt x="69856" y="71504"/>
                  </a:lnTo>
                  <a:lnTo>
                    <a:pt x="71735" y="67988"/>
                  </a:lnTo>
                  <a:lnTo>
                    <a:pt x="93615" y="39406"/>
                  </a:lnTo>
                  <a:lnTo>
                    <a:pt x="115204" y="16942"/>
                  </a:lnTo>
                  <a:lnTo>
                    <a:pt x="143316" y="3059"/>
                  </a:lnTo>
                  <a:lnTo>
                    <a:pt x="156451" y="0"/>
                  </a:lnTo>
                  <a:lnTo>
                    <a:pt x="163137" y="1166"/>
                  </a:lnTo>
                  <a:lnTo>
                    <a:pt x="165908" y="2465"/>
                  </a:lnTo>
                  <a:lnTo>
                    <a:pt x="167756" y="5447"/>
                  </a:lnTo>
                  <a:lnTo>
                    <a:pt x="169808" y="14405"/>
                  </a:lnTo>
                  <a:lnTo>
                    <a:pt x="166207" y="41674"/>
                  </a:lnTo>
                  <a:lnTo>
                    <a:pt x="161948" y="63172"/>
                  </a:lnTo>
                  <a:lnTo>
                    <a:pt x="153175" y="94476"/>
                  </a:lnTo>
                  <a:lnTo>
                    <a:pt x="152400" y="1003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SMARTInkShape-177">
              <a:extLst>
                <a:ext uri="{FF2B5EF4-FFF2-40B4-BE49-F238E27FC236}">
                  <a16:creationId xmlns:a16="http://schemas.microsoft.com/office/drawing/2014/main" id="{65722376-EBD8-2BF8-76A8-F723FE5C1E3B}"/>
                </a:ext>
              </a:extLst>
            </p:cNvPr>
            <p:cNvSpPr/>
            <p:nvPr>
              <p:custDataLst>
                <p:tags r:id="rId16"/>
              </p:custDataLst>
            </p:nvPr>
          </p:nvSpPr>
          <p:spPr>
            <a:xfrm>
              <a:off x="5569153" y="3119095"/>
              <a:ext cx="202998" cy="149467"/>
            </a:xfrm>
            <a:custGeom>
              <a:avLst/>
              <a:gdLst/>
              <a:ahLst/>
              <a:cxnLst/>
              <a:rect l="0" t="0" r="0" b="0"/>
              <a:pathLst>
                <a:path w="202998" h="149467">
                  <a:moveTo>
                    <a:pt x="95047" y="36855"/>
                  </a:moveTo>
                  <a:lnTo>
                    <a:pt x="95047" y="36855"/>
                  </a:lnTo>
                  <a:lnTo>
                    <a:pt x="95047" y="20814"/>
                  </a:lnTo>
                  <a:lnTo>
                    <a:pt x="93165" y="17261"/>
                  </a:lnTo>
                  <a:lnTo>
                    <a:pt x="90683" y="13330"/>
                  </a:lnTo>
                  <a:lnTo>
                    <a:pt x="88579" y="7150"/>
                  </a:lnTo>
                  <a:lnTo>
                    <a:pt x="85587" y="2956"/>
                  </a:lnTo>
                  <a:lnTo>
                    <a:pt x="80025" y="622"/>
                  </a:lnTo>
                  <a:lnTo>
                    <a:pt x="76566" y="0"/>
                  </a:lnTo>
                  <a:lnTo>
                    <a:pt x="61584" y="2495"/>
                  </a:lnTo>
                  <a:lnTo>
                    <a:pt x="38970" y="14023"/>
                  </a:lnTo>
                  <a:lnTo>
                    <a:pt x="13567" y="35927"/>
                  </a:lnTo>
                  <a:lnTo>
                    <a:pt x="4974" y="54533"/>
                  </a:lnTo>
                  <a:lnTo>
                    <a:pt x="820" y="86104"/>
                  </a:lnTo>
                  <a:lnTo>
                    <a:pt x="0" y="115753"/>
                  </a:lnTo>
                  <a:lnTo>
                    <a:pt x="592" y="126249"/>
                  </a:lnTo>
                  <a:lnTo>
                    <a:pt x="4893" y="139385"/>
                  </a:lnTo>
                  <a:lnTo>
                    <a:pt x="8646" y="145453"/>
                  </a:lnTo>
                  <a:lnTo>
                    <a:pt x="11342" y="147354"/>
                  </a:lnTo>
                  <a:lnTo>
                    <a:pt x="18097" y="149466"/>
                  </a:lnTo>
                  <a:lnTo>
                    <a:pt x="21169" y="149323"/>
                  </a:lnTo>
                  <a:lnTo>
                    <a:pt x="26464" y="147284"/>
                  </a:lnTo>
                  <a:lnTo>
                    <a:pt x="45407" y="130717"/>
                  </a:lnTo>
                  <a:lnTo>
                    <a:pt x="62350" y="99676"/>
                  </a:lnTo>
                  <a:lnTo>
                    <a:pt x="74289" y="68107"/>
                  </a:lnTo>
                  <a:lnTo>
                    <a:pt x="78940" y="63989"/>
                  </a:lnTo>
                  <a:lnTo>
                    <a:pt x="78665" y="63411"/>
                  </a:lnTo>
                  <a:lnTo>
                    <a:pt x="77776" y="63025"/>
                  </a:lnTo>
                  <a:lnTo>
                    <a:pt x="76788" y="68242"/>
                  </a:lnTo>
                  <a:lnTo>
                    <a:pt x="76524" y="72596"/>
                  </a:lnTo>
                  <a:lnTo>
                    <a:pt x="66015" y="100880"/>
                  </a:lnTo>
                  <a:lnTo>
                    <a:pt x="65210" y="112583"/>
                  </a:lnTo>
                  <a:lnTo>
                    <a:pt x="67205" y="122488"/>
                  </a:lnTo>
                  <a:lnTo>
                    <a:pt x="68725" y="125693"/>
                  </a:lnTo>
                  <a:lnTo>
                    <a:pt x="70444" y="127831"/>
                  </a:lnTo>
                  <a:lnTo>
                    <a:pt x="75645" y="130911"/>
                  </a:lnTo>
                  <a:lnTo>
                    <a:pt x="95445" y="137322"/>
                  </a:lnTo>
                  <a:lnTo>
                    <a:pt x="123216" y="138306"/>
                  </a:lnTo>
                  <a:lnTo>
                    <a:pt x="151489" y="135055"/>
                  </a:lnTo>
                  <a:lnTo>
                    <a:pt x="181396" y="128993"/>
                  </a:lnTo>
                  <a:lnTo>
                    <a:pt x="202997" y="1003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SMARTInkShape-178">
              <a:extLst>
                <a:ext uri="{FF2B5EF4-FFF2-40B4-BE49-F238E27FC236}">
                  <a16:creationId xmlns:a16="http://schemas.microsoft.com/office/drawing/2014/main" id="{3080AD3B-AEBB-D424-11BB-EF3BAE4F8469}"/>
                </a:ext>
              </a:extLst>
            </p:cNvPr>
            <p:cNvSpPr/>
            <p:nvPr>
              <p:custDataLst>
                <p:tags r:id="rId17"/>
              </p:custDataLst>
            </p:nvPr>
          </p:nvSpPr>
          <p:spPr>
            <a:xfrm>
              <a:off x="5722604" y="3009900"/>
              <a:ext cx="132097" cy="279256"/>
            </a:xfrm>
            <a:custGeom>
              <a:avLst/>
              <a:gdLst/>
              <a:ahLst/>
              <a:cxnLst/>
              <a:rect l="0" t="0" r="0" b="0"/>
              <a:pathLst>
                <a:path w="132097" h="279256">
                  <a:moveTo>
                    <a:pt x="49546" y="0"/>
                  </a:moveTo>
                  <a:lnTo>
                    <a:pt x="49546" y="0"/>
                  </a:lnTo>
                  <a:lnTo>
                    <a:pt x="52917" y="0"/>
                  </a:lnTo>
                  <a:lnTo>
                    <a:pt x="53910" y="1411"/>
                  </a:lnTo>
                  <a:lnTo>
                    <a:pt x="55014" y="6742"/>
                  </a:lnTo>
                  <a:lnTo>
                    <a:pt x="48872" y="34520"/>
                  </a:lnTo>
                  <a:lnTo>
                    <a:pt x="40947" y="62793"/>
                  </a:lnTo>
                  <a:lnTo>
                    <a:pt x="32587" y="93830"/>
                  </a:lnTo>
                  <a:lnTo>
                    <a:pt x="26255" y="118739"/>
                  </a:lnTo>
                  <a:lnTo>
                    <a:pt x="19911" y="143289"/>
                  </a:lnTo>
                  <a:lnTo>
                    <a:pt x="11446" y="170905"/>
                  </a:lnTo>
                  <a:lnTo>
                    <a:pt x="2979" y="196742"/>
                  </a:lnTo>
                  <a:lnTo>
                    <a:pt x="0" y="219239"/>
                  </a:lnTo>
                  <a:lnTo>
                    <a:pt x="2488" y="247150"/>
                  </a:lnTo>
                  <a:lnTo>
                    <a:pt x="7700" y="259893"/>
                  </a:lnTo>
                  <a:lnTo>
                    <a:pt x="15426" y="267908"/>
                  </a:lnTo>
                  <a:lnTo>
                    <a:pt x="30970" y="275681"/>
                  </a:lnTo>
                  <a:lnTo>
                    <a:pt x="54866" y="278666"/>
                  </a:lnTo>
                  <a:lnTo>
                    <a:pt x="86188" y="279255"/>
                  </a:lnTo>
                  <a:lnTo>
                    <a:pt x="115711" y="275007"/>
                  </a:lnTo>
                  <a:lnTo>
                    <a:pt x="124343" y="273920"/>
                  </a:lnTo>
                  <a:lnTo>
                    <a:pt x="126928" y="272219"/>
                  </a:lnTo>
                  <a:lnTo>
                    <a:pt x="132096" y="260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SMARTInkShape-179">
              <a:extLst>
                <a:ext uri="{FF2B5EF4-FFF2-40B4-BE49-F238E27FC236}">
                  <a16:creationId xmlns:a16="http://schemas.microsoft.com/office/drawing/2014/main" id="{B9D742B9-F1E8-4BDA-5752-A21504DDF4C1}"/>
                </a:ext>
              </a:extLst>
            </p:cNvPr>
            <p:cNvSpPr/>
            <p:nvPr>
              <p:custDataLst>
                <p:tags r:id="rId18"/>
              </p:custDataLst>
            </p:nvPr>
          </p:nvSpPr>
          <p:spPr>
            <a:xfrm>
              <a:off x="5765800" y="3162616"/>
              <a:ext cx="88901" cy="145735"/>
            </a:xfrm>
            <a:custGeom>
              <a:avLst/>
              <a:gdLst/>
              <a:ahLst/>
              <a:cxnLst/>
              <a:rect l="0" t="0" r="0" b="0"/>
              <a:pathLst>
                <a:path w="88901" h="145735">
                  <a:moveTo>
                    <a:pt x="0" y="31434"/>
                  </a:moveTo>
                  <a:lnTo>
                    <a:pt x="0" y="31434"/>
                  </a:lnTo>
                  <a:lnTo>
                    <a:pt x="0" y="28063"/>
                  </a:lnTo>
                  <a:lnTo>
                    <a:pt x="3763" y="24527"/>
                  </a:lnTo>
                  <a:lnTo>
                    <a:pt x="33172" y="5088"/>
                  </a:lnTo>
                  <a:lnTo>
                    <a:pt x="42990" y="1285"/>
                  </a:lnTo>
                  <a:lnTo>
                    <a:pt x="56000" y="0"/>
                  </a:lnTo>
                  <a:lnTo>
                    <a:pt x="68020" y="3149"/>
                  </a:lnTo>
                  <a:lnTo>
                    <a:pt x="74446" y="10396"/>
                  </a:lnTo>
                  <a:lnTo>
                    <a:pt x="77147" y="15292"/>
                  </a:lnTo>
                  <a:lnTo>
                    <a:pt x="80950" y="39038"/>
                  </a:lnTo>
                  <a:lnTo>
                    <a:pt x="82076" y="65045"/>
                  </a:lnTo>
                  <a:lnTo>
                    <a:pt x="79039" y="93996"/>
                  </a:lnTo>
                  <a:lnTo>
                    <a:pt x="80412" y="114804"/>
                  </a:lnTo>
                  <a:lnTo>
                    <a:pt x="88900" y="1457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SMARTInkShape-180">
              <a:extLst>
                <a:ext uri="{FF2B5EF4-FFF2-40B4-BE49-F238E27FC236}">
                  <a16:creationId xmlns:a16="http://schemas.microsoft.com/office/drawing/2014/main" id="{46D1DA18-534C-23EF-217F-5D62BB45897A}"/>
                </a:ext>
              </a:extLst>
            </p:cNvPr>
            <p:cNvSpPr/>
            <p:nvPr>
              <p:custDataLst>
                <p:tags r:id="rId19"/>
              </p:custDataLst>
            </p:nvPr>
          </p:nvSpPr>
          <p:spPr>
            <a:xfrm>
              <a:off x="5880100" y="3098800"/>
              <a:ext cx="12701" cy="57151"/>
            </a:xfrm>
            <a:custGeom>
              <a:avLst/>
              <a:gdLst/>
              <a:ahLst/>
              <a:cxnLst/>
              <a:rect l="0" t="0" r="0" b="0"/>
              <a:pathLst>
                <a:path w="12701" h="57151">
                  <a:moveTo>
                    <a:pt x="0" y="57150"/>
                  </a:moveTo>
                  <a:lnTo>
                    <a:pt x="0" y="57150"/>
                  </a:lnTo>
                  <a:lnTo>
                    <a:pt x="10125" y="26068"/>
                  </a:lnTo>
                  <a:lnTo>
                    <a:pt x="127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SMARTInkShape-181">
              <a:extLst>
                <a:ext uri="{FF2B5EF4-FFF2-40B4-BE49-F238E27FC236}">
                  <a16:creationId xmlns:a16="http://schemas.microsoft.com/office/drawing/2014/main" id="{EDE0D835-02D4-98AF-AB03-6C68759EA447}"/>
                </a:ext>
              </a:extLst>
            </p:cNvPr>
            <p:cNvSpPr/>
            <p:nvPr>
              <p:custDataLst>
                <p:tags r:id="rId20"/>
              </p:custDataLst>
            </p:nvPr>
          </p:nvSpPr>
          <p:spPr>
            <a:xfrm>
              <a:off x="5943962" y="3136900"/>
              <a:ext cx="88539" cy="122444"/>
            </a:xfrm>
            <a:custGeom>
              <a:avLst/>
              <a:gdLst/>
              <a:ahLst/>
              <a:cxnLst/>
              <a:rect l="0" t="0" r="0" b="0"/>
              <a:pathLst>
                <a:path w="88539" h="122444">
                  <a:moveTo>
                    <a:pt x="18688" y="0"/>
                  </a:moveTo>
                  <a:lnTo>
                    <a:pt x="18688" y="0"/>
                  </a:lnTo>
                  <a:lnTo>
                    <a:pt x="18688" y="3371"/>
                  </a:lnTo>
                  <a:lnTo>
                    <a:pt x="16806" y="6907"/>
                  </a:lnTo>
                  <a:lnTo>
                    <a:pt x="15317" y="8838"/>
                  </a:lnTo>
                  <a:lnTo>
                    <a:pt x="5824" y="39822"/>
                  </a:lnTo>
                  <a:lnTo>
                    <a:pt x="1470" y="65891"/>
                  </a:lnTo>
                  <a:lnTo>
                    <a:pt x="0" y="96193"/>
                  </a:lnTo>
                  <a:lnTo>
                    <a:pt x="415" y="115061"/>
                  </a:lnTo>
                  <a:lnTo>
                    <a:pt x="3041" y="121224"/>
                  </a:lnTo>
                  <a:lnTo>
                    <a:pt x="6140" y="122443"/>
                  </a:lnTo>
                  <a:lnTo>
                    <a:pt x="25502" y="121026"/>
                  </a:lnTo>
                  <a:lnTo>
                    <a:pt x="39757" y="117390"/>
                  </a:lnTo>
                  <a:lnTo>
                    <a:pt x="54016" y="108474"/>
                  </a:lnTo>
                  <a:lnTo>
                    <a:pt x="59084" y="102774"/>
                  </a:lnTo>
                  <a:lnTo>
                    <a:pt x="60435" y="100265"/>
                  </a:lnTo>
                  <a:lnTo>
                    <a:pt x="82673" y="78014"/>
                  </a:lnTo>
                  <a:lnTo>
                    <a:pt x="88538" y="571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SMARTInkShape-182">
              <a:extLst>
                <a:ext uri="{FF2B5EF4-FFF2-40B4-BE49-F238E27FC236}">
                  <a16:creationId xmlns:a16="http://schemas.microsoft.com/office/drawing/2014/main" id="{9CAACE62-0033-4FDB-588B-4C41B143087F}"/>
                </a:ext>
              </a:extLst>
            </p:cNvPr>
            <p:cNvSpPr/>
            <p:nvPr>
              <p:custDataLst>
                <p:tags r:id="rId21"/>
              </p:custDataLst>
            </p:nvPr>
          </p:nvSpPr>
          <p:spPr>
            <a:xfrm>
              <a:off x="6015953" y="3166060"/>
              <a:ext cx="207048" cy="97841"/>
            </a:xfrm>
            <a:custGeom>
              <a:avLst/>
              <a:gdLst/>
              <a:ahLst/>
              <a:cxnLst/>
              <a:rect l="0" t="0" r="0" b="0"/>
              <a:pathLst>
                <a:path w="207048" h="97841">
                  <a:moveTo>
                    <a:pt x="41947" y="8940"/>
                  </a:moveTo>
                  <a:lnTo>
                    <a:pt x="41947" y="8940"/>
                  </a:lnTo>
                  <a:lnTo>
                    <a:pt x="41947" y="23866"/>
                  </a:lnTo>
                  <a:lnTo>
                    <a:pt x="43829" y="28039"/>
                  </a:lnTo>
                  <a:lnTo>
                    <a:pt x="45318" y="30139"/>
                  </a:lnTo>
                  <a:lnTo>
                    <a:pt x="49133" y="30834"/>
                  </a:lnTo>
                  <a:lnTo>
                    <a:pt x="80018" y="25133"/>
                  </a:lnTo>
                  <a:lnTo>
                    <a:pt x="109805" y="17260"/>
                  </a:lnTo>
                  <a:lnTo>
                    <a:pt x="133040" y="8911"/>
                  </a:lnTo>
                  <a:lnTo>
                    <a:pt x="136543" y="6804"/>
                  </a:lnTo>
                  <a:lnTo>
                    <a:pt x="137467" y="4694"/>
                  </a:lnTo>
                  <a:lnTo>
                    <a:pt x="136671" y="2581"/>
                  </a:lnTo>
                  <a:lnTo>
                    <a:pt x="134730" y="468"/>
                  </a:lnTo>
                  <a:lnTo>
                    <a:pt x="125047" y="0"/>
                  </a:lnTo>
                  <a:lnTo>
                    <a:pt x="99206" y="2079"/>
                  </a:lnTo>
                  <a:lnTo>
                    <a:pt x="80079" y="5809"/>
                  </a:lnTo>
                  <a:lnTo>
                    <a:pt x="53948" y="18461"/>
                  </a:lnTo>
                  <a:lnTo>
                    <a:pt x="26104" y="34548"/>
                  </a:lnTo>
                  <a:lnTo>
                    <a:pt x="3564" y="54829"/>
                  </a:lnTo>
                  <a:lnTo>
                    <a:pt x="193" y="60615"/>
                  </a:lnTo>
                  <a:lnTo>
                    <a:pt x="0" y="63145"/>
                  </a:lnTo>
                  <a:lnTo>
                    <a:pt x="1667" y="67839"/>
                  </a:lnTo>
                  <a:lnTo>
                    <a:pt x="8523" y="72276"/>
                  </a:lnTo>
                  <a:lnTo>
                    <a:pt x="23429" y="77503"/>
                  </a:lnTo>
                  <a:lnTo>
                    <a:pt x="48375" y="79241"/>
                  </a:lnTo>
                  <a:lnTo>
                    <a:pt x="72230" y="83079"/>
                  </a:lnTo>
                  <a:lnTo>
                    <a:pt x="103694" y="84733"/>
                  </a:lnTo>
                  <a:lnTo>
                    <a:pt x="127741" y="86901"/>
                  </a:lnTo>
                  <a:lnTo>
                    <a:pt x="155326" y="92012"/>
                  </a:lnTo>
                  <a:lnTo>
                    <a:pt x="181374" y="96113"/>
                  </a:lnTo>
                  <a:lnTo>
                    <a:pt x="207047" y="978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5" name="SMARTInkShape-Group32">
            <a:extLst>
              <a:ext uri="{FF2B5EF4-FFF2-40B4-BE49-F238E27FC236}">
                <a16:creationId xmlns:a16="http://schemas.microsoft.com/office/drawing/2014/main" id="{FDEE864A-BE85-3746-6F1F-735B386C63B2}"/>
              </a:ext>
            </a:extLst>
          </p:cNvPr>
          <p:cNvGrpSpPr/>
          <p:nvPr/>
        </p:nvGrpSpPr>
        <p:grpSpPr>
          <a:xfrm>
            <a:off x="6403060" y="2968584"/>
            <a:ext cx="823241" cy="396917"/>
            <a:chOff x="6403060" y="2968584"/>
            <a:chExt cx="823241" cy="396917"/>
          </a:xfrm>
        </p:grpSpPr>
        <p:sp>
          <p:nvSpPr>
            <p:cNvPr id="118" name="SMARTInkShape-183">
              <a:extLst>
                <a:ext uri="{FF2B5EF4-FFF2-40B4-BE49-F238E27FC236}">
                  <a16:creationId xmlns:a16="http://schemas.microsoft.com/office/drawing/2014/main" id="{A1103555-48E4-1E62-7709-AF37D8ED9D2A}"/>
                </a:ext>
              </a:extLst>
            </p:cNvPr>
            <p:cNvSpPr/>
            <p:nvPr>
              <p:custDataLst>
                <p:tags r:id="rId3"/>
              </p:custDataLst>
            </p:nvPr>
          </p:nvSpPr>
          <p:spPr>
            <a:xfrm>
              <a:off x="6403060" y="2968584"/>
              <a:ext cx="184438" cy="396917"/>
            </a:xfrm>
            <a:custGeom>
              <a:avLst/>
              <a:gdLst/>
              <a:ahLst/>
              <a:cxnLst/>
              <a:rect l="0" t="0" r="0" b="0"/>
              <a:pathLst>
                <a:path w="184438" h="396917">
                  <a:moveTo>
                    <a:pt x="156490" y="15916"/>
                  </a:moveTo>
                  <a:lnTo>
                    <a:pt x="156490" y="15916"/>
                  </a:lnTo>
                  <a:lnTo>
                    <a:pt x="173449" y="5864"/>
                  </a:lnTo>
                  <a:lnTo>
                    <a:pt x="183595" y="3739"/>
                  </a:lnTo>
                  <a:lnTo>
                    <a:pt x="184437" y="2859"/>
                  </a:lnTo>
                  <a:lnTo>
                    <a:pt x="184294" y="1567"/>
                  </a:lnTo>
                  <a:lnTo>
                    <a:pt x="183492" y="0"/>
                  </a:lnTo>
                  <a:lnTo>
                    <a:pt x="181547" y="366"/>
                  </a:lnTo>
                  <a:lnTo>
                    <a:pt x="155251" y="15053"/>
                  </a:lnTo>
                  <a:lnTo>
                    <a:pt x="128964" y="34168"/>
                  </a:lnTo>
                  <a:lnTo>
                    <a:pt x="105060" y="51192"/>
                  </a:lnTo>
                  <a:lnTo>
                    <a:pt x="80103" y="75992"/>
                  </a:lnTo>
                  <a:lnTo>
                    <a:pt x="54834" y="105683"/>
                  </a:lnTo>
                  <a:lnTo>
                    <a:pt x="31355" y="136823"/>
                  </a:lnTo>
                  <a:lnTo>
                    <a:pt x="14756" y="168392"/>
                  </a:lnTo>
                  <a:lnTo>
                    <a:pt x="5369" y="200088"/>
                  </a:lnTo>
                  <a:lnTo>
                    <a:pt x="0" y="231823"/>
                  </a:lnTo>
                  <a:lnTo>
                    <a:pt x="292" y="261686"/>
                  </a:lnTo>
                  <a:lnTo>
                    <a:pt x="4846" y="288409"/>
                  </a:lnTo>
                  <a:lnTo>
                    <a:pt x="12545" y="312320"/>
                  </a:lnTo>
                  <a:lnTo>
                    <a:pt x="24419" y="339362"/>
                  </a:lnTo>
                  <a:lnTo>
                    <a:pt x="38627" y="363675"/>
                  </a:lnTo>
                  <a:lnTo>
                    <a:pt x="67075" y="389619"/>
                  </a:lnTo>
                  <a:lnTo>
                    <a:pt x="76766" y="394754"/>
                  </a:lnTo>
                  <a:lnTo>
                    <a:pt x="86640" y="3969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SMARTInkShape-184">
              <a:extLst>
                <a:ext uri="{FF2B5EF4-FFF2-40B4-BE49-F238E27FC236}">
                  <a16:creationId xmlns:a16="http://schemas.microsoft.com/office/drawing/2014/main" id="{9FE28CB8-6315-44EB-3FC6-4570B0E0C603}"/>
                </a:ext>
              </a:extLst>
            </p:cNvPr>
            <p:cNvSpPr/>
            <p:nvPr>
              <p:custDataLst>
                <p:tags r:id="rId4"/>
              </p:custDataLst>
            </p:nvPr>
          </p:nvSpPr>
          <p:spPr>
            <a:xfrm>
              <a:off x="6574130" y="3074544"/>
              <a:ext cx="36143" cy="227457"/>
            </a:xfrm>
            <a:custGeom>
              <a:avLst/>
              <a:gdLst/>
              <a:ahLst/>
              <a:cxnLst/>
              <a:rect l="0" t="0" r="0" b="0"/>
              <a:pathLst>
                <a:path w="36143" h="227457">
                  <a:moveTo>
                    <a:pt x="29870" y="11556"/>
                  </a:moveTo>
                  <a:lnTo>
                    <a:pt x="29870" y="11556"/>
                  </a:lnTo>
                  <a:lnTo>
                    <a:pt x="33242" y="8185"/>
                  </a:lnTo>
                  <a:lnTo>
                    <a:pt x="34896" y="4649"/>
                  </a:lnTo>
                  <a:lnTo>
                    <a:pt x="35959" y="0"/>
                  </a:lnTo>
                  <a:lnTo>
                    <a:pt x="36142" y="5937"/>
                  </a:lnTo>
                  <a:lnTo>
                    <a:pt x="31135" y="31430"/>
                  </a:lnTo>
                  <a:lnTo>
                    <a:pt x="25384" y="58210"/>
                  </a:lnTo>
                  <a:lnTo>
                    <a:pt x="17120" y="88819"/>
                  </a:lnTo>
                  <a:lnTo>
                    <a:pt x="8694" y="118461"/>
                  </a:lnTo>
                  <a:lnTo>
                    <a:pt x="2351" y="148359"/>
                  </a:lnTo>
                  <a:lnTo>
                    <a:pt x="0" y="169960"/>
                  </a:lnTo>
                  <a:lnTo>
                    <a:pt x="559" y="198190"/>
                  </a:lnTo>
                  <a:lnTo>
                    <a:pt x="4470" y="2274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SMARTInkShape-185">
              <a:extLst>
                <a:ext uri="{FF2B5EF4-FFF2-40B4-BE49-F238E27FC236}">
                  <a16:creationId xmlns:a16="http://schemas.microsoft.com/office/drawing/2014/main" id="{F66FCABB-384F-167F-030A-5B11EE5CBAC3}"/>
                </a:ext>
              </a:extLst>
            </p:cNvPr>
            <p:cNvSpPr/>
            <p:nvPr>
              <p:custDataLst>
                <p:tags r:id="rId5"/>
              </p:custDataLst>
            </p:nvPr>
          </p:nvSpPr>
          <p:spPr>
            <a:xfrm>
              <a:off x="6706959" y="3010783"/>
              <a:ext cx="49442" cy="303918"/>
            </a:xfrm>
            <a:custGeom>
              <a:avLst/>
              <a:gdLst/>
              <a:ahLst/>
              <a:cxnLst/>
              <a:rect l="0" t="0" r="0" b="0"/>
              <a:pathLst>
                <a:path w="49442" h="303918">
                  <a:moveTo>
                    <a:pt x="11341" y="5467"/>
                  </a:moveTo>
                  <a:lnTo>
                    <a:pt x="11341" y="5467"/>
                  </a:lnTo>
                  <a:lnTo>
                    <a:pt x="11341" y="0"/>
                  </a:lnTo>
                  <a:lnTo>
                    <a:pt x="6977" y="21686"/>
                  </a:lnTo>
                  <a:lnTo>
                    <a:pt x="5873" y="44661"/>
                  </a:lnTo>
                  <a:lnTo>
                    <a:pt x="5383" y="67572"/>
                  </a:lnTo>
                  <a:lnTo>
                    <a:pt x="3226" y="98422"/>
                  </a:lnTo>
                  <a:lnTo>
                    <a:pt x="0" y="125437"/>
                  </a:lnTo>
                  <a:lnTo>
                    <a:pt x="925" y="151316"/>
                  </a:lnTo>
                  <a:lnTo>
                    <a:pt x="3786" y="176857"/>
                  </a:lnTo>
                  <a:lnTo>
                    <a:pt x="6516" y="206063"/>
                  </a:lnTo>
                  <a:lnTo>
                    <a:pt x="9912" y="234001"/>
                  </a:lnTo>
                  <a:lnTo>
                    <a:pt x="14430" y="259454"/>
                  </a:lnTo>
                  <a:lnTo>
                    <a:pt x="20096" y="271771"/>
                  </a:lnTo>
                  <a:lnTo>
                    <a:pt x="49441" y="3039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SMARTInkShape-186">
              <a:extLst>
                <a:ext uri="{FF2B5EF4-FFF2-40B4-BE49-F238E27FC236}">
                  <a16:creationId xmlns:a16="http://schemas.microsoft.com/office/drawing/2014/main" id="{EECF6E4E-FF0E-E0F3-CCC5-4694C0B689F6}"/>
                </a:ext>
              </a:extLst>
            </p:cNvPr>
            <p:cNvSpPr/>
            <p:nvPr>
              <p:custDataLst>
                <p:tags r:id="rId6"/>
              </p:custDataLst>
            </p:nvPr>
          </p:nvSpPr>
          <p:spPr>
            <a:xfrm>
              <a:off x="6587641" y="3175000"/>
              <a:ext cx="149710" cy="19051"/>
            </a:xfrm>
            <a:custGeom>
              <a:avLst/>
              <a:gdLst/>
              <a:ahLst/>
              <a:cxnLst/>
              <a:rect l="0" t="0" r="0" b="0"/>
              <a:pathLst>
                <a:path w="149710" h="19051">
                  <a:moveTo>
                    <a:pt x="3659" y="19050"/>
                  </a:moveTo>
                  <a:lnTo>
                    <a:pt x="3659" y="19050"/>
                  </a:lnTo>
                  <a:lnTo>
                    <a:pt x="0" y="19050"/>
                  </a:lnTo>
                  <a:lnTo>
                    <a:pt x="22112" y="18344"/>
                  </a:lnTo>
                  <a:lnTo>
                    <a:pt x="46868" y="12143"/>
                  </a:lnTo>
                  <a:lnTo>
                    <a:pt x="75023" y="6185"/>
                  </a:lnTo>
                  <a:lnTo>
                    <a:pt x="103826" y="1832"/>
                  </a:lnTo>
                  <a:lnTo>
                    <a:pt x="132101" y="362"/>
                  </a:lnTo>
                  <a:lnTo>
                    <a:pt x="14970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SMARTInkShape-187">
              <a:extLst>
                <a:ext uri="{FF2B5EF4-FFF2-40B4-BE49-F238E27FC236}">
                  <a16:creationId xmlns:a16="http://schemas.microsoft.com/office/drawing/2014/main" id="{1A8099E6-DE26-B9A7-B6E8-76A3AD69BEFC}"/>
                </a:ext>
              </a:extLst>
            </p:cNvPr>
            <p:cNvSpPr/>
            <p:nvPr>
              <p:custDataLst>
                <p:tags r:id="rId7"/>
              </p:custDataLst>
            </p:nvPr>
          </p:nvSpPr>
          <p:spPr>
            <a:xfrm>
              <a:off x="6815349" y="3203872"/>
              <a:ext cx="156952" cy="91240"/>
            </a:xfrm>
            <a:custGeom>
              <a:avLst/>
              <a:gdLst/>
              <a:ahLst/>
              <a:cxnLst/>
              <a:rect l="0" t="0" r="0" b="0"/>
              <a:pathLst>
                <a:path w="156952" h="91240">
                  <a:moveTo>
                    <a:pt x="93451" y="21928"/>
                  </a:moveTo>
                  <a:lnTo>
                    <a:pt x="93451" y="21928"/>
                  </a:lnTo>
                  <a:lnTo>
                    <a:pt x="90079" y="18557"/>
                  </a:lnTo>
                  <a:lnTo>
                    <a:pt x="88425" y="13139"/>
                  </a:lnTo>
                  <a:lnTo>
                    <a:pt x="87983" y="9719"/>
                  </a:lnTo>
                  <a:lnTo>
                    <a:pt x="86278" y="7438"/>
                  </a:lnTo>
                  <a:lnTo>
                    <a:pt x="69503" y="107"/>
                  </a:lnTo>
                  <a:lnTo>
                    <a:pt x="59524" y="0"/>
                  </a:lnTo>
                  <a:lnTo>
                    <a:pt x="45984" y="2310"/>
                  </a:lnTo>
                  <a:lnTo>
                    <a:pt x="28637" y="17134"/>
                  </a:lnTo>
                  <a:lnTo>
                    <a:pt x="10798" y="41259"/>
                  </a:lnTo>
                  <a:lnTo>
                    <a:pt x="899" y="69439"/>
                  </a:lnTo>
                  <a:lnTo>
                    <a:pt x="0" y="74769"/>
                  </a:lnTo>
                  <a:lnTo>
                    <a:pt x="812" y="79027"/>
                  </a:lnTo>
                  <a:lnTo>
                    <a:pt x="5476" y="85641"/>
                  </a:lnTo>
                  <a:lnTo>
                    <a:pt x="12254" y="89050"/>
                  </a:lnTo>
                  <a:lnTo>
                    <a:pt x="28102" y="91239"/>
                  </a:lnTo>
                  <a:lnTo>
                    <a:pt x="32246" y="89302"/>
                  </a:lnTo>
                  <a:lnTo>
                    <a:pt x="61711" y="60069"/>
                  </a:lnTo>
                  <a:lnTo>
                    <a:pt x="78636" y="39732"/>
                  </a:lnTo>
                  <a:lnTo>
                    <a:pt x="83339" y="29606"/>
                  </a:lnTo>
                  <a:lnTo>
                    <a:pt x="86358" y="18349"/>
                  </a:lnTo>
                  <a:lnTo>
                    <a:pt x="85900" y="17425"/>
                  </a:lnTo>
                  <a:lnTo>
                    <a:pt x="84890" y="16810"/>
                  </a:lnTo>
                  <a:lnTo>
                    <a:pt x="83511" y="16399"/>
                  </a:lnTo>
                  <a:lnTo>
                    <a:pt x="74827" y="19192"/>
                  </a:lnTo>
                  <a:lnTo>
                    <a:pt x="63317" y="27859"/>
                  </a:lnTo>
                  <a:lnTo>
                    <a:pt x="54340" y="42735"/>
                  </a:lnTo>
                  <a:lnTo>
                    <a:pt x="53266" y="47088"/>
                  </a:lnTo>
                  <a:lnTo>
                    <a:pt x="53955" y="53807"/>
                  </a:lnTo>
                  <a:lnTo>
                    <a:pt x="58308" y="64927"/>
                  </a:lnTo>
                  <a:lnTo>
                    <a:pt x="62261" y="67527"/>
                  </a:lnTo>
                  <a:lnTo>
                    <a:pt x="80604" y="71187"/>
                  </a:lnTo>
                  <a:lnTo>
                    <a:pt x="109885" y="72423"/>
                  </a:lnTo>
                  <a:lnTo>
                    <a:pt x="133363" y="70756"/>
                  </a:lnTo>
                  <a:lnTo>
                    <a:pt x="139109" y="69297"/>
                  </a:lnTo>
                  <a:lnTo>
                    <a:pt x="156951" y="5367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SMARTInkShape-188">
              <a:extLst>
                <a:ext uri="{FF2B5EF4-FFF2-40B4-BE49-F238E27FC236}">
                  <a16:creationId xmlns:a16="http://schemas.microsoft.com/office/drawing/2014/main" id="{46B728ED-2AEB-3E3A-3319-E2B511C3D123}"/>
                </a:ext>
              </a:extLst>
            </p:cNvPr>
            <p:cNvSpPr/>
            <p:nvPr>
              <p:custDataLst>
                <p:tags r:id="rId8"/>
              </p:custDataLst>
            </p:nvPr>
          </p:nvSpPr>
          <p:spPr>
            <a:xfrm>
              <a:off x="6953250" y="2974779"/>
              <a:ext cx="147973" cy="384372"/>
            </a:xfrm>
            <a:custGeom>
              <a:avLst/>
              <a:gdLst/>
              <a:ahLst/>
              <a:cxnLst/>
              <a:rect l="0" t="0" r="0" b="0"/>
              <a:pathLst>
                <a:path w="147973" h="384372">
                  <a:moveTo>
                    <a:pt x="0" y="3371"/>
                  </a:moveTo>
                  <a:lnTo>
                    <a:pt x="0" y="3371"/>
                  </a:lnTo>
                  <a:lnTo>
                    <a:pt x="10113" y="0"/>
                  </a:lnTo>
                  <a:lnTo>
                    <a:pt x="22604" y="2108"/>
                  </a:lnTo>
                  <a:lnTo>
                    <a:pt x="41741" y="11228"/>
                  </a:lnTo>
                  <a:lnTo>
                    <a:pt x="51007" y="19563"/>
                  </a:lnTo>
                  <a:lnTo>
                    <a:pt x="64586" y="44042"/>
                  </a:lnTo>
                  <a:lnTo>
                    <a:pt x="76522" y="69514"/>
                  </a:lnTo>
                  <a:lnTo>
                    <a:pt x="87114" y="99404"/>
                  </a:lnTo>
                  <a:lnTo>
                    <a:pt x="96603" y="130603"/>
                  </a:lnTo>
                  <a:lnTo>
                    <a:pt x="108351" y="162190"/>
                  </a:lnTo>
                  <a:lnTo>
                    <a:pt x="118887" y="192010"/>
                  </a:lnTo>
                  <a:lnTo>
                    <a:pt x="128359" y="220601"/>
                  </a:lnTo>
                  <a:lnTo>
                    <a:pt x="138221" y="247652"/>
                  </a:lnTo>
                  <a:lnTo>
                    <a:pt x="145613" y="274717"/>
                  </a:lnTo>
                  <a:lnTo>
                    <a:pt x="147972" y="296125"/>
                  </a:lnTo>
                  <a:lnTo>
                    <a:pt x="141367" y="323338"/>
                  </a:lnTo>
                  <a:lnTo>
                    <a:pt x="125800" y="351718"/>
                  </a:lnTo>
                  <a:lnTo>
                    <a:pt x="102487" y="369949"/>
                  </a:lnTo>
                  <a:lnTo>
                    <a:pt x="82550" y="38437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SMARTInkShape-189">
              <a:extLst>
                <a:ext uri="{FF2B5EF4-FFF2-40B4-BE49-F238E27FC236}">
                  <a16:creationId xmlns:a16="http://schemas.microsoft.com/office/drawing/2014/main" id="{60D59A1F-CDD0-7AED-5EE1-26E1AF095C4A}"/>
                </a:ext>
              </a:extLst>
            </p:cNvPr>
            <p:cNvSpPr/>
            <p:nvPr>
              <p:custDataLst>
                <p:tags r:id="rId9"/>
              </p:custDataLst>
            </p:nvPr>
          </p:nvSpPr>
          <p:spPr>
            <a:xfrm>
              <a:off x="7226300" y="3295650"/>
              <a:ext cx="1" cy="6351"/>
            </a:xfrm>
            <a:custGeom>
              <a:avLst/>
              <a:gdLst/>
              <a:ahLst/>
              <a:cxnLst/>
              <a:rect l="0" t="0" r="0" b="0"/>
              <a:pathLst>
                <a:path w="1" h="6351">
                  <a:moveTo>
                    <a:pt x="0" y="6350"/>
                  </a:moveTo>
                  <a:lnTo>
                    <a:pt x="0" y="635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6" name="SMARTInkShape-190">
            <a:extLst>
              <a:ext uri="{FF2B5EF4-FFF2-40B4-BE49-F238E27FC236}">
                <a16:creationId xmlns:a16="http://schemas.microsoft.com/office/drawing/2014/main" id="{FDF3C13A-8782-096B-84ED-818F06348189}"/>
              </a:ext>
            </a:extLst>
          </p:cNvPr>
          <p:cNvSpPr/>
          <p:nvPr>
            <p:custDataLst>
              <p:tags r:id="rId2"/>
            </p:custDataLst>
          </p:nvPr>
        </p:nvSpPr>
        <p:spPr>
          <a:xfrm>
            <a:off x="5969000" y="3143252"/>
            <a:ext cx="57150" cy="101599"/>
          </a:xfrm>
          <a:custGeom>
            <a:avLst/>
            <a:gdLst/>
            <a:ahLst/>
            <a:cxnLst/>
            <a:rect l="0" t="0" r="0" b="0"/>
            <a:pathLst>
              <a:path w="57150" h="101599">
                <a:moveTo>
                  <a:pt x="50800" y="12698"/>
                </a:moveTo>
                <a:lnTo>
                  <a:pt x="50800" y="12698"/>
                </a:lnTo>
                <a:lnTo>
                  <a:pt x="50800" y="7231"/>
                </a:lnTo>
                <a:lnTo>
                  <a:pt x="51505" y="6937"/>
                </a:lnTo>
                <a:lnTo>
                  <a:pt x="54171" y="6609"/>
                </a:lnTo>
                <a:lnTo>
                  <a:pt x="55164" y="5817"/>
                </a:lnTo>
                <a:lnTo>
                  <a:pt x="57116" y="117"/>
                </a:lnTo>
                <a:lnTo>
                  <a:pt x="57149" y="1"/>
                </a:lnTo>
                <a:lnTo>
                  <a:pt x="57149" y="0"/>
                </a:lnTo>
                <a:lnTo>
                  <a:pt x="48361" y="13813"/>
                </a:lnTo>
                <a:lnTo>
                  <a:pt x="41954" y="22366"/>
                </a:lnTo>
                <a:lnTo>
                  <a:pt x="33974" y="41340"/>
                </a:lnTo>
                <a:lnTo>
                  <a:pt x="21711" y="71385"/>
                </a:lnTo>
                <a:lnTo>
                  <a:pt x="19133" y="79633"/>
                </a:lnTo>
                <a:lnTo>
                  <a:pt x="13686" y="87539"/>
                </a:lnTo>
                <a:lnTo>
                  <a:pt x="11258" y="88294"/>
                </a:lnTo>
                <a:lnTo>
                  <a:pt x="9621" y="88495"/>
                </a:lnTo>
                <a:lnTo>
                  <a:pt x="8531" y="89335"/>
                </a:lnTo>
                <a:lnTo>
                  <a:pt x="6367" y="95194"/>
                </a:lnTo>
                <a:lnTo>
                  <a:pt x="6358" y="95224"/>
                </a:lnTo>
                <a:lnTo>
                  <a:pt x="6352" y="98612"/>
                </a:lnTo>
                <a:lnTo>
                  <a:pt x="5645" y="99607"/>
                </a:lnTo>
                <a:lnTo>
                  <a:pt x="4469" y="100271"/>
                </a:lnTo>
                <a:lnTo>
                  <a:pt x="6" y="101596"/>
                </a:lnTo>
                <a:lnTo>
                  <a:pt x="5" y="101597"/>
                </a:lnTo>
                <a:lnTo>
                  <a:pt x="3" y="101597"/>
                </a:lnTo>
                <a:lnTo>
                  <a:pt x="1" y="101598"/>
                </a:lnTo>
                <a:lnTo>
                  <a:pt x="0" y="101598"/>
                </a:lnTo>
                <a:lnTo>
                  <a:pt x="6350" y="1015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16906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11.1.1</a:t>
            </a:r>
          </a:p>
        </p:txBody>
      </p:sp>
      <p:sp>
        <p:nvSpPr>
          <p:cNvPr id="3" name="Content Placeholder 2"/>
          <p:cNvSpPr>
            <a:spLocks noGrp="1"/>
          </p:cNvSpPr>
          <p:nvPr>
            <p:ph idx="1"/>
          </p:nvPr>
        </p:nvSpPr>
        <p:spPr/>
        <p:txBody>
          <a:bodyPr/>
          <a:lstStyle/>
          <a:p>
            <a:r>
              <a:rPr lang="en-US" dirty="0"/>
              <a:t>A molecular biologist has been investigating several species of wild potato plants and believes she has discovered genetic properties that will increase the yield of the standard species. She has genetically engineered these new properties into the standard variety and produced a new variety. The standard species yields an average of </a:t>
            </a:r>
            <a:r>
              <a:rPr lang="en-US" dirty="0">
                <a:solidFill>
                  <a:srgbClr val="0000FF"/>
                </a:solidFill>
              </a:rPr>
              <a:t>2.34</a:t>
            </a:r>
            <a:r>
              <a:rPr lang="en-US" dirty="0"/>
              <a:t> pounds per plant. She would like to know if her new plant has superior yield. </a:t>
            </a:r>
          </a:p>
        </p:txBody>
      </p:sp>
      <p:grpSp>
        <p:nvGrpSpPr>
          <p:cNvPr id="103" name="SMARTInkShape-Group61">
            <a:extLst>
              <a:ext uri="{FF2B5EF4-FFF2-40B4-BE49-F238E27FC236}">
                <a16:creationId xmlns:a16="http://schemas.microsoft.com/office/drawing/2014/main" id="{58737E19-2331-034B-C0D7-02F525485F02}"/>
              </a:ext>
            </a:extLst>
          </p:cNvPr>
          <p:cNvGrpSpPr/>
          <p:nvPr/>
        </p:nvGrpSpPr>
        <p:grpSpPr>
          <a:xfrm>
            <a:off x="6143141" y="4959352"/>
            <a:ext cx="1330810" cy="234949"/>
            <a:chOff x="6143141" y="4959352"/>
            <a:chExt cx="1330810" cy="234949"/>
          </a:xfrm>
        </p:grpSpPr>
        <p:sp>
          <p:nvSpPr>
            <p:cNvPr id="96" name="SMARTInkShape-312">
              <a:extLst>
                <a:ext uri="{FF2B5EF4-FFF2-40B4-BE49-F238E27FC236}">
                  <a16:creationId xmlns:a16="http://schemas.microsoft.com/office/drawing/2014/main" id="{86B539F3-396F-3B77-213F-370FD4D9AFE6}"/>
                </a:ext>
              </a:extLst>
            </p:cNvPr>
            <p:cNvSpPr/>
            <p:nvPr>
              <p:custDataLst>
                <p:tags r:id="rId72"/>
              </p:custDataLst>
            </p:nvPr>
          </p:nvSpPr>
          <p:spPr>
            <a:xfrm>
              <a:off x="6143141" y="4966985"/>
              <a:ext cx="365610" cy="214616"/>
            </a:xfrm>
            <a:custGeom>
              <a:avLst/>
              <a:gdLst/>
              <a:ahLst/>
              <a:cxnLst/>
              <a:rect l="0" t="0" r="0" b="0"/>
              <a:pathLst>
                <a:path w="365610" h="214616">
                  <a:moveTo>
                    <a:pt x="3659" y="214615"/>
                  </a:moveTo>
                  <a:lnTo>
                    <a:pt x="3659" y="214615"/>
                  </a:lnTo>
                  <a:lnTo>
                    <a:pt x="0" y="214615"/>
                  </a:lnTo>
                  <a:lnTo>
                    <a:pt x="3038" y="214615"/>
                  </a:lnTo>
                  <a:lnTo>
                    <a:pt x="31400" y="186858"/>
                  </a:lnTo>
                  <a:lnTo>
                    <a:pt x="59236" y="157155"/>
                  </a:lnTo>
                  <a:lnTo>
                    <a:pt x="81769" y="131450"/>
                  </a:lnTo>
                  <a:lnTo>
                    <a:pt x="106652" y="110380"/>
                  </a:lnTo>
                  <a:lnTo>
                    <a:pt x="132082" y="81089"/>
                  </a:lnTo>
                  <a:lnTo>
                    <a:pt x="163108" y="54624"/>
                  </a:lnTo>
                  <a:lnTo>
                    <a:pt x="192275" y="25977"/>
                  </a:lnTo>
                  <a:lnTo>
                    <a:pt x="196849" y="19533"/>
                  </a:lnTo>
                  <a:lnTo>
                    <a:pt x="201306" y="11939"/>
                  </a:lnTo>
                  <a:lnTo>
                    <a:pt x="204391" y="7414"/>
                  </a:lnTo>
                  <a:lnTo>
                    <a:pt x="206533" y="0"/>
                  </a:lnTo>
                  <a:lnTo>
                    <a:pt x="206642" y="277"/>
                  </a:lnTo>
                  <a:lnTo>
                    <a:pt x="206763" y="2466"/>
                  </a:lnTo>
                  <a:lnTo>
                    <a:pt x="192545" y="29255"/>
                  </a:lnTo>
                  <a:lnTo>
                    <a:pt x="185841" y="55899"/>
                  </a:lnTo>
                  <a:lnTo>
                    <a:pt x="179386" y="79394"/>
                  </a:lnTo>
                  <a:lnTo>
                    <a:pt x="173005" y="106502"/>
                  </a:lnTo>
                  <a:lnTo>
                    <a:pt x="173388" y="136877"/>
                  </a:lnTo>
                  <a:lnTo>
                    <a:pt x="179839" y="167196"/>
                  </a:lnTo>
                  <a:lnTo>
                    <a:pt x="186545" y="179320"/>
                  </a:lnTo>
                  <a:lnTo>
                    <a:pt x="193361" y="187404"/>
                  </a:lnTo>
                  <a:lnTo>
                    <a:pt x="197155" y="189418"/>
                  </a:lnTo>
                  <a:lnTo>
                    <a:pt x="201095" y="190057"/>
                  </a:lnTo>
                  <a:lnTo>
                    <a:pt x="220928" y="186011"/>
                  </a:lnTo>
                  <a:lnTo>
                    <a:pt x="232274" y="180426"/>
                  </a:lnTo>
                  <a:lnTo>
                    <a:pt x="246791" y="167149"/>
                  </a:lnTo>
                  <a:lnTo>
                    <a:pt x="257185" y="149056"/>
                  </a:lnTo>
                  <a:lnTo>
                    <a:pt x="269403" y="121937"/>
                  </a:lnTo>
                  <a:lnTo>
                    <a:pt x="277915" y="97706"/>
                  </a:lnTo>
                  <a:lnTo>
                    <a:pt x="282653" y="77283"/>
                  </a:lnTo>
                  <a:lnTo>
                    <a:pt x="289289" y="47629"/>
                  </a:lnTo>
                  <a:lnTo>
                    <a:pt x="297852" y="18647"/>
                  </a:lnTo>
                  <a:lnTo>
                    <a:pt x="301736" y="790"/>
                  </a:lnTo>
                  <a:lnTo>
                    <a:pt x="301861" y="804"/>
                  </a:lnTo>
                  <a:lnTo>
                    <a:pt x="301999" y="2701"/>
                  </a:lnTo>
                  <a:lnTo>
                    <a:pt x="293305" y="34265"/>
                  </a:lnTo>
                  <a:lnTo>
                    <a:pt x="286095" y="59578"/>
                  </a:lnTo>
                  <a:lnTo>
                    <a:pt x="282077" y="86128"/>
                  </a:lnTo>
                  <a:lnTo>
                    <a:pt x="278300" y="117043"/>
                  </a:lnTo>
                  <a:lnTo>
                    <a:pt x="279062" y="144078"/>
                  </a:lnTo>
                  <a:lnTo>
                    <a:pt x="283238" y="172505"/>
                  </a:lnTo>
                  <a:lnTo>
                    <a:pt x="286195" y="180848"/>
                  </a:lnTo>
                  <a:lnTo>
                    <a:pt x="287972" y="183637"/>
                  </a:lnTo>
                  <a:lnTo>
                    <a:pt x="291829" y="186736"/>
                  </a:lnTo>
                  <a:lnTo>
                    <a:pt x="304707" y="188480"/>
                  </a:lnTo>
                  <a:lnTo>
                    <a:pt x="332320" y="184092"/>
                  </a:lnTo>
                  <a:lnTo>
                    <a:pt x="353858" y="183108"/>
                  </a:lnTo>
                  <a:lnTo>
                    <a:pt x="357775" y="183733"/>
                  </a:lnTo>
                  <a:lnTo>
                    <a:pt x="365609" y="1892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SMARTInkShape-313">
              <a:extLst>
                <a:ext uri="{FF2B5EF4-FFF2-40B4-BE49-F238E27FC236}">
                  <a16:creationId xmlns:a16="http://schemas.microsoft.com/office/drawing/2014/main" id="{C582E7B7-7F5A-7C55-CA2D-D177DCF34419}"/>
                </a:ext>
              </a:extLst>
            </p:cNvPr>
            <p:cNvSpPr/>
            <p:nvPr>
              <p:custDataLst>
                <p:tags r:id="rId73"/>
              </p:custDataLst>
            </p:nvPr>
          </p:nvSpPr>
          <p:spPr>
            <a:xfrm>
              <a:off x="6654800" y="5019192"/>
              <a:ext cx="120651" cy="10009"/>
            </a:xfrm>
            <a:custGeom>
              <a:avLst/>
              <a:gdLst/>
              <a:ahLst/>
              <a:cxnLst/>
              <a:rect l="0" t="0" r="0" b="0"/>
              <a:pathLst>
                <a:path w="120651" h="10009">
                  <a:moveTo>
                    <a:pt x="0" y="10008"/>
                  </a:moveTo>
                  <a:lnTo>
                    <a:pt x="0" y="10008"/>
                  </a:lnTo>
                  <a:lnTo>
                    <a:pt x="6348" y="3660"/>
                  </a:lnTo>
                  <a:lnTo>
                    <a:pt x="6348" y="3659"/>
                  </a:lnTo>
                  <a:lnTo>
                    <a:pt x="6350" y="3658"/>
                  </a:lnTo>
                  <a:lnTo>
                    <a:pt x="36236" y="3658"/>
                  </a:lnTo>
                  <a:lnTo>
                    <a:pt x="63837" y="3658"/>
                  </a:lnTo>
                  <a:lnTo>
                    <a:pt x="91973" y="3658"/>
                  </a:lnTo>
                  <a:lnTo>
                    <a:pt x="101555" y="2953"/>
                  </a:lnTo>
                  <a:lnTo>
                    <a:pt x="110916" y="0"/>
                  </a:lnTo>
                  <a:lnTo>
                    <a:pt x="120650" y="36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SMARTInkShape-314">
              <a:extLst>
                <a:ext uri="{FF2B5EF4-FFF2-40B4-BE49-F238E27FC236}">
                  <a16:creationId xmlns:a16="http://schemas.microsoft.com/office/drawing/2014/main" id="{6D021E1C-BB6E-F3AD-F716-0E59EB12294D}"/>
                </a:ext>
              </a:extLst>
            </p:cNvPr>
            <p:cNvSpPr/>
            <p:nvPr>
              <p:custDataLst>
                <p:tags r:id="rId74"/>
              </p:custDataLst>
            </p:nvPr>
          </p:nvSpPr>
          <p:spPr>
            <a:xfrm>
              <a:off x="6661150" y="5080000"/>
              <a:ext cx="114301" cy="6351"/>
            </a:xfrm>
            <a:custGeom>
              <a:avLst/>
              <a:gdLst/>
              <a:ahLst/>
              <a:cxnLst/>
              <a:rect l="0" t="0" r="0" b="0"/>
              <a:pathLst>
                <a:path w="114301" h="6351">
                  <a:moveTo>
                    <a:pt x="0" y="0"/>
                  </a:moveTo>
                  <a:lnTo>
                    <a:pt x="0" y="0"/>
                  </a:lnTo>
                  <a:lnTo>
                    <a:pt x="28562" y="0"/>
                  </a:lnTo>
                  <a:lnTo>
                    <a:pt x="53618" y="0"/>
                  </a:lnTo>
                  <a:lnTo>
                    <a:pt x="77740" y="1881"/>
                  </a:lnTo>
                  <a:lnTo>
                    <a:pt x="114300" y="6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SMARTInkShape-315">
              <a:extLst>
                <a:ext uri="{FF2B5EF4-FFF2-40B4-BE49-F238E27FC236}">
                  <a16:creationId xmlns:a16="http://schemas.microsoft.com/office/drawing/2014/main" id="{BDEC201E-F6FC-8771-6AB1-C44F7BE802CC}"/>
                </a:ext>
              </a:extLst>
            </p:cNvPr>
            <p:cNvSpPr/>
            <p:nvPr>
              <p:custDataLst>
                <p:tags r:id="rId75"/>
              </p:custDataLst>
            </p:nvPr>
          </p:nvSpPr>
          <p:spPr>
            <a:xfrm>
              <a:off x="6872396" y="4979660"/>
              <a:ext cx="99905" cy="169710"/>
            </a:xfrm>
            <a:custGeom>
              <a:avLst/>
              <a:gdLst/>
              <a:ahLst/>
              <a:cxnLst/>
              <a:rect l="0" t="0" r="0" b="0"/>
              <a:pathLst>
                <a:path w="99905" h="169710">
                  <a:moveTo>
                    <a:pt x="23704" y="49540"/>
                  </a:moveTo>
                  <a:lnTo>
                    <a:pt x="23704" y="49540"/>
                  </a:lnTo>
                  <a:lnTo>
                    <a:pt x="23704" y="40702"/>
                  </a:lnTo>
                  <a:lnTo>
                    <a:pt x="29172" y="22873"/>
                  </a:lnTo>
                  <a:lnTo>
                    <a:pt x="33424" y="18167"/>
                  </a:lnTo>
                  <a:lnTo>
                    <a:pt x="45634" y="11552"/>
                  </a:lnTo>
                  <a:lnTo>
                    <a:pt x="74199" y="631"/>
                  </a:lnTo>
                  <a:lnTo>
                    <a:pt x="78534" y="0"/>
                  </a:lnTo>
                  <a:lnTo>
                    <a:pt x="81425" y="286"/>
                  </a:lnTo>
                  <a:lnTo>
                    <a:pt x="83351" y="1182"/>
                  </a:lnTo>
                  <a:lnTo>
                    <a:pt x="86197" y="4763"/>
                  </a:lnTo>
                  <a:lnTo>
                    <a:pt x="89814" y="11060"/>
                  </a:lnTo>
                  <a:lnTo>
                    <a:pt x="92446" y="32651"/>
                  </a:lnTo>
                  <a:lnTo>
                    <a:pt x="89855" y="58020"/>
                  </a:lnTo>
                  <a:lnTo>
                    <a:pt x="84619" y="80040"/>
                  </a:lnTo>
                  <a:lnTo>
                    <a:pt x="78764" y="89671"/>
                  </a:lnTo>
                  <a:lnTo>
                    <a:pt x="54469" y="119489"/>
                  </a:lnTo>
                  <a:lnTo>
                    <a:pt x="23392" y="147036"/>
                  </a:lnTo>
                  <a:lnTo>
                    <a:pt x="0" y="168570"/>
                  </a:lnTo>
                  <a:lnTo>
                    <a:pt x="140" y="169109"/>
                  </a:lnTo>
                  <a:lnTo>
                    <a:pt x="939" y="169469"/>
                  </a:lnTo>
                  <a:lnTo>
                    <a:pt x="2177" y="169709"/>
                  </a:lnTo>
                  <a:lnTo>
                    <a:pt x="28980" y="163695"/>
                  </a:lnTo>
                  <a:lnTo>
                    <a:pt x="55032" y="157044"/>
                  </a:lnTo>
                  <a:lnTo>
                    <a:pt x="84728" y="151658"/>
                  </a:lnTo>
                  <a:lnTo>
                    <a:pt x="99904" y="1511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SMARTInkShape-316">
              <a:extLst>
                <a:ext uri="{FF2B5EF4-FFF2-40B4-BE49-F238E27FC236}">
                  <a16:creationId xmlns:a16="http://schemas.microsoft.com/office/drawing/2014/main" id="{4055C588-2BE3-87E9-4FC2-3B4AE42C324E}"/>
                </a:ext>
              </a:extLst>
            </p:cNvPr>
            <p:cNvSpPr/>
            <p:nvPr>
              <p:custDataLst>
                <p:tags r:id="rId76"/>
              </p:custDataLst>
            </p:nvPr>
          </p:nvSpPr>
          <p:spPr>
            <a:xfrm>
              <a:off x="7042150" y="5118100"/>
              <a:ext cx="15771" cy="19051"/>
            </a:xfrm>
            <a:custGeom>
              <a:avLst/>
              <a:gdLst/>
              <a:ahLst/>
              <a:cxnLst/>
              <a:rect l="0" t="0" r="0" b="0"/>
              <a:pathLst>
                <a:path w="15771" h="19051">
                  <a:moveTo>
                    <a:pt x="6350" y="0"/>
                  </a:moveTo>
                  <a:lnTo>
                    <a:pt x="6350" y="0"/>
                  </a:lnTo>
                  <a:lnTo>
                    <a:pt x="15187" y="8838"/>
                  </a:lnTo>
                  <a:lnTo>
                    <a:pt x="15770" y="10125"/>
                  </a:lnTo>
                  <a:lnTo>
                    <a:pt x="15452" y="10983"/>
                  </a:lnTo>
                  <a:lnTo>
                    <a:pt x="13244" y="12360"/>
                  </a:lnTo>
                  <a:lnTo>
                    <a:pt x="7279" y="12671"/>
                  </a:lnTo>
                  <a:lnTo>
                    <a:pt x="6970" y="11974"/>
                  </a:lnTo>
                  <a:lnTo>
                    <a:pt x="6374" y="1143"/>
                  </a:lnTo>
                  <a:lnTo>
                    <a:pt x="6352" y="8939"/>
                  </a:lnTo>
                  <a:lnTo>
                    <a:pt x="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SMARTInkShape-317">
              <a:extLst>
                <a:ext uri="{FF2B5EF4-FFF2-40B4-BE49-F238E27FC236}">
                  <a16:creationId xmlns:a16="http://schemas.microsoft.com/office/drawing/2014/main" id="{D1D74809-90C7-3372-8797-3A9CEFABF89C}"/>
                </a:ext>
              </a:extLst>
            </p:cNvPr>
            <p:cNvSpPr/>
            <p:nvPr>
              <p:custDataLst>
                <p:tags r:id="rId77"/>
              </p:custDataLst>
            </p:nvPr>
          </p:nvSpPr>
          <p:spPr>
            <a:xfrm>
              <a:off x="7105650" y="4959352"/>
              <a:ext cx="177364" cy="183768"/>
            </a:xfrm>
            <a:custGeom>
              <a:avLst/>
              <a:gdLst/>
              <a:ahLst/>
              <a:cxnLst/>
              <a:rect l="0" t="0" r="0" b="0"/>
              <a:pathLst>
                <a:path w="177364" h="183768">
                  <a:moveTo>
                    <a:pt x="95250" y="25398"/>
                  </a:moveTo>
                  <a:lnTo>
                    <a:pt x="95250" y="25398"/>
                  </a:lnTo>
                  <a:lnTo>
                    <a:pt x="95250" y="22027"/>
                  </a:lnTo>
                  <a:lnTo>
                    <a:pt x="95955" y="21034"/>
                  </a:lnTo>
                  <a:lnTo>
                    <a:pt x="97132" y="20372"/>
                  </a:lnTo>
                  <a:lnTo>
                    <a:pt x="100718" y="19310"/>
                  </a:lnTo>
                  <a:lnTo>
                    <a:pt x="101208" y="17283"/>
                  </a:lnTo>
                  <a:lnTo>
                    <a:pt x="101522" y="13605"/>
                  </a:lnTo>
                  <a:lnTo>
                    <a:pt x="107871" y="6433"/>
                  </a:lnTo>
                  <a:lnTo>
                    <a:pt x="107950" y="0"/>
                  </a:lnTo>
                  <a:lnTo>
                    <a:pt x="107950" y="8837"/>
                  </a:lnTo>
                  <a:lnTo>
                    <a:pt x="106068" y="12864"/>
                  </a:lnTo>
                  <a:lnTo>
                    <a:pt x="103586" y="17005"/>
                  </a:lnTo>
                  <a:lnTo>
                    <a:pt x="101482" y="23303"/>
                  </a:lnTo>
                  <a:lnTo>
                    <a:pt x="95252" y="31745"/>
                  </a:lnTo>
                  <a:lnTo>
                    <a:pt x="95252" y="31746"/>
                  </a:lnTo>
                  <a:lnTo>
                    <a:pt x="95251" y="31746"/>
                  </a:lnTo>
                  <a:lnTo>
                    <a:pt x="95250" y="31748"/>
                  </a:lnTo>
                  <a:lnTo>
                    <a:pt x="104710" y="22288"/>
                  </a:lnTo>
                  <a:lnTo>
                    <a:pt x="108391" y="20488"/>
                  </a:lnTo>
                  <a:lnTo>
                    <a:pt x="137995" y="13127"/>
                  </a:lnTo>
                  <a:lnTo>
                    <a:pt x="155128" y="13460"/>
                  </a:lnTo>
                  <a:lnTo>
                    <a:pt x="166692" y="17785"/>
                  </a:lnTo>
                  <a:lnTo>
                    <a:pt x="172393" y="21544"/>
                  </a:lnTo>
                  <a:lnTo>
                    <a:pt x="174195" y="24240"/>
                  </a:lnTo>
                  <a:lnTo>
                    <a:pt x="176198" y="30998"/>
                  </a:lnTo>
                  <a:lnTo>
                    <a:pt x="173954" y="49478"/>
                  </a:lnTo>
                  <a:lnTo>
                    <a:pt x="165037" y="62912"/>
                  </a:lnTo>
                  <a:lnTo>
                    <a:pt x="144149" y="80493"/>
                  </a:lnTo>
                  <a:lnTo>
                    <a:pt x="118550" y="99075"/>
                  </a:lnTo>
                  <a:lnTo>
                    <a:pt x="91883" y="110560"/>
                  </a:lnTo>
                  <a:lnTo>
                    <a:pt x="80455" y="113896"/>
                  </a:lnTo>
                  <a:lnTo>
                    <a:pt x="71386" y="119620"/>
                  </a:lnTo>
                  <a:lnTo>
                    <a:pt x="71579" y="119962"/>
                  </a:lnTo>
                  <a:lnTo>
                    <a:pt x="73675" y="120343"/>
                  </a:lnTo>
                  <a:lnTo>
                    <a:pt x="102784" y="110504"/>
                  </a:lnTo>
                  <a:lnTo>
                    <a:pt x="133506" y="108284"/>
                  </a:lnTo>
                  <a:lnTo>
                    <a:pt x="164722" y="113445"/>
                  </a:lnTo>
                  <a:lnTo>
                    <a:pt x="167670" y="115846"/>
                  </a:lnTo>
                  <a:lnTo>
                    <a:pt x="174485" y="127927"/>
                  </a:lnTo>
                  <a:lnTo>
                    <a:pt x="176818" y="137308"/>
                  </a:lnTo>
                  <a:lnTo>
                    <a:pt x="177363" y="144751"/>
                  </a:lnTo>
                  <a:lnTo>
                    <a:pt x="173843" y="152762"/>
                  </a:lnTo>
                  <a:lnTo>
                    <a:pt x="163456" y="166032"/>
                  </a:lnTo>
                  <a:lnTo>
                    <a:pt x="146660" y="173214"/>
                  </a:lnTo>
                  <a:lnTo>
                    <a:pt x="120438" y="179810"/>
                  </a:lnTo>
                  <a:lnTo>
                    <a:pt x="90327" y="182863"/>
                  </a:lnTo>
                  <a:lnTo>
                    <a:pt x="65804" y="183767"/>
                  </a:lnTo>
                  <a:lnTo>
                    <a:pt x="34191" y="175345"/>
                  </a:lnTo>
                  <a:lnTo>
                    <a:pt x="10595" y="170336"/>
                  </a:lnTo>
                  <a:lnTo>
                    <a:pt x="0" y="1650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SMARTInkShape-318">
              <a:extLst>
                <a:ext uri="{FF2B5EF4-FFF2-40B4-BE49-F238E27FC236}">
                  <a16:creationId xmlns:a16="http://schemas.microsoft.com/office/drawing/2014/main" id="{6A4FF1A1-7AE2-E382-8369-C8E61B1615DC}"/>
                </a:ext>
              </a:extLst>
            </p:cNvPr>
            <p:cNvSpPr/>
            <p:nvPr>
              <p:custDataLst>
                <p:tags r:id="rId78"/>
              </p:custDataLst>
            </p:nvPr>
          </p:nvSpPr>
          <p:spPr>
            <a:xfrm>
              <a:off x="7353774" y="4972050"/>
              <a:ext cx="120177" cy="222251"/>
            </a:xfrm>
            <a:custGeom>
              <a:avLst/>
              <a:gdLst/>
              <a:ahLst/>
              <a:cxnLst/>
              <a:rect l="0" t="0" r="0" b="0"/>
              <a:pathLst>
                <a:path w="120177" h="222251">
                  <a:moveTo>
                    <a:pt x="63026" y="6350"/>
                  </a:moveTo>
                  <a:lnTo>
                    <a:pt x="63026" y="6350"/>
                  </a:lnTo>
                  <a:lnTo>
                    <a:pt x="71863" y="6350"/>
                  </a:lnTo>
                  <a:lnTo>
                    <a:pt x="73151" y="5645"/>
                  </a:lnTo>
                  <a:lnTo>
                    <a:pt x="74010" y="4469"/>
                  </a:lnTo>
                  <a:lnTo>
                    <a:pt x="75724" y="5"/>
                  </a:lnTo>
                  <a:lnTo>
                    <a:pt x="75724" y="3"/>
                  </a:lnTo>
                  <a:lnTo>
                    <a:pt x="75725" y="2"/>
                  </a:lnTo>
                  <a:lnTo>
                    <a:pt x="75725" y="1"/>
                  </a:lnTo>
                  <a:lnTo>
                    <a:pt x="75726" y="0"/>
                  </a:lnTo>
                  <a:lnTo>
                    <a:pt x="74315" y="27437"/>
                  </a:lnTo>
                  <a:lnTo>
                    <a:pt x="65587" y="48503"/>
                  </a:lnTo>
                  <a:lnTo>
                    <a:pt x="42418" y="77224"/>
                  </a:lnTo>
                  <a:lnTo>
                    <a:pt x="18175" y="106996"/>
                  </a:lnTo>
                  <a:lnTo>
                    <a:pt x="0" y="126502"/>
                  </a:lnTo>
                  <a:lnTo>
                    <a:pt x="6409" y="126853"/>
                  </a:lnTo>
                  <a:lnTo>
                    <a:pt x="31355" y="122607"/>
                  </a:lnTo>
                  <a:lnTo>
                    <a:pt x="61578" y="121036"/>
                  </a:lnTo>
                  <a:lnTo>
                    <a:pt x="93175" y="116337"/>
                  </a:lnTo>
                  <a:lnTo>
                    <a:pt x="114855" y="113773"/>
                  </a:lnTo>
                  <a:lnTo>
                    <a:pt x="116629" y="112538"/>
                  </a:lnTo>
                  <a:lnTo>
                    <a:pt x="117811" y="111008"/>
                  </a:lnTo>
                  <a:lnTo>
                    <a:pt x="119476" y="102114"/>
                  </a:lnTo>
                  <a:lnTo>
                    <a:pt x="120174" y="72794"/>
                  </a:lnTo>
                  <a:lnTo>
                    <a:pt x="120176" y="74217"/>
                  </a:lnTo>
                  <a:lnTo>
                    <a:pt x="115150" y="82846"/>
                  </a:lnTo>
                  <a:lnTo>
                    <a:pt x="109636" y="108381"/>
                  </a:lnTo>
                  <a:lnTo>
                    <a:pt x="107411" y="131988"/>
                  </a:lnTo>
                  <a:lnTo>
                    <a:pt x="102576" y="161486"/>
                  </a:lnTo>
                  <a:lnTo>
                    <a:pt x="99674" y="176729"/>
                  </a:lnTo>
                  <a:lnTo>
                    <a:pt x="98041" y="181320"/>
                  </a:lnTo>
                  <a:lnTo>
                    <a:pt x="98109" y="190183"/>
                  </a:lnTo>
                  <a:lnTo>
                    <a:pt x="99114" y="194522"/>
                  </a:lnTo>
                  <a:lnTo>
                    <a:pt x="98351" y="203105"/>
                  </a:lnTo>
                  <a:lnTo>
                    <a:pt x="95481" y="216745"/>
                  </a:lnTo>
                  <a:lnTo>
                    <a:pt x="95952" y="218579"/>
                  </a:lnTo>
                  <a:lnTo>
                    <a:pt x="96971" y="219802"/>
                  </a:lnTo>
                  <a:lnTo>
                    <a:pt x="98356" y="220619"/>
                  </a:lnTo>
                  <a:lnTo>
                    <a:pt x="98574" y="221162"/>
                  </a:lnTo>
                  <a:lnTo>
                    <a:pt x="98013" y="221525"/>
                  </a:lnTo>
                  <a:lnTo>
                    <a:pt x="94780" y="222249"/>
                  </a:lnTo>
                  <a:lnTo>
                    <a:pt x="94776" y="222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6" name="SMARTInkShape-Group62">
            <a:extLst>
              <a:ext uri="{FF2B5EF4-FFF2-40B4-BE49-F238E27FC236}">
                <a16:creationId xmlns:a16="http://schemas.microsoft.com/office/drawing/2014/main" id="{DD3DF501-3A29-181E-55BB-D33DB8C8363B}"/>
              </a:ext>
            </a:extLst>
          </p:cNvPr>
          <p:cNvGrpSpPr/>
          <p:nvPr/>
        </p:nvGrpSpPr>
        <p:grpSpPr>
          <a:xfrm>
            <a:off x="5373050" y="4928823"/>
            <a:ext cx="264346" cy="134455"/>
            <a:chOff x="5373050" y="4928823"/>
            <a:chExt cx="264346" cy="134455"/>
          </a:xfrm>
        </p:grpSpPr>
        <p:sp>
          <p:nvSpPr>
            <p:cNvPr id="104" name="SMARTInkShape-319">
              <a:extLst>
                <a:ext uri="{FF2B5EF4-FFF2-40B4-BE49-F238E27FC236}">
                  <a16:creationId xmlns:a16="http://schemas.microsoft.com/office/drawing/2014/main" id="{D072BC92-BCF9-01FE-8B98-B6F5F19209EB}"/>
                </a:ext>
              </a:extLst>
            </p:cNvPr>
            <p:cNvSpPr/>
            <p:nvPr>
              <p:custDataLst>
                <p:tags r:id="rId70"/>
              </p:custDataLst>
            </p:nvPr>
          </p:nvSpPr>
          <p:spPr>
            <a:xfrm>
              <a:off x="5373050" y="4947897"/>
              <a:ext cx="126051" cy="115381"/>
            </a:xfrm>
            <a:custGeom>
              <a:avLst/>
              <a:gdLst/>
              <a:ahLst/>
              <a:cxnLst/>
              <a:rect l="0" t="0" r="0" b="0"/>
              <a:pathLst>
                <a:path w="126051" h="115381">
                  <a:moveTo>
                    <a:pt x="75250" y="30503"/>
                  </a:moveTo>
                  <a:lnTo>
                    <a:pt x="75250" y="30503"/>
                  </a:lnTo>
                  <a:lnTo>
                    <a:pt x="81521" y="30503"/>
                  </a:lnTo>
                  <a:lnTo>
                    <a:pt x="87060" y="25036"/>
                  </a:lnTo>
                  <a:lnTo>
                    <a:pt x="87686" y="21043"/>
                  </a:lnTo>
                  <a:lnTo>
                    <a:pt x="87927" y="9248"/>
                  </a:lnTo>
                  <a:lnTo>
                    <a:pt x="86057" y="5064"/>
                  </a:lnTo>
                  <a:lnTo>
                    <a:pt x="84572" y="2960"/>
                  </a:lnTo>
                  <a:lnTo>
                    <a:pt x="82171" y="1559"/>
                  </a:lnTo>
                  <a:lnTo>
                    <a:pt x="75739" y="0"/>
                  </a:lnTo>
                  <a:lnTo>
                    <a:pt x="68176" y="1189"/>
                  </a:lnTo>
                  <a:lnTo>
                    <a:pt x="43979" y="10363"/>
                  </a:lnTo>
                  <a:lnTo>
                    <a:pt x="18253" y="37966"/>
                  </a:lnTo>
                  <a:lnTo>
                    <a:pt x="3861" y="68750"/>
                  </a:lnTo>
                  <a:lnTo>
                    <a:pt x="0" y="85304"/>
                  </a:lnTo>
                  <a:lnTo>
                    <a:pt x="38" y="100128"/>
                  </a:lnTo>
                  <a:lnTo>
                    <a:pt x="2546" y="106838"/>
                  </a:lnTo>
                  <a:lnTo>
                    <a:pt x="9775" y="112172"/>
                  </a:lnTo>
                  <a:lnTo>
                    <a:pt x="14668" y="114583"/>
                  </a:lnTo>
                  <a:lnTo>
                    <a:pt x="23865" y="115380"/>
                  </a:lnTo>
                  <a:lnTo>
                    <a:pt x="31951" y="113380"/>
                  </a:lnTo>
                  <a:lnTo>
                    <a:pt x="41176" y="107585"/>
                  </a:lnTo>
                  <a:lnTo>
                    <a:pt x="51121" y="97948"/>
                  </a:lnTo>
                  <a:lnTo>
                    <a:pt x="72123" y="68077"/>
                  </a:lnTo>
                  <a:lnTo>
                    <a:pt x="80535" y="36843"/>
                  </a:lnTo>
                  <a:lnTo>
                    <a:pt x="81285" y="32382"/>
                  </a:lnTo>
                  <a:lnTo>
                    <a:pt x="82095" y="32461"/>
                  </a:lnTo>
                  <a:lnTo>
                    <a:pt x="84877" y="34430"/>
                  </a:lnTo>
                  <a:lnTo>
                    <a:pt x="85197" y="36650"/>
                  </a:lnTo>
                  <a:lnTo>
                    <a:pt x="81873" y="64370"/>
                  </a:lnTo>
                  <a:lnTo>
                    <a:pt x="82341" y="88507"/>
                  </a:lnTo>
                  <a:lnTo>
                    <a:pt x="84987" y="94618"/>
                  </a:lnTo>
                  <a:lnTo>
                    <a:pt x="90443" y="102024"/>
                  </a:lnTo>
                  <a:lnTo>
                    <a:pt x="94467" y="104624"/>
                  </a:lnTo>
                  <a:lnTo>
                    <a:pt x="96528" y="105317"/>
                  </a:lnTo>
                  <a:lnTo>
                    <a:pt x="126050" y="10035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SMARTInkShape-320">
              <a:extLst>
                <a:ext uri="{FF2B5EF4-FFF2-40B4-BE49-F238E27FC236}">
                  <a16:creationId xmlns:a16="http://schemas.microsoft.com/office/drawing/2014/main" id="{81A861C8-02B8-9EFD-CF88-2AFF6F0D2480}"/>
                </a:ext>
              </a:extLst>
            </p:cNvPr>
            <p:cNvSpPr/>
            <p:nvPr>
              <p:custDataLst>
                <p:tags r:id="rId71"/>
              </p:custDataLst>
            </p:nvPr>
          </p:nvSpPr>
          <p:spPr>
            <a:xfrm>
              <a:off x="5556250" y="4928823"/>
              <a:ext cx="81146" cy="118868"/>
            </a:xfrm>
            <a:custGeom>
              <a:avLst/>
              <a:gdLst/>
              <a:ahLst/>
              <a:cxnLst/>
              <a:rect l="0" t="0" r="0" b="0"/>
              <a:pathLst>
                <a:path w="81146" h="118868">
                  <a:moveTo>
                    <a:pt x="63500" y="17827"/>
                  </a:moveTo>
                  <a:lnTo>
                    <a:pt x="63500" y="17827"/>
                  </a:lnTo>
                  <a:lnTo>
                    <a:pt x="63500" y="14456"/>
                  </a:lnTo>
                  <a:lnTo>
                    <a:pt x="67263" y="10920"/>
                  </a:lnTo>
                  <a:lnTo>
                    <a:pt x="81145" y="0"/>
                  </a:lnTo>
                  <a:lnTo>
                    <a:pt x="66670" y="3964"/>
                  </a:lnTo>
                  <a:lnTo>
                    <a:pt x="55736" y="6021"/>
                  </a:lnTo>
                  <a:lnTo>
                    <a:pt x="25214" y="19365"/>
                  </a:lnTo>
                  <a:lnTo>
                    <a:pt x="16379" y="25801"/>
                  </a:lnTo>
                  <a:lnTo>
                    <a:pt x="4960" y="38060"/>
                  </a:lnTo>
                  <a:lnTo>
                    <a:pt x="4013" y="40488"/>
                  </a:lnTo>
                  <a:lnTo>
                    <a:pt x="4088" y="42813"/>
                  </a:lnTo>
                  <a:lnTo>
                    <a:pt x="9274" y="54983"/>
                  </a:lnTo>
                  <a:lnTo>
                    <a:pt x="14941" y="60917"/>
                  </a:lnTo>
                  <a:lnTo>
                    <a:pt x="27947" y="68224"/>
                  </a:lnTo>
                  <a:lnTo>
                    <a:pt x="44560" y="77014"/>
                  </a:lnTo>
                  <a:lnTo>
                    <a:pt x="72523" y="99982"/>
                  </a:lnTo>
                  <a:lnTo>
                    <a:pt x="73749" y="102230"/>
                  </a:lnTo>
                  <a:lnTo>
                    <a:pt x="73861" y="104434"/>
                  </a:lnTo>
                  <a:lnTo>
                    <a:pt x="72103" y="108766"/>
                  </a:lnTo>
                  <a:lnTo>
                    <a:pt x="63776" y="115171"/>
                  </a:lnTo>
                  <a:lnTo>
                    <a:pt x="34156" y="118867"/>
                  </a:lnTo>
                  <a:lnTo>
                    <a:pt x="11606" y="118647"/>
                  </a:lnTo>
                  <a:lnTo>
                    <a:pt x="0" y="1130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5" name="SMARTInkShape-Group63">
            <a:extLst>
              <a:ext uri="{FF2B5EF4-FFF2-40B4-BE49-F238E27FC236}">
                <a16:creationId xmlns:a16="http://schemas.microsoft.com/office/drawing/2014/main" id="{9CB004A2-9D9D-1E69-2829-3231BC60A3DB}"/>
              </a:ext>
            </a:extLst>
          </p:cNvPr>
          <p:cNvGrpSpPr/>
          <p:nvPr/>
        </p:nvGrpSpPr>
        <p:grpSpPr>
          <a:xfrm>
            <a:off x="4292600" y="4845805"/>
            <a:ext cx="812801" cy="201641"/>
            <a:chOff x="4292600" y="4845805"/>
            <a:chExt cx="812801" cy="201641"/>
          </a:xfrm>
        </p:grpSpPr>
        <p:sp>
          <p:nvSpPr>
            <p:cNvPr id="107" name="SMARTInkShape-321">
              <a:extLst>
                <a:ext uri="{FF2B5EF4-FFF2-40B4-BE49-F238E27FC236}">
                  <a16:creationId xmlns:a16="http://schemas.microsoft.com/office/drawing/2014/main" id="{18AC0335-967A-736A-233C-D87E46975580}"/>
                </a:ext>
              </a:extLst>
            </p:cNvPr>
            <p:cNvSpPr/>
            <p:nvPr>
              <p:custDataLst>
                <p:tags r:id="rId62"/>
              </p:custDataLst>
            </p:nvPr>
          </p:nvSpPr>
          <p:spPr>
            <a:xfrm>
              <a:off x="4292600" y="4886016"/>
              <a:ext cx="119198" cy="130485"/>
            </a:xfrm>
            <a:custGeom>
              <a:avLst/>
              <a:gdLst/>
              <a:ahLst/>
              <a:cxnLst/>
              <a:rect l="0" t="0" r="0" b="0"/>
              <a:pathLst>
                <a:path w="119198" h="130485">
                  <a:moveTo>
                    <a:pt x="107950" y="9834"/>
                  </a:moveTo>
                  <a:lnTo>
                    <a:pt x="107950" y="9834"/>
                  </a:lnTo>
                  <a:lnTo>
                    <a:pt x="114277" y="9834"/>
                  </a:lnTo>
                  <a:lnTo>
                    <a:pt x="114293" y="6463"/>
                  </a:lnTo>
                  <a:lnTo>
                    <a:pt x="113590" y="5470"/>
                  </a:lnTo>
                  <a:lnTo>
                    <a:pt x="112416" y="4808"/>
                  </a:lnTo>
                  <a:lnTo>
                    <a:pt x="98399" y="0"/>
                  </a:lnTo>
                  <a:lnTo>
                    <a:pt x="74803" y="6257"/>
                  </a:lnTo>
                  <a:lnTo>
                    <a:pt x="43445" y="21729"/>
                  </a:lnTo>
                  <a:lnTo>
                    <a:pt x="24626" y="33246"/>
                  </a:lnTo>
                  <a:lnTo>
                    <a:pt x="16547" y="43660"/>
                  </a:lnTo>
                  <a:lnTo>
                    <a:pt x="14410" y="49092"/>
                  </a:lnTo>
                  <a:lnTo>
                    <a:pt x="15957" y="52233"/>
                  </a:lnTo>
                  <a:lnTo>
                    <a:pt x="23320" y="59487"/>
                  </a:lnTo>
                  <a:lnTo>
                    <a:pt x="42737" y="71505"/>
                  </a:lnTo>
                  <a:lnTo>
                    <a:pt x="74093" y="80489"/>
                  </a:lnTo>
                  <a:lnTo>
                    <a:pt x="104560" y="92454"/>
                  </a:lnTo>
                  <a:lnTo>
                    <a:pt x="115747" y="100864"/>
                  </a:lnTo>
                  <a:lnTo>
                    <a:pt x="118471" y="106972"/>
                  </a:lnTo>
                  <a:lnTo>
                    <a:pt x="119197" y="110576"/>
                  </a:lnTo>
                  <a:lnTo>
                    <a:pt x="117565" y="113684"/>
                  </a:lnTo>
                  <a:lnTo>
                    <a:pt x="110106" y="119019"/>
                  </a:lnTo>
                  <a:lnTo>
                    <a:pt x="86661" y="123829"/>
                  </a:lnTo>
                  <a:lnTo>
                    <a:pt x="55166" y="128960"/>
                  </a:lnTo>
                  <a:lnTo>
                    <a:pt x="25845" y="130283"/>
                  </a:lnTo>
                  <a:lnTo>
                    <a:pt x="0" y="1304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SMARTInkShape-322">
              <a:extLst>
                <a:ext uri="{FF2B5EF4-FFF2-40B4-BE49-F238E27FC236}">
                  <a16:creationId xmlns:a16="http://schemas.microsoft.com/office/drawing/2014/main" id="{164FF87D-531D-8C54-8177-F8208086919C}"/>
                </a:ext>
              </a:extLst>
            </p:cNvPr>
            <p:cNvSpPr/>
            <p:nvPr>
              <p:custDataLst>
                <p:tags r:id="rId63"/>
              </p:custDataLst>
            </p:nvPr>
          </p:nvSpPr>
          <p:spPr>
            <a:xfrm>
              <a:off x="4445000" y="4865399"/>
              <a:ext cx="114301" cy="169628"/>
            </a:xfrm>
            <a:custGeom>
              <a:avLst/>
              <a:gdLst/>
              <a:ahLst/>
              <a:cxnLst/>
              <a:rect l="0" t="0" r="0" b="0"/>
              <a:pathLst>
                <a:path w="114301" h="169628">
                  <a:moveTo>
                    <a:pt x="0" y="24101"/>
                  </a:moveTo>
                  <a:lnTo>
                    <a:pt x="0" y="24101"/>
                  </a:lnTo>
                  <a:lnTo>
                    <a:pt x="0" y="17359"/>
                  </a:lnTo>
                  <a:lnTo>
                    <a:pt x="1882" y="12168"/>
                  </a:lnTo>
                  <a:lnTo>
                    <a:pt x="8838" y="3086"/>
                  </a:lnTo>
                  <a:lnTo>
                    <a:pt x="12865" y="650"/>
                  </a:lnTo>
                  <a:lnTo>
                    <a:pt x="14927" y="0"/>
                  </a:lnTo>
                  <a:lnTo>
                    <a:pt x="17007" y="273"/>
                  </a:lnTo>
                  <a:lnTo>
                    <a:pt x="21199" y="2456"/>
                  </a:lnTo>
                  <a:lnTo>
                    <a:pt x="27526" y="7654"/>
                  </a:lnTo>
                  <a:lnTo>
                    <a:pt x="29873" y="17261"/>
                  </a:lnTo>
                  <a:lnTo>
                    <a:pt x="31379" y="46424"/>
                  </a:lnTo>
                  <a:lnTo>
                    <a:pt x="31677" y="74999"/>
                  </a:lnTo>
                  <a:lnTo>
                    <a:pt x="31023" y="98841"/>
                  </a:lnTo>
                  <a:lnTo>
                    <a:pt x="24838" y="130300"/>
                  </a:lnTo>
                  <a:lnTo>
                    <a:pt x="14743" y="157795"/>
                  </a:lnTo>
                  <a:lnTo>
                    <a:pt x="6719" y="169627"/>
                  </a:lnTo>
                  <a:lnTo>
                    <a:pt x="9830" y="166624"/>
                  </a:lnTo>
                  <a:lnTo>
                    <a:pt x="41367" y="159602"/>
                  </a:lnTo>
                  <a:lnTo>
                    <a:pt x="70913" y="155995"/>
                  </a:lnTo>
                  <a:lnTo>
                    <a:pt x="114300" y="1447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SMARTInkShape-323">
              <a:extLst>
                <a:ext uri="{FF2B5EF4-FFF2-40B4-BE49-F238E27FC236}">
                  <a16:creationId xmlns:a16="http://schemas.microsoft.com/office/drawing/2014/main" id="{6A15C2E2-0613-8CA1-400C-DC27665A34F1}"/>
                </a:ext>
              </a:extLst>
            </p:cNvPr>
            <p:cNvSpPr/>
            <p:nvPr>
              <p:custDataLst>
                <p:tags r:id="rId64"/>
              </p:custDataLst>
            </p:nvPr>
          </p:nvSpPr>
          <p:spPr>
            <a:xfrm>
              <a:off x="4464050" y="4946650"/>
              <a:ext cx="101601" cy="19051"/>
            </a:xfrm>
            <a:custGeom>
              <a:avLst/>
              <a:gdLst/>
              <a:ahLst/>
              <a:cxnLst/>
              <a:rect l="0" t="0" r="0" b="0"/>
              <a:pathLst>
                <a:path w="101601" h="19051">
                  <a:moveTo>
                    <a:pt x="0" y="19050"/>
                  </a:moveTo>
                  <a:lnTo>
                    <a:pt x="0" y="19050"/>
                  </a:lnTo>
                  <a:lnTo>
                    <a:pt x="6742" y="12308"/>
                  </a:lnTo>
                  <a:lnTo>
                    <a:pt x="17578" y="8998"/>
                  </a:lnTo>
                  <a:lnTo>
                    <a:pt x="48490" y="2335"/>
                  </a:lnTo>
                  <a:lnTo>
                    <a:pt x="61083" y="462"/>
                  </a:lnTo>
                  <a:lnTo>
                    <a:pt x="91665" y="60"/>
                  </a:lnTo>
                  <a:lnTo>
                    <a:pt x="1016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SMARTInkShape-324">
              <a:extLst>
                <a:ext uri="{FF2B5EF4-FFF2-40B4-BE49-F238E27FC236}">
                  <a16:creationId xmlns:a16="http://schemas.microsoft.com/office/drawing/2014/main" id="{8E36ADBA-AE09-A3E8-59B5-4C9C544C19D9}"/>
                </a:ext>
              </a:extLst>
            </p:cNvPr>
            <p:cNvSpPr/>
            <p:nvPr>
              <p:custDataLst>
                <p:tags r:id="rId65"/>
              </p:custDataLst>
            </p:nvPr>
          </p:nvSpPr>
          <p:spPr>
            <a:xfrm>
              <a:off x="4585021" y="4927941"/>
              <a:ext cx="113980" cy="105705"/>
            </a:xfrm>
            <a:custGeom>
              <a:avLst/>
              <a:gdLst/>
              <a:ahLst/>
              <a:cxnLst/>
              <a:rect l="0" t="0" r="0" b="0"/>
              <a:pathLst>
                <a:path w="113980" h="105705">
                  <a:moveTo>
                    <a:pt x="69529" y="37759"/>
                  </a:moveTo>
                  <a:lnTo>
                    <a:pt x="69529" y="37759"/>
                  </a:lnTo>
                  <a:lnTo>
                    <a:pt x="69529" y="32292"/>
                  </a:lnTo>
                  <a:lnTo>
                    <a:pt x="70234" y="31998"/>
                  </a:lnTo>
                  <a:lnTo>
                    <a:pt x="72900" y="31671"/>
                  </a:lnTo>
                  <a:lnTo>
                    <a:pt x="73893" y="30878"/>
                  </a:lnTo>
                  <a:lnTo>
                    <a:pt x="75617" y="25966"/>
                  </a:lnTo>
                  <a:lnTo>
                    <a:pt x="75872" y="13526"/>
                  </a:lnTo>
                  <a:lnTo>
                    <a:pt x="75169" y="13136"/>
                  </a:lnTo>
                  <a:lnTo>
                    <a:pt x="72506" y="12705"/>
                  </a:lnTo>
                  <a:lnTo>
                    <a:pt x="71513" y="11883"/>
                  </a:lnTo>
                  <a:lnTo>
                    <a:pt x="66419" y="3551"/>
                  </a:lnTo>
                  <a:lnTo>
                    <a:pt x="62737" y="1388"/>
                  </a:lnTo>
                  <a:lnTo>
                    <a:pt x="54625" y="0"/>
                  </a:lnTo>
                  <a:lnTo>
                    <a:pt x="37210" y="6612"/>
                  </a:lnTo>
                  <a:lnTo>
                    <a:pt x="33166" y="8528"/>
                  </a:lnTo>
                  <a:lnTo>
                    <a:pt x="26792" y="14419"/>
                  </a:lnTo>
                  <a:lnTo>
                    <a:pt x="9385" y="41084"/>
                  </a:lnTo>
                  <a:lnTo>
                    <a:pt x="1298" y="68478"/>
                  </a:lnTo>
                  <a:lnTo>
                    <a:pt x="0" y="89610"/>
                  </a:lnTo>
                  <a:lnTo>
                    <a:pt x="1703" y="97963"/>
                  </a:lnTo>
                  <a:lnTo>
                    <a:pt x="3144" y="101177"/>
                  </a:lnTo>
                  <a:lnTo>
                    <a:pt x="4812" y="103322"/>
                  </a:lnTo>
                  <a:lnTo>
                    <a:pt x="8545" y="105704"/>
                  </a:lnTo>
                  <a:lnTo>
                    <a:pt x="11234" y="104928"/>
                  </a:lnTo>
                  <a:lnTo>
                    <a:pt x="17985" y="100302"/>
                  </a:lnTo>
                  <a:lnTo>
                    <a:pt x="28747" y="85836"/>
                  </a:lnTo>
                  <a:lnTo>
                    <a:pt x="46326" y="61694"/>
                  </a:lnTo>
                  <a:lnTo>
                    <a:pt x="60883" y="47174"/>
                  </a:lnTo>
                  <a:lnTo>
                    <a:pt x="65216" y="45471"/>
                  </a:lnTo>
                  <a:lnTo>
                    <a:pt x="66654" y="45723"/>
                  </a:lnTo>
                  <a:lnTo>
                    <a:pt x="67612" y="46596"/>
                  </a:lnTo>
                  <a:lnTo>
                    <a:pt x="69150" y="49696"/>
                  </a:lnTo>
                  <a:lnTo>
                    <a:pt x="69496" y="59232"/>
                  </a:lnTo>
                  <a:lnTo>
                    <a:pt x="67633" y="63294"/>
                  </a:lnTo>
                  <a:lnTo>
                    <a:pt x="65158" y="67452"/>
                  </a:lnTo>
                  <a:lnTo>
                    <a:pt x="63766" y="74466"/>
                  </a:lnTo>
                  <a:lnTo>
                    <a:pt x="64058" y="85167"/>
                  </a:lnTo>
                  <a:lnTo>
                    <a:pt x="69274" y="100549"/>
                  </a:lnTo>
                  <a:lnTo>
                    <a:pt x="76196" y="97678"/>
                  </a:lnTo>
                  <a:lnTo>
                    <a:pt x="113979" y="631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SMARTInkShape-325">
              <a:extLst>
                <a:ext uri="{FF2B5EF4-FFF2-40B4-BE49-F238E27FC236}">
                  <a16:creationId xmlns:a16="http://schemas.microsoft.com/office/drawing/2014/main" id="{D7E09502-8425-AFCD-87E0-67E571206BC4}"/>
                </a:ext>
              </a:extLst>
            </p:cNvPr>
            <p:cNvSpPr/>
            <p:nvPr>
              <p:custDataLst>
                <p:tags r:id="rId66"/>
              </p:custDataLst>
            </p:nvPr>
          </p:nvSpPr>
          <p:spPr>
            <a:xfrm>
              <a:off x="4719042" y="4845805"/>
              <a:ext cx="75209" cy="201641"/>
            </a:xfrm>
            <a:custGeom>
              <a:avLst/>
              <a:gdLst/>
              <a:ahLst/>
              <a:cxnLst/>
              <a:rect l="0" t="0" r="0" b="0"/>
              <a:pathLst>
                <a:path w="75209" h="201641">
                  <a:moveTo>
                    <a:pt x="11708" y="30995"/>
                  </a:moveTo>
                  <a:lnTo>
                    <a:pt x="11708" y="30995"/>
                  </a:lnTo>
                  <a:lnTo>
                    <a:pt x="23264" y="1795"/>
                  </a:lnTo>
                  <a:lnTo>
                    <a:pt x="24350" y="945"/>
                  </a:lnTo>
                  <a:lnTo>
                    <a:pt x="27439" y="0"/>
                  </a:lnTo>
                  <a:lnTo>
                    <a:pt x="28546" y="454"/>
                  </a:lnTo>
                  <a:lnTo>
                    <a:pt x="29284" y="1462"/>
                  </a:lnTo>
                  <a:lnTo>
                    <a:pt x="29775" y="2840"/>
                  </a:lnTo>
                  <a:lnTo>
                    <a:pt x="25494" y="23918"/>
                  </a:lnTo>
                  <a:lnTo>
                    <a:pt x="17855" y="48778"/>
                  </a:lnTo>
                  <a:lnTo>
                    <a:pt x="9551" y="80290"/>
                  </a:lnTo>
                  <a:lnTo>
                    <a:pt x="4029" y="108321"/>
                  </a:lnTo>
                  <a:lnTo>
                    <a:pt x="0" y="136189"/>
                  </a:lnTo>
                  <a:lnTo>
                    <a:pt x="3569" y="167460"/>
                  </a:lnTo>
                  <a:lnTo>
                    <a:pt x="6885" y="188687"/>
                  </a:lnTo>
                  <a:lnTo>
                    <a:pt x="10270" y="196332"/>
                  </a:lnTo>
                  <a:lnTo>
                    <a:pt x="14126" y="199727"/>
                  </a:lnTo>
                  <a:lnTo>
                    <a:pt x="18192" y="201237"/>
                  </a:lnTo>
                  <a:lnTo>
                    <a:pt x="20264" y="201640"/>
                  </a:lnTo>
                  <a:lnTo>
                    <a:pt x="29922" y="198836"/>
                  </a:lnTo>
                  <a:lnTo>
                    <a:pt x="45828" y="190861"/>
                  </a:lnTo>
                  <a:lnTo>
                    <a:pt x="75208" y="1706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SMARTInkShape-326">
              <a:extLst>
                <a:ext uri="{FF2B5EF4-FFF2-40B4-BE49-F238E27FC236}">
                  <a16:creationId xmlns:a16="http://schemas.microsoft.com/office/drawing/2014/main" id="{43F0FC43-BBB0-8706-BA7C-1D8216FF550A}"/>
                </a:ext>
              </a:extLst>
            </p:cNvPr>
            <p:cNvSpPr/>
            <p:nvPr>
              <p:custDataLst>
                <p:tags r:id="rId67"/>
              </p:custDataLst>
            </p:nvPr>
          </p:nvSpPr>
          <p:spPr>
            <a:xfrm>
              <a:off x="4724400" y="4953000"/>
              <a:ext cx="57151" cy="12701"/>
            </a:xfrm>
            <a:custGeom>
              <a:avLst/>
              <a:gdLst/>
              <a:ahLst/>
              <a:cxnLst/>
              <a:rect l="0" t="0" r="0" b="0"/>
              <a:pathLst>
                <a:path w="57151" h="12701">
                  <a:moveTo>
                    <a:pt x="0" y="12700"/>
                  </a:moveTo>
                  <a:lnTo>
                    <a:pt x="0" y="12700"/>
                  </a:lnTo>
                  <a:lnTo>
                    <a:pt x="28611" y="7233"/>
                  </a:lnTo>
                  <a:lnTo>
                    <a:pt x="571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SMARTInkShape-327">
              <a:extLst>
                <a:ext uri="{FF2B5EF4-FFF2-40B4-BE49-F238E27FC236}">
                  <a16:creationId xmlns:a16="http://schemas.microsoft.com/office/drawing/2014/main" id="{A875C37A-8BFE-A7D5-50D9-E89F3616799A}"/>
                </a:ext>
              </a:extLst>
            </p:cNvPr>
            <p:cNvSpPr/>
            <p:nvPr>
              <p:custDataLst>
                <p:tags r:id="rId68"/>
              </p:custDataLst>
            </p:nvPr>
          </p:nvSpPr>
          <p:spPr>
            <a:xfrm>
              <a:off x="4832739" y="4947283"/>
              <a:ext cx="94862" cy="94020"/>
            </a:xfrm>
            <a:custGeom>
              <a:avLst/>
              <a:gdLst/>
              <a:ahLst/>
              <a:cxnLst/>
              <a:rect l="0" t="0" r="0" b="0"/>
              <a:pathLst>
                <a:path w="94862" h="94020">
                  <a:moveTo>
                    <a:pt x="5961" y="24767"/>
                  </a:moveTo>
                  <a:lnTo>
                    <a:pt x="5961" y="24767"/>
                  </a:lnTo>
                  <a:lnTo>
                    <a:pt x="5961" y="28138"/>
                  </a:lnTo>
                  <a:lnTo>
                    <a:pt x="7372" y="29131"/>
                  </a:lnTo>
                  <a:lnTo>
                    <a:pt x="15394" y="31234"/>
                  </a:lnTo>
                  <a:lnTo>
                    <a:pt x="23259" y="35306"/>
                  </a:lnTo>
                  <a:lnTo>
                    <a:pt x="30347" y="36507"/>
                  </a:lnTo>
                  <a:lnTo>
                    <a:pt x="36319" y="35159"/>
                  </a:lnTo>
                  <a:lnTo>
                    <a:pt x="66114" y="20443"/>
                  </a:lnTo>
                  <a:lnTo>
                    <a:pt x="71031" y="16261"/>
                  </a:lnTo>
                  <a:lnTo>
                    <a:pt x="73686" y="10168"/>
                  </a:lnTo>
                  <a:lnTo>
                    <a:pt x="74394" y="6568"/>
                  </a:lnTo>
                  <a:lnTo>
                    <a:pt x="74161" y="4168"/>
                  </a:lnTo>
                  <a:lnTo>
                    <a:pt x="73301" y="2567"/>
                  </a:lnTo>
                  <a:lnTo>
                    <a:pt x="72021" y="1500"/>
                  </a:lnTo>
                  <a:lnTo>
                    <a:pt x="60107" y="0"/>
                  </a:lnTo>
                  <a:lnTo>
                    <a:pt x="52840" y="1530"/>
                  </a:lnTo>
                  <a:lnTo>
                    <a:pt x="30268" y="14310"/>
                  </a:lnTo>
                  <a:lnTo>
                    <a:pt x="27348" y="20355"/>
                  </a:lnTo>
                  <a:lnTo>
                    <a:pt x="26569" y="23941"/>
                  </a:lnTo>
                  <a:lnTo>
                    <a:pt x="21940" y="29810"/>
                  </a:lnTo>
                  <a:lnTo>
                    <a:pt x="10842" y="39325"/>
                  </a:lnTo>
                  <a:lnTo>
                    <a:pt x="4037" y="52599"/>
                  </a:lnTo>
                  <a:lnTo>
                    <a:pt x="487" y="66614"/>
                  </a:lnTo>
                  <a:lnTo>
                    <a:pt x="0" y="74175"/>
                  </a:lnTo>
                  <a:lnTo>
                    <a:pt x="1665" y="80359"/>
                  </a:lnTo>
                  <a:lnTo>
                    <a:pt x="3097" y="82994"/>
                  </a:lnTo>
                  <a:lnTo>
                    <a:pt x="10332" y="87805"/>
                  </a:lnTo>
                  <a:lnTo>
                    <a:pt x="20604" y="91589"/>
                  </a:lnTo>
                  <a:lnTo>
                    <a:pt x="46326" y="94019"/>
                  </a:lnTo>
                  <a:lnTo>
                    <a:pt x="62001" y="92940"/>
                  </a:lnTo>
                  <a:lnTo>
                    <a:pt x="94861" y="819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SMARTInkShape-328">
              <a:extLst>
                <a:ext uri="{FF2B5EF4-FFF2-40B4-BE49-F238E27FC236}">
                  <a16:creationId xmlns:a16="http://schemas.microsoft.com/office/drawing/2014/main" id="{1817BF7F-9443-87E6-0A6D-FA09C7E0742C}"/>
                </a:ext>
              </a:extLst>
            </p:cNvPr>
            <p:cNvSpPr/>
            <p:nvPr>
              <p:custDataLst>
                <p:tags r:id="rId69"/>
              </p:custDataLst>
            </p:nvPr>
          </p:nvSpPr>
          <p:spPr>
            <a:xfrm>
              <a:off x="4992463" y="4852101"/>
              <a:ext cx="112938" cy="182599"/>
            </a:xfrm>
            <a:custGeom>
              <a:avLst/>
              <a:gdLst/>
              <a:ahLst/>
              <a:cxnLst/>
              <a:rect l="0" t="0" r="0" b="0"/>
              <a:pathLst>
                <a:path w="112938" h="182599">
                  <a:moveTo>
                    <a:pt x="55787" y="119949"/>
                  </a:moveTo>
                  <a:lnTo>
                    <a:pt x="55787" y="119949"/>
                  </a:lnTo>
                  <a:lnTo>
                    <a:pt x="55787" y="116578"/>
                  </a:lnTo>
                  <a:lnTo>
                    <a:pt x="56492" y="115585"/>
                  </a:lnTo>
                  <a:lnTo>
                    <a:pt x="57669" y="114923"/>
                  </a:lnTo>
                  <a:lnTo>
                    <a:pt x="59158" y="114482"/>
                  </a:lnTo>
                  <a:lnTo>
                    <a:pt x="62694" y="110228"/>
                  </a:lnTo>
                  <a:lnTo>
                    <a:pt x="67343" y="102742"/>
                  </a:lnTo>
                  <a:lnTo>
                    <a:pt x="68149" y="98073"/>
                  </a:lnTo>
                  <a:lnTo>
                    <a:pt x="66456" y="94234"/>
                  </a:lnTo>
                  <a:lnTo>
                    <a:pt x="65016" y="92222"/>
                  </a:lnTo>
                  <a:lnTo>
                    <a:pt x="62644" y="90881"/>
                  </a:lnTo>
                  <a:lnTo>
                    <a:pt x="56248" y="89392"/>
                  </a:lnTo>
                  <a:lnTo>
                    <a:pt x="48701" y="90611"/>
                  </a:lnTo>
                  <a:lnTo>
                    <a:pt x="32358" y="97141"/>
                  </a:lnTo>
                  <a:lnTo>
                    <a:pt x="19761" y="106528"/>
                  </a:lnTo>
                  <a:lnTo>
                    <a:pt x="10461" y="121617"/>
                  </a:lnTo>
                  <a:lnTo>
                    <a:pt x="1705" y="145678"/>
                  </a:lnTo>
                  <a:lnTo>
                    <a:pt x="0" y="158196"/>
                  </a:lnTo>
                  <a:lnTo>
                    <a:pt x="3007" y="168932"/>
                  </a:lnTo>
                  <a:lnTo>
                    <a:pt x="9692" y="180582"/>
                  </a:lnTo>
                  <a:lnTo>
                    <a:pt x="24333" y="182598"/>
                  </a:lnTo>
                  <a:lnTo>
                    <a:pt x="33105" y="181190"/>
                  </a:lnTo>
                  <a:lnTo>
                    <a:pt x="36432" y="179826"/>
                  </a:lnTo>
                  <a:lnTo>
                    <a:pt x="47857" y="167794"/>
                  </a:lnTo>
                  <a:lnTo>
                    <a:pt x="61649" y="143636"/>
                  </a:lnTo>
                  <a:lnTo>
                    <a:pt x="72656" y="112668"/>
                  </a:lnTo>
                  <a:lnTo>
                    <a:pt x="79293" y="81246"/>
                  </a:lnTo>
                  <a:lnTo>
                    <a:pt x="81757" y="64648"/>
                  </a:lnTo>
                  <a:lnTo>
                    <a:pt x="89666" y="39436"/>
                  </a:lnTo>
                  <a:lnTo>
                    <a:pt x="93053" y="11278"/>
                  </a:lnTo>
                  <a:lnTo>
                    <a:pt x="93331" y="7285"/>
                  </a:lnTo>
                  <a:lnTo>
                    <a:pt x="94222" y="4623"/>
                  </a:lnTo>
                  <a:lnTo>
                    <a:pt x="95521" y="2848"/>
                  </a:lnTo>
                  <a:lnTo>
                    <a:pt x="99305" y="0"/>
                  </a:lnTo>
                  <a:lnTo>
                    <a:pt x="101705" y="1492"/>
                  </a:lnTo>
                  <a:lnTo>
                    <a:pt x="103333" y="2878"/>
                  </a:lnTo>
                  <a:lnTo>
                    <a:pt x="112937" y="56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SMARTInkShape-Group64">
            <a:extLst>
              <a:ext uri="{FF2B5EF4-FFF2-40B4-BE49-F238E27FC236}">
                <a16:creationId xmlns:a16="http://schemas.microsoft.com/office/drawing/2014/main" id="{60F27145-9A65-E111-29C9-41CA284081D8}"/>
              </a:ext>
            </a:extLst>
          </p:cNvPr>
          <p:cNvGrpSpPr/>
          <p:nvPr/>
        </p:nvGrpSpPr>
        <p:grpSpPr>
          <a:xfrm>
            <a:off x="3632223" y="4845073"/>
            <a:ext cx="349007" cy="190478"/>
            <a:chOff x="3632223" y="4845073"/>
            <a:chExt cx="349007" cy="190478"/>
          </a:xfrm>
        </p:grpSpPr>
        <p:sp>
          <p:nvSpPr>
            <p:cNvPr id="116" name="SMARTInkShape-329">
              <a:extLst>
                <a:ext uri="{FF2B5EF4-FFF2-40B4-BE49-F238E27FC236}">
                  <a16:creationId xmlns:a16="http://schemas.microsoft.com/office/drawing/2014/main" id="{00B3D7F6-411C-CEBC-553F-AA2B41E7365C}"/>
                </a:ext>
              </a:extLst>
            </p:cNvPr>
            <p:cNvSpPr/>
            <p:nvPr>
              <p:custDataLst>
                <p:tags r:id="rId60"/>
              </p:custDataLst>
            </p:nvPr>
          </p:nvSpPr>
          <p:spPr>
            <a:xfrm>
              <a:off x="3632223" y="4902200"/>
              <a:ext cx="330178" cy="12701"/>
            </a:xfrm>
            <a:custGeom>
              <a:avLst/>
              <a:gdLst/>
              <a:ahLst/>
              <a:cxnLst/>
              <a:rect l="0" t="0" r="0" b="0"/>
              <a:pathLst>
                <a:path w="330178" h="12701">
                  <a:moveTo>
                    <a:pt x="6327" y="0"/>
                  </a:moveTo>
                  <a:lnTo>
                    <a:pt x="6327" y="0"/>
                  </a:lnTo>
                  <a:lnTo>
                    <a:pt x="6327" y="3371"/>
                  </a:lnTo>
                  <a:lnTo>
                    <a:pt x="5622" y="4364"/>
                  </a:lnTo>
                  <a:lnTo>
                    <a:pt x="4446" y="5026"/>
                  </a:lnTo>
                  <a:lnTo>
                    <a:pt x="0" y="6343"/>
                  </a:lnTo>
                  <a:lnTo>
                    <a:pt x="3355" y="9719"/>
                  </a:lnTo>
                  <a:lnTo>
                    <a:pt x="32499" y="12111"/>
                  </a:lnTo>
                  <a:lnTo>
                    <a:pt x="56999" y="12438"/>
                  </a:lnTo>
                  <a:lnTo>
                    <a:pt x="84352" y="12584"/>
                  </a:lnTo>
                  <a:lnTo>
                    <a:pt x="111560" y="11942"/>
                  </a:lnTo>
                  <a:lnTo>
                    <a:pt x="135413" y="9306"/>
                  </a:lnTo>
                  <a:lnTo>
                    <a:pt x="157772" y="7663"/>
                  </a:lnTo>
                  <a:lnTo>
                    <a:pt x="188312" y="8621"/>
                  </a:lnTo>
                  <a:lnTo>
                    <a:pt x="215236" y="11491"/>
                  </a:lnTo>
                  <a:lnTo>
                    <a:pt x="241087" y="12342"/>
                  </a:lnTo>
                  <a:lnTo>
                    <a:pt x="268502" y="12593"/>
                  </a:lnTo>
                  <a:lnTo>
                    <a:pt x="299258" y="12678"/>
                  </a:lnTo>
                  <a:lnTo>
                    <a:pt x="330177" y="127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SMARTInkShape-330">
              <a:extLst>
                <a:ext uri="{FF2B5EF4-FFF2-40B4-BE49-F238E27FC236}">
                  <a16:creationId xmlns:a16="http://schemas.microsoft.com/office/drawing/2014/main" id="{8572B6BA-867E-F6A8-1BD6-83ED2903BE51}"/>
                </a:ext>
              </a:extLst>
            </p:cNvPr>
            <p:cNvSpPr/>
            <p:nvPr>
              <p:custDataLst>
                <p:tags r:id="rId61"/>
              </p:custDataLst>
            </p:nvPr>
          </p:nvSpPr>
          <p:spPr>
            <a:xfrm>
              <a:off x="3854450" y="4845073"/>
              <a:ext cx="126780" cy="190478"/>
            </a:xfrm>
            <a:custGeom>
              <a:avLst/>
              <a:gdLst/>
              <a:ahLst/>
              <a:cxnLst/>
              <a:rect l="0" t="0" r="0" b="0"/>
              <a:pathLst>
                <a:path w="126780" h="190478">
                  <a:moveTo>
                    <a:pt x="63500" y="12677"/>
                  </a:moveTo>
                  <a:lnTo>
                    <a:pt x="63500" y="12677"/>
                  </a:lnTo>
                  <a:lnTo>
                    <a:pt x="53786" y="12677"/>
                  </a:lnTo>
                  <a:lnTo>
                    <a:pt x="52791" y="11972"/>
                  </a:lnTo>
                  <a:lnTo>
                    <a:pt x="52127" y="10796"/>
                  </a:lnTo>
                  <a:lnTo>
                    <a:pt x="50800" y="6327"/>
                  </a:lnTo>
                  <a:lnTo>
                    <a:pt x="50800" y="860"/>
                  </a:lnTo>
                  <a:lnTo>
                    <a:pt x="50095" y="566"/>
                  </a:lnTo>
                  <a:lnTo>
                    <a:pt x="47142" y="151"/>
                  </a:lnTo>
                  <a:lnTo>
                    <a:pt x="50179" y="0"/>
                  </a:lnTo>
                  <a:lnTo>
                    <a:pt x="50524" y="1870"/>
                  </a:lnTo>
                  <a:lnTo>
                    <a:pt x="50616" y="3355"/>
                  </a:lnTo>
                  <a:lnTo>
                    <a:pt x="65089" y="20371"/>
                  </a:lnTo>
                  <a:lnTo>
                    <a:pt x="92576" y="42614"/>
                  </a:lnTo>
                  <a:lnTo>
                    <a:pt x="123216" y="69282"/>
                  </a:lnTo>
                  <a:lnTo>
                    <a:pt x="125318" y="73818"/>
                  </a:lnTo>
                  <a:lnTo>
                    <a:pt x="126779" y="84612"/>
                  </a:lnTo>
                  <a:lnTo>
                    <a:pt x="125020" y="88863"/>
                  </a:lnTo>
                  <a:lnTo>
                    <a:pt x="105325" y="110435"/>
                  </a:lnTo>
                  <a:lnTo>
                    <a:pt x="77667" y="129459"/>
                  </a:lnTo>
                  <a:lnTo>
                    <a:pt x="48015" y="152312"/>
                  </a:lnTo>
                  <a:lnTo>
                    <a:pt x="26261" y="163235"/>
                  </a:lnTo>
                  <a:lnTo>
                    <a:pt x="2336" y="182594"/>
                  </a:lnTo>
                  <a:lnTo>
                    <a:pt x="1557" y="183811"/>
                  </a:lnTo>
                  <a:lnTo>
                    <a:pt x="0" y="1904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 name="SMARTInkShape-Group65">
            <a:extLst>
              <a:ext uri="{FF2B5EF4-FFF2-40B4-BE49-F238E27FC236}">
                <a16:creationId xmlns:a16="http://schemas.microsoft.com/office/drawing/2014/main" id="{AE6FC354-C3ED-7A65-A138-E564A4FED61D}"/>
              </a:ext>
            </a:extLst>
          </p:cNvPr>
          <p:cNvGrpSpPr/>
          <p:nvPr/>
        </p:nvGrpSpPr>
        <p:grpSpPr>
          <a:xfrm>
            <a:off x="2554148" y="5530951"/>
            <a:ext cx="747374" cy="270666"/>
            <a:chOff x="2554148" y="5530951"/>
            <a:chExt cx="747374" cy="270666"/>
          </a:xfrm>
        </p:grpSpPr>
        <p:sp>
          <p:nvSpPr>
            <p:cNvPr id="119" name="SMARTInkShape-331">
              <a:extLst>
                <a:ext uri="{FF2B5EF4-FFF2-40B4-BE49-F238E27FC236}">
                  <a16:creationId xmlns:a16="http://schemas.microsoft.com/office/drawing/2014/main" id="{6385DD2C-D7E1-3A85-C4A3-7C645D6C3328}"/>
                </a:ext>
              </a:extLst>
            </p:cNvPr>
            <p:cNvSpPr/>
            <p:nvPr>
              <p:custDataLst>
                <p:tags r:id="rId56"/>
              </p:custDataLst>
            </p:nvPr>
          </p:nvSpPr>
          <p:spPr>
            <a:xfrm>
              <a:off x="2554148" y="5543868"/>
              <a:ext cx="119203" cy="171133"/>
            </a:xfrm>
            <a:custGeom>
              <a:avLst/>
              <a:gdLst/>
              <a:ahLst/>
              <a:cxnLst/>
              <a:rect l="0" t="0" r="0" b="0"/>
              <a:pathLst>
                <a:path w="119203" h="171133">
                  <a:moveTo>
                    <a:pt x="17602" y="50482"/>
                  </a:moveTo>
                  <a:lnTo>
                    <a:pt x="17602" y="50482"/>
                  </a:lnTo>
                  <a:lnTo>
                    <a:pt x="23690" y="50482"/>
                  </a:lnTo>
                  <a:lnTo>
                    <a:pt x="24642" y="38945"/>
                  </a:lnTo>
                  <a:lnTo>
                    <a:pt x="27316" y="32184"/>
                  </a:lnTo>
                  <a:lnTo>
                    <a:pt x="32738" y="26358"/>
                  </a:lnTo>
                  <a:lnTo>
                    <a:pt x="39146" y="20710"/>
                  </a:lnTo>
                  <a:lnTo>
                    <a:pt x="46720" y="11008"/>
                  </a:lnTo>
                  <a:lnTo>
                    <a:pt x="61121" y="3316"/>
                  </a:lnTo>
                  <a:lnTo>
                    <a:pt x="69615" y="759"/>
                  </a:lnTo>
                  <a:lnTo>
                    <a:pt x="79972" y="0"/>
                  </a:lnTo>
                  <a:lnTo>
                    <a:pt x="82465" y="601"/>
                  </a:lnTo>
                  <a:lnTo>
                    <a:pt x="84127" y="1705"/>
                  </a:lnTo>
                  <a:lnTo>
                    <a:pt x="85235" y="3147"/>
                  </a:lnTo>
                  <a:lnTo>
                    <a:pt x="87160" y="33281"/>
                  </a:lnTo>
                  <a:lnTo>
                    <a:pt x="85484" y="59261"/>
                  </a:lnTo>
                  <a:lnTo>
                    <a:pt x="78597" y="89532"/>
                  </a:lnTo>
                  <a:lnTo>
                    <a:pt x="64667" y="118534"/>
                  </a:lnTo>
                  <a:lnTo>
                    <a:pt x="44146" y="141613"/>
                  </a:lnTo>
                  <a:lnTo>
                    <a:pt x="14558" y="163097"/>
                  </a:lnTo>
                  <a:lnTo>
                    <a:pt x="8488" y="167561"/>
                  </a:lnTo>
                  <a:lnTo>
                    <a:pt x="0" y="170662"/>
                  </a:lnTo>
                  <a:lnTo>
                    <a:pt x="223" y="170819"/>
                  </a:lnTo>
                  <a:lnTo>
                    <a:pt x="24025" y="171115"/>
                  </a:lnTo>
                  <a:lnTo>
                    <a:pt x="51091" y="171129"/>
                  </a:lnTo>
                  <a:lnTo>
                    <a:pt x="81331" y="171132"/>
                  </a:lnTo>
                  <a:lnTo>
                    <a:pt x="100220" y="169251"/>
                  </a:lnTo>
                  <a:lnTo>
                    <a:pt x="119202" y="1647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SMARTInkShape-332">
              <a:extLst>
                <a:ext uri="{FF2B5EF4-FFF2-40B4-BE49-F238E27FC236}">
                  <a16:creationId xmlns:a16="http://schemas.microsoft.com/office/drawing/2014/main" id="{4D3BCC88-E957-7DD9-C8B0-7245FD54C9FA}"/>
                </a:ext>
              </a:extLst>
            </p:cNvPr>
            <p:cNvSpPr/>
            <p:nvPr>
              <p:custDataLst>
                <p:tags r:id="rId57"/>
              </p:custDataLst>
            </p:nvPr>
          </p:nvSpPr>
          <p:spPr>
            <a:xfrm>
              <a:off x="2797331" y="5695950"/>
              <a:ext cx="15458" cy="18706"/>
            </a:xfrm>
            <a:custGeom>
              <a:avLst/>
              <a:gdLst/>
              <a:ahLst/>
              <a:cxnLst/>
              <a:rect l="0" t="0" r="0" b="0"/>
              <a:pathLst>
                <a:path w="15458" h="18706">
                  <a:moveTo>
                    <a:pt x="9369" y="0"/>
                  </a:moveTo>
                  <a:lnTo>
                    <a:pt x="9369" y="0"/>
                  </a:lnTo>
                  <a:lnTo>
                    <a:pt x="14836" y="5467"/>
                  </a:lnTo>
                  <a:lnTo>
                    <a:pt x="15457" y="9460"/>
                  </a:lnTo>
                  <a:lnTo>
                    <a:pt x="13721" y="13141"/>
                  </a:lnTo>
                  <a:lnTo>
                    <a:pt x="10229" y="17883"/>
                  </a:lnTo>
                  <a:lnTo>
                    <a:pt x="7870" y="18531"/>
                  </a:lnTo>
                  <a:lnTo>
                    <a:pt x="6253" y="18705"/>
                  </a:lnTo>
                  <a:lnTo>
                    <a:pt x="2575" y="17014"/>
                  </a:lnTo>
                  <a:lnTo>
                    <a:pt x="606" y="15576"/>
                  </a:lnTo>
                  <a:lnTo>
                    <a:pt x="0" y="13912"/>
                  </a:lnTo>
                  <a:lnTo>
                    <a:pt x="301" y="12097"/>
                  </a:lnTo>
                  <a:lnTo>
                    <a:pt x="2482" y="7485"/>
                  </a:lnTo>
                  <a:lnTo>
                    <a:pt x="301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SMARTInkShape-333">
              <a:extLst>
                <a:ext uri="{FF2B5EF4-FFF2-40B4-BE49-F238E27FC236}">
                  <a16:creationId xmlns:a16="http://schemas.microsoft.com/office/drawing/2014/main" id="{5D8EA7B8-1ED7-5846-E542-142F7AFC09DA}"/>
                </a:ext>
              </a:extLst>
            </p:cNvPr>
            <p:cNvSpPr/>
            <p:nvPr>
              <p:custDataLst>
                <p:tags r:id="rId58"/>
              </p:custDataLst>
            </p:nvPr>
          </p:nvSpPr>
          <p:spPr>
            <a:xfrm>
              <a:off x="2889250" y="5538367"/>
              <a:ext cx="160546" cy="163229"/>
            </a:xfrm>
            <a:custGeom>
              <a:avLst/>
              <a:gdLst/>
              <a:ahLst/>
              <a:cxnLst/>
              <a:rect l="0" t="0" r="0" b="0"/>
              <a:pathLst>
                <a:path w="160546" h="163229">
                  <a:moveTo>
                    <a:pt x="50800" y="17883"/>
                  </a:moveTo>
                  <a:lnTo>
                    <a:pt x="50800" y="17883"/>
                  </a:lnTo>
                  <a:lnTo>
                    <a:pt x="50800" y="14512"/>
                  </a:lnTo>
                  <a:lnTo>
                    <a:pt x="51505" y="13519"/>
                  </a:lnTo>
                  <a:lnTo>
                    <a:pt x="52681" y="12857"/>
                  </a:lnTo>
                  <a:lnTo>
                    <a:pt x="54171" y="12416"/>
                  </a:lnTo>
                  <a:lnTo>
                    <a:pt x="69309" y="4742"/>
                  </a:lnTo>
                  <a:lnTo>
                    <a:pt x="91772" y="0"/>
                  </a:lnTo>
                  <a:lnTo>
                    <a:pt x="95754" y="1022"/>
                  </a:lnTo>
                  <a:lnTo>
                    <a:pt x="102059" y="5921"/>
                  </a:lnTo>
                  <a:lnTo>
                    <a:pt x="103317" y="9908"/>
                  </a:lnTo>
                  <a:lnTo>
                    <a:pt x="101717" y="25633"/>
                  </a:lnTo>
                  <a:lnTo>
                    <a:pt x="98595" y="37555"/>
                  </a:lnTo>
                  <a:lnTo>
                    <a:pt x="91092" y="48028"/>
                  </a:lnTo>
                  <a:lnTo>
                    <a:pt x="68022" y="65519"/>
                  </a:lnTo>
                  <a:lnTo>
                    <a:pt x="51023" y="74911"/>
                  </a:lnTo>
                  <a:lnTo>
                    <a:pt x="76839" y="64900"/>
                  </a:lnTo>
                  <a:lnTo>
                    <a:pt x="86127" y="63474"/>
                  </a:lnTo>
                  <a:lnTo>
                    <a:pt x="102660" y="66041"/>
                  </a:lnTo>
                  <a:lnTo>
                    <a:pt x="117593" y="71272"/>
                  </a:lnTo>
                  <a:lnTo>
                    <a:pt x="134326" y="84032"/>
                  </a:lnTo>
                  <a:lnTo>
                    <a:pt x="153167" y="111670"/>
                  </a:lnTo>
                  <a:lnTo>
                    <a:pt x="160545" y="130338"/>
                  </a:lnTo>
                  <a:lnTo>
                    <a:pt x="160018" y="137948"/>
                  </a:lnTo>
                  <a:lnTo>
                    <a:pt x="155755" y="149570"/>
                  </a:lnTo>
                  <a:lnTo>
                    <a:pt x="146365" y="155904"/>
                  </a:lnTo>
                  <a:lnTo>
                    <a:pt x="132784" y="160364"/>
                  </a:lnTo>
                  <a:lnTo>
                    <a:pt x="101070" y="163228"/>
                  </a:lnTo>
                  <a:lnTo>
                    <a:pt x="74162" y="161843"/>
                  </a:lnTo>
                  <a:lnTo>
                    <a:pt x="43846" y="158845"/>
                  </a:lnTo>
                  <a:lnTo>
                    <a:pt x="12110" y="154461"/>
                  </a:lnTo>
                  <a:lnTo>
                    <a:pt x="0" y="1448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SMARTInkShape-334">
              <a:extLst>
                <a:ext uri="{FF2B5EF4-FFF2-40B4-BE49-F238E27FC236}">
                  <a16:creationId xmlns:a16="http://schemas.microsoft.com/office/drawing/2014/main" id="{56BD8DF8-2B12-5519-17BD-11698C36BA0A}"/>
                </a:ext>
              </a:extLst>
            </p:cNvPr>
            <p:cNvSpPr/>
            <p:nvPr>
              <p:custDataLst>
                <p:tags r:id="rId59"/>
              </p:custDataLst>
            </p:nvPr>
          </p:nvSpPr>
          <p:spPr>
            <a:xfrm>
              <a:off x="3124572" y="5530951"/>
              <a:ext cx="176950" cy="270666"/>
            </a:xfrm>
            <a:custGeom>
              <a:avLst/>
              <a:gdLst/>
              <a:ahLst/>
              <a:cxnLst/>
              <a:rect l="0" t="0" r="0" b="0"/>
              <a:pathLst>
                <a:path w="176950" h="270666">
                  <a:moveTo>
                    <a:pt x="75828" y="18949"/>
                  </a:moveTo>
                  <a:lnTo>
                    <a:pt x="75828" y="18949"/>
                  </a:lnTo>
                  <a:lnTo>
                    <a:pt x="75828" y="15579"/>
                  </a:lnTo>
                  <a:lnTo>
                    <a:pt x="76533" y="14585"/>
                  </a:lnTo>
                  <a:lnTo>
                    <a:pt x="77709" y="13923"/>
                  </a:lnTo>
                  <a:lnTo>
                    <a:pt x="81295" y="12861"/>
                  </a:lnTo>
                  <a:lnTo>
                    <a:pt x="85288" y="9306"/>
                  </a:lnTo>
                  <a:lnTo>
                    <a:pt x="87088" y="5726"/>
                  </a:lnTo>
                  <a:lnTo>
                    <a:pt x="88503" y="0"/>
                  </a:lnTo>
                  <a:lnTo>
                    <a:pt x="88520" y="3299"/>
                  </a:lnTo>
                  <a:lnTo>
                    <a:pt x="83457" y="19464"/>
                  </a:lnTo>
                  <a:lnTo>
                    <a:pt x="69429" y="46570"/>
                  </a:lnTo>
                  <a:lnTo>
                    <a:pt x="57631" y="73558"/>
                  </a:lnTo>
                  <a:lnTo>
                    <a:pt x="42588" y="100608"/>
                  </a:lnTo>
                  <a:lnTo>
                    <a:pt x="27785" y="118890"/>
                  </a:lnTo>
                  <a:lnTo>
                    <a:pt x="14501" y="142572"/>
                  </a:lnTo>
                  <a:lnTo>
                    <a:pt x="10236" y="147504"/>
                  </a:lnTo>
                  <a:lnTo>
                    <a:pt x="5989" y="150169"/>
                  </a:lnTo>
                  <a:lnTo>
                    <a:pt x="0" y="152174"/>
                  </a:lnTo>
                  <a:lnTo>
                    <a:pt x="6481" y="152263"/>
                  </a:lnTo>
                  <a:lnTo>
                    <a:pt x="31017" y="147268"/>
                  </a:lnTo>
                  <a:lnTo>
                    <a:pt x="58432" y="146209"/>
                  </a:lnTo>
                  <a:lnTo>
                    <a:pt x="83060" y="146027"/>
                  </a:lnTo>
                  <a:lnTo>
                    <a:pt x="109329" y="145972"/>
                  </a:lnTo>
                  <a:lnTo>
                    <a:pt x="134986" y="145956"/>
                  </a:lnTo>
                  <a:lnTo>
                    <a:pt x="146335" y="147834"/>
                  </a:lnTo>
                  <a:lnTo>
                    <a:pt x="150349" y="149322"/>
                  </a:lnTo>
                  <a:lnTo>
                    <a:pt x="158573" y="149095"/>
                  </a:lnTo>
                  <a:lnTo>
                    <a:pt x="175813" y="146133"/>
                  </a:lnTo>
                  <a:lnTo>
                    <a:pt x="176351" y="145366"/>
                  </a:lnTo>
                  <a:lnTo>
                    <a:pt x="176949" y="142633"/>
                  </a:lnTo>
                  <a:lnTo>
                    <a:pt x="176403" y="141622"/>
                  </a:lnTo>
                  <a:lnTo>
                    <a:pt x="175334" y="140947"/>
                  </a:lnTo>
                  <a:lnTo>
                    <a:pt x="173915" y="140498"/>
                  </a:lnTo>
                  <a:lnTo>
                    <a:pt x="172969" y="139492"/>
                  </a:lnTo>
                  <a:lnTo>
                    <a:pt x="171919" y="136494"/>
                  </a:lnTo>
                  <a:lnTo>
                    <a:pt x="171152" y="128067"/>
                  </a:lnTo>
                  <a:lnTo>
                    <a:pt x="166728" y="122060"/>
                  </a:lnTo>
                  <a:lnTo>
                    <a:pt x="164992" y="115374"/>
                  </a:lnTo>
                  <a:lnTo>
                    <a:pt x="158646" y="108142"/>
                  </a:lnTo>
                  <a:lnTo>
                    <a:pt x="158378" y="101501"/>
                  </a:lnTo>
                  <a:lnTo>
                    <a:pt x="158378" y="131386"/>
                  </a:lnTo>
                  <a:lnTo>
                    <a:pt x="158378" y="162644"/>
                  </a:lnTo>
                  <a:lnTo>
                    <a:pt x="158378" y="191816"/>
                  </a:lnTo>
                  <a:lnTo>
                    <a:pt x="158378" y="222073"/>
                  </a:lnTo>
                  <a:lnTo>
                    <a:pt x="158378" y="250237"/>
                  </a:lnTo>
                  <a:lnTo>
                    <a:pt x="156497" y="254153"/>
                  </a:lnTo>
                  <a:lnTo>
                    <a:pt x="154014" y="258245"/>
                  </a:lnTo>
                  <a:lnTo>
                    <a:pt x="152106" y="266232"/>
                  </a:lnTo>
                  <a:lnTo>
                    <a:pt x="152044" y="270185"/>
                  </a:lnTo>
                  <a:lnTo>
                    <a:pt x="152035" y="268663"/>
                  </a:lnTo>
                  <a:lnTo>
                    <a:pt x="152030" y="270582"/>
                  </a:lnTo>
                  <a:lnTo>
                    <a:pt x="152735" y="270665"/>
                  </a:lnTo>
                  <a:lnTo>
                    <a:pt x="158378" y="2665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4" name="SMARTInkShape-335">
            <a:extLst>
              <a:ext uri="{FF2B5EF4-FFF2-40B4-BE49-F238E27FC236}">
                <a16:creationId xmlns:a16="http://schemas.microsoft.com/office/drawing/2014/main" id="{9D20F1C0-4ABA-37BB-4677-C2EAD43F07E0}"/>
              </a:ext>
            </a:extLst>
          </p:cNvPr>
          <p:cNvSpPr/>
          <p:nvPr>
            <p:custDataLst>
              <p:tags r:id="rId1"/>
            </p:custDataLst>
          </p:nvPr>
        </p:nvSpPr>
        <p:spPr>
          <a:xfrm>
            <a:off x="2235200" y="5537223"/>
            <a:ext cx="101598" cy="165045"/>
          </a:xfrm>
          <a:custGeom>
            <a:avLst/>
            <a:gdLst/>
            <a:ahLst/>
            <a:cxnLst/>
            <a:rect l="0" t="0" r="0" b="0"/>
            <a:pathLst>
              <a:path w="101598" h="165045">
                <a:moveTo>
                  <a:pt x="0" y="6327"/>
                </a:moveTo>
                <a:lnTo>
                  <a:pt x="0" y="6327"/>
                </a:lnTo>
                <a:lnTo>
                  <a:pt x="0" y="0"/>
                </a:lnTo>
                <a:lnTo>
                  <a:pt x="0" y="9437"/>
                </a:lnTo>
                <a:lnTo>
                  <a:pt x="3763" y="13119"/>
                </a:lnTo>
                <a:lnTo>
                  <a:pt x="32616" y="33992"/>
                </a:lnTo>
                <a:lnTo>
                  <a:pt x="60283" y="50661"/>
                </a:lnTo>
                <a:lnTo>
                  <a:pt x="75247" y="55211"/>
                </a:lnTo>
                <a:lnTo>
                  <a:pt x="83537" y="56981"/>
                </a:lnTo>
                <a:lnTo>
                  <a:pt x="92172" y="61944"/>
                </a:lnTo>
                <a:lnTo>
                  <a:pt x="101597" y="69824"/>
                </a:lnTo>
                <a:lnTo>
                  <a:pt x="98228" y="79940"/>
                </a:lnTo>
                <a:lnTo>
                  <a:pt x="92811" y="86786"/>
                </a:lnTo>
                <a:lnTo>
                  <a:pt x="81827" y="98371"/>
                </a:lnTo>
                <a:lnTo>
                  <a:pt x="67755" y="113327"/>
                </a:lnTo>
                <a:lnTo>
                  <a:pt x="58335" y="121616"/>
                </a:lnTo>
                <a:lnTo>
                  <a:pt x="32108" y="151929"/>
                </a:lnTo>
                <a:lnTo>
                  <a:pt x="28381" y="156411"/>
                </a:lnTo>
                <a:lnTo>
                  <a:pt x="25410" y="165044"/>
                </a:lnTo>
                <a:lnTo>
                  <a:pt x="25403" y="161696"/>
                </a:lnTo>
                <a:lnTo>
                  <a:pt x="26108" y="160707"/>
                </a:lnTo>
                <a:lnTo>
                  <a:pt x="31750" y="15872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SMARTInkShape-336">
            <a:extLst>
              <a:ext uri="{FF2B5EF4-FFF2-40B4-BE49-F238E27FC236}">
                <a16:creationId xmlns:a16="http://schemas.microsoft.com/office/drawing/2014/main" id="{21504C81-01FE-0C73-381C-784678DADB37}"/>
              </a:ext>
            </a:extLst>
          </p:cNvPr>
          <p:cNvSpPr/>
          <p:nvPr>
            <p:custDataLst>
              <p:tags r:id="rId2"/>
            </p:custDataLst>
          </p:nvPr>
        </p:nvSpPr>
        <p:spPr>
          <a:xfrm>
            <a:off x="1676400" y="5550173"/>
            <a:ext cx="361951" cy="183855"/>
          </a:xfrm>
          <a:custGeom>
            <a:avLst/>
            <a:gdLst/>
            <a:ahLst/>
            <a:cxnLst/>
            <a:rect l="0" t="0" r="0" b="0"/>
            <a:pathLst>
              <a:path w="361951" h="183855">
                <a:moveTo>
                  <a:pt x="0" y="177527"/>
                </a:moveTo>
                <a:lnTo>
                  <a:pt x="0" y="177527"/>
                </a:lnTo>
                <a:lnTo>
                  <a:pt x="0" y="183854"/>
                </a:lnTo>
                <a:lnTo>
                  <a:pt x="0" y="177128"/>
                </a:lnTo>
                <a:lnTo>
                  <a:pt x="14306" y="148555"/>
                </a:lnTo>
                <a:lnTo>
                  <a:pt x="32939" y="125923"/>
                </a:lnTo>
                <a:lnTo>
                  <a:pt x="60791" y="103186"/>
                </a:lnTo>
                <a:lnTo>
                  <a:pt x="90102" y="74650"/>
                </a:lnTo>
                <a:lnTo>
                  <a:pt x="117491" y="51685"/>
                </a:lnTo>
                <a:lnTo>
                  <a:pt x="146368" y="28998"/>
                </a:lnTo>
                <a:lnTo>
                  <a:pt x="170947" y="6554"/>
                </a:lnTo>
                <a:lnTo>
                  <a:pt x="171437" y="0"/>
                </a:lnTo>
                <a:lnTo>
                  <a:pt x="171446" y="3180"/>
                </a:lnTo>
                <a:lnTo>
                  <a:pt x="162611" y="30241"/>
                </a:lnTo>
                <a:lnTo>
                  <a:pt x="155149" y="60997"/>
                </a:lnTo>
                <a:lnTo>
                  <a:pt x="152943" y="90068"/>
                </a:lnTo>
                <a:lnTo>
                  <a:pt x="154442" y="114454"/>
                </a:lnTo>
                <a:lnTo>
                  <a:pt x="155878" y="122778"/>
                </a:lnTo>
                <a:lnTo>
                  <a:pt x="163118" y="135791"/>
                </a:lnTo>
                <a:lnTo>
                  <a:pt x="178271" y="152271"/>
                </a:lnTo>
                <a:lnTo>
                  <a:pt x="185300" y="155719"/>
                </a:lnTo>
                <a:lnTo>
                  <a:pt x="189150" y="156638"/>
                </a:lnTo>
                <a:lnTo>
                  <a:pt x="204681" y="154561"/>
                </a:lnTo>
                <a:lnTo>
                  <a:pt x="214677" y="147564"/>
                </a:lnTo>
                <a:lnTo>
                  <a:pt x="236167" y="121797"/>
                </a:lnTo>
                <a:lnTo>
                  <a:pt x="248753" y="95258"/>
                </a:lnTo>
                <a:lnTo>
                  <a:pt x="254374" y="69632"/>
                </a:lnTo>
                <a:lnTo>
                  <a:pt x="265728" y="44188"/>
                </a:lnTo>
                <a:lnTo>
                  <a:pt x="272791" y="18909"/>
                </a:lnTo>
                <a:lnTo>
                  <a:pt x="274289" y="16748"/>
                </a:lnTo>
                <a:lnTo>
                  <a:pt x="275992" y="15307"/>
                </a:lnTo>
                <a:lnTo>
                  <a:pt x="276423" y="14348"/>
                </a:lnTo>
                <a:lnTo>
                  <a:pt x="276004" y="13709"/>
                </a:lnTo>
                <a:lnTo>
                  <a:pt x="275019" y="13281"/>
                </a:lnTo>
                <a:lnTo>
                  <a:pt x="275807" y="18450"/>
                </a:lnTo>
                <a:lnTo>
                  <a:pt x="277004" y="22793"/>
                </a:lnTo>
                <a:lnTo>
                  <a:pt x="276454" y="31380"/>
                </a:lnTo>
                <a:lnTo>
                  <a:pt x="275319" y="35646"/>
                </a:lnTo>
                <a:lnTo>
                  <a:pt x="278567" y="62065"/>
                </a:lnTo>
                <a:lnTo>
                  <a:pt x="286003" y="90278"/>
                </a:lnTo>
                <a:lnTo>
                  <a:pt x="294056" y="114517"/>
                </a:lnTo>
                <a:lnTo>
                  <a:pt x="308455" y="145580"/>
                </a:lnTo>
                <a:lnTo>
                  <a:pt x="313010" y="152274"/>
                </a:lnTo>
                <a:lnTo>
                  <a:pt x="315918" y="154342"/>
                </a:lnTo>
                <a:lnTo>
                  <a:pt x="326046" y="157252"/>
                </a:lnTo>
                <a:lnTo>
                  <a:pt x="348308" y="158429"/>
                </a:lnTo>
                <a:lnTo>
                  <a:pt x="354241" y="156575"/>
                </a:lnTo>
                <a:lnTo>
                  <a:pt x="361950" y="15212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30" name="SMARTInkShape-Group68">
            <a:extLst>
              <a:ext uri="{FF2B5EF4-FFF2-40B4-BE49-F238E27FC236}">
                <a16:creationId xmlns:a16="http://schemas.microsoft.com/office/drawing/2014/main" id="{D1B2CC2E-2FD6-A3EA-A325-6D134C8A8410}"/>
              </a:ext>
            </a:extLst>
          </p:cNvPr>
          <p:cNvGrpSpPr/>
          <p:nvPr/>
        </p:nvGrpSpPr>
        <p:grpSpPr>
          <a:xfrm>
            <a:off x="2645422" y="4832357"/>
            <a:ext cx="598042" cy="253994"/>
            <a:chOff x="2645422" y="4832357"/>
            <a:chExt cx="598042" cy="253994"/>
          </a:xfrm>
        </p:grpSpPr>
        <p:sp>
          <p:nvSpPr>
            <p:cNvPr id="126" name="SMARTInkShape-337">
              <a:extLst>
                <a:ext uri="{FF2B5EF4-FFF2-40B4-BE49-F238E27FC236}">
                  <a16:creationId xmlns:a16="http://schemas.microsoft.com/office/drawing/2014/main" id="{61DE991A-402D-1897-FFA5-31FB40B2118D}"/>
                </a:ext>
              </a:extLst>
            </p:cNvPr>
            <p:cNvSpPr/>
            <p:nvPr>
              <p:custDataLst>
                <p:tags r:id="rId52"/>
              </p:custDataLst>
            </p:nvPr>
          </p:nvSpPr>
          <p:spPr>
            <a:xfrm>
              <a:off x="2645422" y="4835294"/>
              <a:ext cx="154929" cy="180802"/>
            </a:xfrm>
            <a:custGeom>
              <a:avLst/>
              <a:gdLst/>
              <a:ahLst/>
              <a:cxnLst/>
              <a:rect l="0" t="0" r="0" b="0"/>
              <a:pathLst>
                <a:path w="154929" h="180802">
                  <a:moveTo>
                    <a:pt x="15228" y="60556"/>
                  </a:moveTo>
                  <a:lnTo>
                    <a:pt x="15228" y="60556"/>
                  </a:lnTo>
                  <a:lnTo>
                    <a:pt x="15228" y="49000"/>
                  </a:lnTo>
                  <a:lnTo>
                    <a:pt x="20253" y="34192"/>
                  </a:lnTo>
                  <a:lnTo>
                    <a:pt x="21695" y="26966"/>
                  </a:lnTo>
                  <a:lnTo>
                    <a:pt x="24687" y="21403"/>
                  </a:lnTo>
                  <a:lnTo>
                    <a:pt x="41949" y="7733"/>
                  </a:lnTo>
                  <a:lnTo>
                    <a:pt x="46625" y="5330"/>
                  </a:lnTo>
                  <a:lnTo>
                    <a:pt x="51054" y="3555"/>
                  </a:lnTo>
                  <a:lnTo>
                    <a:pt x="55375" y="414"/>
                  </a:lnTo>
                  <a:lnTo>
                    <a:pt x="57515" y="0"/>
                  </a:lnTo>
                  <a:lnTo>
                    <a:pt x="59647" y="431"/>
                  </a:lnTo>
                  <a:lnTo>
                    <a:pt x="64768" y="2818"/>
                  </a:lnTo>
                  <a:lnTo>
                    <a:pt x="75212" y="13429"/>
                  </a:lnTo>
                  <a:lnTo>
                    <a:pt x="84802" y="30995"/>
                  </a:lnTo>
                  <a:lnTo>
                    <a:pt x="87010" y="36615"/>
                  </a:lnTo>
                  <a:lnTo>
                    <a:pt x="87583" y="50386"/>
                  </a:lnTo>
                  <a:lnTo>
                    <a:pt x="85573" y="78852"/>
                  </a:lnTo>
                  <a:lnTo>
                    <a:pt x="78482" y="98433"/>
                  </a:lnTo>
                  <a:lnTo>
                    <a:pt x="61248" y="128495"/>
                  </a:lnTo>
                  <a:lnTo>
                    <a:pt x="48151" y="146962"/>
                  </a:lnTo>
                  <a:lnTo>
                    <a:pt x="18145" y="169335"/>
                  </a:lnTo>
                  <a:lnTo>
                    <a:pt x="3191" y="179155"/>
                  </a:lnTo>
                  <a:lnTo>
                    <a:pt x="0" y="180294"/>
                  </a:lnTo>
                  <a:lnTo>
                    <a:pt x="137" y="180597"/>
                  </a:lnTo>
                  <a:lnTo>
                    <a:pt x="934" y="180801"/>
                  </a:lnTo>
                  <a:lnTo>
                    <a:pt x="23436" y="175703"/>
                  </a:lnTo>
                  <a:lnTo>
                    <a:pt x="51003" y="175023"/>
                  </a:lnTo>
                  <a:lnTo>
                    <a:pt x="77145" y="174889"/>
                  </a:lnTo>
                  <a:lnTo>
                    <a:pt x="103659" y="176746"/>
                  </a:lnTo>
                  <a:lnTo>
                    <a:pt x="120853" y="178519"/>
                  </a:lnTo>
                  <a:lnTo>
                    <a:pt x="151565" y="175270"/>
                  </a:lnTo>
                  <a:lnTo>
                    <a:pt x="154928" y="1748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SMARTInkShape-338">
              <a:extLst>
                <a:ext uri="{FF2B5EF4-FFF2-40B4-BE49-F238E27FC236}">
                  <a16:creationId xmlns:a16="http://schemas.microsoft.com/office/drawing/2014/main" id="{EE107065-64AC-F362-13A6-7311E81CBE44}"/>
                </a:ext>
              </a:extLst>
            </p:cNvPr>
            <p:cNvSpPr/>
            <p:nvPr>
              <p:custDataLst>
                <p:tags r:id="rId53"/>
              </p:custDataLst>
            </p:nvPr>
          </p:nvSpPr>
          <p:spPr>
            <a:xfrm>
              <a:off x="2870200" y="4997484"/>
              <a:ext cx="19051" cy="24760"/>
            </a:xfrm>
            <a:custGeom>
              <a:avLst/>
              <a:gdLst/>
              <a:ahLst/>
              <a:cxnLst/>
              <a:rect l="0" t="0" r="0" b="0"/>
              <a:pathLst>
                <a:path w="19051" h="24760">
                  <a:moveTo>
                    <a:pt x="0" y="6316"/>
                  </a:moveTo>
                  <a:lnTo>
                    <a:pt x="0" y="6316"/>
                  </a:lnTo>
                  <a:lnTo>
                    <a:pt x="5467" y="849"/>
                  </a:lnTo>
                  <a:lnTo>
                    <a:pt x="6467" y="1260"/>
                  </a:lnTo>
                  <a:lnTo>
                    <a:pt x="11245" y="4504"/>
                  </a:lnTo>
                  <a:lnTo>
                    <a:pt x="15111" y="5511"/>
                  </a:lnTo>
                  <a:lnTo>
                    <a:pt x="16424" y="6485"/>
                  </a:lnTo>
                  <a:lnTo>
                    <a:pt x="17299" y="7840"/>
                  </a:lnTo>
                  <a:lnTo>
                    <a:pt x="17883" y="9449"/>
                  </a:lnTo>
                  <a:lnTo>
                    <a:pt x="16650" y="14999"/>
                  </a:lnTo>
                  <a:lnTo>
                    <a:pt x="15333" y="18455"/>
                  </a:lnTo>
                  <a:lnTo>
                    <a:pt x="13750" y="20759"/>
                  </a:lnTo>
                  <a:lnTo>
                    <a:pt x="7464" y="24759"/>
                  </a:lnTo>
                  <a:lnTo>
                    <a:pt x="3309" y="18444"/>
                  </a:lnTo>
                  <a:lnTo>
                    <a:pt x="2911" y="15813"/>
                  </a:lnTo>
                  <a:lnTo>
                    <a:pt x="3352" y="13353"/>
                  </a:lnTo>
                  <a:lnTo>
                    <a:pt x="5723" y="8739"/>
                  </a:lnTo>
                  <a:lnTo>
                    <a:pt x="12387" y="350"/>
                  </a:lnTo>
                  <a:lnTo>
                    <a:pt x="18140" y="0"/>
                  </a:lnTo>
                  <a:lnTo>
                    <a:pt x="18443" y="693"/>
                  </a:lnTo>
                  <a:lnTo>
                    <a:pt x="19050" y="63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SMARTInkShape-339">
              <a:extLst>
                <a:ext uri="{FF2B5EF4-FFF2-40B4-BE49-F238E27FC236}">
                  <a16:creationId xmlns:a16="http://schemas.microsoft.com/office/drawing/2014/main" id="{4E6A7B7A-213E-5DAB-0846-FA071B11A1B3}"/>
                </a:ext>
              </a:extLst>
            </p:cNvPr>
            <p:cNvSpPr/>
            <p:nvPr>
              <p:custDataLst>
                <p:tags r:id="rId54"/>
              </p:custDataLst>
            </p:nvPr>
          </p:nvSpPr>
          <p:spPr>
            <a:xfrm>
              <a:off x="2952750" y="4851423"/>
              <a:ext cx="112645" cy="158500"/>
            </a:xfrm>
            <a:custGeom>
              <a:avLst/>
              <a:gdLst/>
              <a:ahLst/>
              <a:cxnLst/>
              <a:rect l="0" t="0" r="0" b="0"/>
              <a:pathLst>
                <a:path w="112645" h="158500">
                  <a:moveTo>
                    <a:pt x="6350" y="6327"/>
                  </a:moveTo>
                  <a:lnTo>
                    <a:pt x="6350" y="6327"/>
                  </a:lnTo>
                  <a:lnTo>
                    <a:pt x="16489" y="1963"/>
                  </a:lnTo>
                  <a:lnTo>
                    <a:pt x="44728" y="152"/>
                  </a:lnTo>
                  <a:lnTo>
                    <a:pt x="70862" y="0"/>
                  </a:lnTo>
                  <a:lnTo>
                    <a:pt x="75464" y="1403"/>
                  </a:lnTo>
                  <a:lnTo>
                    <a:pt x="82458" y="6726"/>
                  </a:lnTo>
                  <a:lnTo>
                    <a:pt x="86037" y="15676"/>
                  </a:lnTo>
                  <a:lnTo>
                    <a:pt x="86991" y="21026"/>
                  </a:lnTo>
                  <a:lnTo>
                    <a:pt x="85511" y="26709"/>
                  </a:lnTo>
                  <a:lnTo>
                    <a:pt x="78221" y="38670"/>
                  </a:lnTo>
                  <a:lnTo>
                    <a:pt x="58847" y="53932"/>
                  </a:lnTo>
                  <a:lnTo>
                    <a:pt x="29386" y="69128"/>
                  </a:lnTo>
                  <a:lnTo>
                    <a:pt x="8720" y="81232"/>
                  </a:lnTo>
                  <a:lnTo>
                    <a:pt x="8636" y="81663"/>
                  </a:lnTo>
                  <a:lnTo>
                    <a:pt x="9285" y="81951"/>
                  </a:lnTo>
                  <a:lnTo>
                    <a:pt x="10423" y="82144"/>
                  </a:lnTo>
                  <a:lnTo>
                    <a:pt x="40696" y="72379"/>
                  </a:lnTo>
                  <a:lnTo>
                    <a:pt x="57920" y="71289"/>
                  </a:lnTo>
                  <a:lnTo>
                    <a:pt x="85630" y="78765"/>
                  </a:lnTo>
                  <a:lnTo>
                    <a:pt x="99142" y="91526"/>
                  </a:lnTo>
                  <a:lnTo>
                    <a:pt x="108711" y="108711"/>
                  </a:lnTo>
                  <a:lnTo>
                    <a:pt x="112644" y="127211"/>
                  </a:lnTo>
                  <a:lnTo>
                    <a:pt x="111682" y="137899"/>
                  </a:lnTo>
                  <a:lnTo>
                    <a:pt x="110438" y="142725"/>
                  </a:lnTo>
                  <a:lnTo>
                    <a:pt x="105293" y="149969"/>
                  </a:lnTo>
                  <a:lnTo>
                    <a:pt x="101945" y="152889"/>
                  </a:lnTo>
                  <a:lnTo>
                    <a:pt x="90700" y="156132"/>
                  </a:lnTo>
                  <a:lnTo>
                    <a:pt x="59129" y="158499"/>
                  </a:lnTo>
                  <a:lnTo>
                    <a:pt x="38686" y="156778"/>
                  </a:lnTo>
                  <a:lnTo>
                    <a:pt x="0" y="14602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SMARTInkShape-340">
              <a:extLst>
                <a:ext uri="{FF2B5EF4-FFF2-40B4-BE49-F238E27FC236}">
                  <a16:creationId xmlns:a16="http://schemas.microsoft.com/office/drawing/2014/main" id="{1B88712A-A7D0-A737-AF3F-55DEB0140CC3}"/>
                </a:ext>
              </a:extLst>
            </p:cNvPr>
            <p:cNvSpPr/>
            <p:nvPr>
              <p:custDataLst>
                <p:tags r:id="rId55"/>
              </p:custDataLst>
            </p:nvPr>
          </p:nvSpPr>
          <p:spPr>
            <a:xfrm>
              <a:off x="3112708" y="4832357"/>
              <a:ext cx="130756" cy="253994"/>
            </a:xfrm>
            <a:custGeom>
              <a:avLst/>
              <a:gdLst/>
              <a:ahLst/>
              <a:cxnLst/>
              <a:rect l="0" t="0" r="0" b="0"/>
              <a:pathLst>
                <a:path w="130756" h="253994">
                  <a:moveTo>
                    <a:pt x="68642" y="6343"/>
                  </a:moveTo>
                  <a:lnTo>
                    <a:pt x="68642" y="6343"/>
                  </a:lnTo>
                  <a:lnTo>
                    <a:pt x="68642" y="255"/>
                  </a:lnTo>
                  <a:lnTo>
                    <a:pt x="72300" y="45"/>
                  </a:lnTo>
                  <a:lnTo>
                    <a:pt x="69263" y="0"/>
                  </a:lnTo>
                  <a:lnTo>
                    <a:pt x="68918" y="1878"/>
                  </a:lnTo>
                  <a:lnTo>
                    <a:pt x="66785" y="28554"/>
                  </a:lnTo>
                  <a:lnTo>
                    <a:pt x="56437" y="59884"/>
                  </a:lnTo>
                  <a:lnTo>
                    <a:pt x="46731" y="86597"/>
                  </a:lnTo>
                  <a:lnTo>
                    <a:pt x="32094" y="113839"/>
                  </a:lnTo>
                  <a:lnTo>
                    <a:pt x="12426" y="142110"/>
                  </a:lnTo>
                  <a:lnTo>
                    <a:pt x="8850" y="144295"/>
                  </a:lnTo>
                  <a:lnTo>
                    <a:pt x="0" y="145890"/>
                  </a:lnTo>
                  <a:lnTo>
                    <a:pt x="4366" y="146029"/>
                  </a:lnTo>
                  <a:lnTo>
                    <a:pt x="31589" y="140575"/>
                  </a:lnTo>
                  <a:lnTo>
                    <a:pt x="57560" y="139868"/>
                  </a:lnTo>
                  <a:lnTo>
                    <a:pt x="83076" y="139745"/>
                  </a:lnTo>
                  <a:lnTo>
                    <a:pt x="113912" y="139698"/>
                  </a:lnTo>
                  <a:lnTo>
                    <a:pt x="120042" y="139695"/>
                  </a:lnTo>
                  <a:lnTo>
                    <a:pt x="125118" y="137812"/>
                  </a:lnTo>
                  <a:lnTo>
                    <a:pt x="130755" y="134226"/>
                  </a:lnTo>
                  <a:lnTo>
                    <a:pt x="129644" y="129972"/>
                  </a:lnTo>
                  <a:lnTo>
                    <a:pt x="126934" y="121526"/>
                  </a:lnTo>
                  <a:lnTo>
                    <a:pt x="125794" y="95616"/>
                  </a:lnTo>
                  <a:lnTo>
                    <a:pt x="125087" y="106161"/>
                  </a:lnTo>
                  <a:lnTo>
                    <a:pt x="120325" y="137315"/>
                  </a:lnTo>
                  <a:lnTo>
                    <a:pt x="119616" y="168282"/>
                  </a:lnTo>
                  <a:lnTo>
                    <a:pt x="117595" y="193214"/>
                  </a:lnTo>
                  <a:lnTo>
                    <a:pt x="115799" y="207930"/>
                  </a:lnTo>
                  <a:lnTo>
                    <a:pt x="119734" y="238068"/>
                  </a:lnTo>
                  <a:lnTo>
                    <a:pt x="125792" y="2539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3" name="SMARTInkShape-Group69">
            <a:extLst>
              <a:ext uri="{FF2B5EF4-FFF2-40B4-BE49-F238E27FC236}">
                <a16:creationId xmlns:a16="http://schemas.microsoft.com/office/drawing/2014/main" id="{556F6CE1-B9CD-1626-9B59-573BD289A729}"/>
              </a:ext>
            </a:extLst>
          </p:cNvPr>
          <p:cNvGrpSpPr/>
          <p:nvPr/>
        </p:nvGrpSpPr>
        <p:grpSpPr>
          <a:xfrm>
            <a:off x="2267028" y="4819650"/>
            <a:ext cx="215319" cy="184151"/>
            <a:chOff x="2267028" y="4819650"/>
            <a:chExt cx="215319" cy="184151"/>
          </a:xfrm>
        </p:grpSpPr>
        <p:sp>
          <p:nvSpPr>
            <p:cNvPr id="131" name="SMARTInkShape-341">
              <a:extLst>
                <a:ext uri="{FF2B5EF4-FFF2-40B4-BE49-F238E27FC236}">
                  <a16:creationId xmlns:a16="http://schemas.microsoft.com/office/drawing/2014/main" id="{B7FCDE52-FC6D-EDCF-BAB3-7F0C889B03EB}"/>
                </a:ext>
              </a:extLst>
            </p:cNvPr>
            <p:cNvSpPr/>
            <p:nvPr>
              <p:custDataLst>
                <p:tags r:id="rId50"/>
              </p:custDataLst>
            </p:nvPr>
          </p:nvSpPr>
          <p:spPr>
            <a:xfrm>
              <a:off x="2324511" y="4819650"/>
              <a:ext cx="157836" cy="133351"/>
            </a:xfrm>
            <a:custGeom>
              <a:avLst/>
              <a:gdLst/>
              <a:ahLst/>
              <a:cxnLst/>
              <a:rect l="0" t="0" r="0" b="0"/>
              <a:pathLst>
                <a:path w="157836" h="133351">
                  <a:moveTo>
                    <a:pt x="126589" y="0"/>
                  </a:moveTo>
                  <a:lnTo>
                    <a:pt x="126589" y="0"/>
                  </a:lnTo>
                  <a:lnTo>
                    <a:pt x="132939" y="0"/>
                  </a:lnTo>
                  <a:lnTo>
                    <a:pt x="117359" y="12210"/>
                  </a:lnTo>
                  <a:lnTo>
                    <a:pt x="88110" y="26938"/>
                  </a:lnTo>
                  <a:lnTo>
                    <a:pt x="57264" y="49054"/>
                  </a:lnTo>
                  <a:lnTo>
                    <a:pt x="26359" y="63347"/>
                  </a:lnTo>
                  <a:lnTo>
                    <a:pt x="0" y="75904"/>
                  </a:lnTo>
                  <a:lnTo>
                    <a:pt x="3082" y="79484"/>
                  </a:lnTo>
                  <a:lnTo>
                    <a:pt x="26358" y="91379"/>
                  </a:lnTo>
                  <a:lnTo>
                    <a:pt x="52755" y="98963"/>
                  </a:lnTo>
                  <a:lnTo>
                    <a:pt x="79471" y="107847"/>
                  </a:lnTo>
                  <a:lnTo>
                    <a:pt x="108658" y="116396"/>
                  </a:lnTo>
                  <a:lnTo>
                    <a:pt x="138043" y="126997"/>
                  </a:lnTo>
                  <a:lnTo>
                    <a:pt x="157835" y="133240"/>
                  </a:lnTo>
                  <a:lnTo>
                    <a:pt x="151989" y="133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SMARTInkShape-342">
              <a:extLst>
                <a:ext uri="{FF2B5EF4-FFF2-40B4-BE49-F238E27FC236}">
                  <a16:creationId xmlns:a16="http://schemas.microsoft.com/office/drawing/2014/main" id="{29E63BCA-0400-5025-BDAC-8C5BE6461C88}"/>
                </a:ext>
              </a:extLst>
            </p:cNvPr>
            <p:cNvSpPr/>
            <p:nvPr>
              <p:custDataLst>
                <p:tags r:id="rId51"/>
              </p:custDataLst>
            </p:nvPr>
          </p:nvSpPr>
          <p:spPr>
            <a:xfrm>
              <a:off x="2267028" y="4953000"/>
              <a:ext cx="196773" cy="50801"/>
            </a:xfrm>
            <a:custGeom>
              <a:avLst/>
              <a:gdLst/>
              <a:ahLst/>
              <a:cxnLst/>
              <a:rect l="0" t="0" r="0" b="0"/>
              <a:pathLst>
                <a:path w="196773" h="50801">
                  <a:moveTo>
                    <a:pt x="6272" y="0"/>
                  </a:moveTo>
                  <a:lnTo>
                    <a:pt x="6272" y="0"/>
                  </a:lnTo>
                  <a:lnTo>
                    <a:pt x="0" y="0"/>
                  </a:lnTo>
                  <a:lnTo>
                    <a:pt x="15852" y="9434"/>
                  </a:lnTo>
                  <a:lnTo>
                    <a:pt x="46801" y="21015"/>
                  </a:lnTo>
                  <a:lnTo>
                    <a:pt x="70884" y="30843"/>
                  </a:lnTo>
                  <a:lnTo>
                    <a:pt x="96991" y="39320"/>
                  </a:lnTo>
                  <a:lnTo>
                    <a:pt x="122601" y="42930"/>
                  </a:lnTo>
                  <a:lnTo>
                    <a:pt x="154340" y="49276"/>
                  </a:lnTo>
                  <a:lnTo>
                    <a:pt x="185852" y="50773"/>
                  </a:lnTo>
                  <a:lnTo>
                    <a:pt x="196772" y="508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4" name="SMARTInkShape-343">
            <a:extLst>
              <a:ext uri="{FF2B5EF4-FFF2-40B4-BE49-F238E27FC236}">
                <a16:creationId xmlns:a16="http://schemas.microsoft.com/office/drawing/2014/main" id="{94F8DC85-4E02-315B-5C7F-CE2143BE4B66}"/>
              </a:ext>
            </a:extLst>
          </p:cNvPr>
          <p:cNvSpPr/>
          <p:nvPr>
            <p:custDataLst>
              <p:tags r:id="rId3"/>
            </p:custDataLst>
          </p:nvPr>
        </p:nvSpPr>
        <p:spPr>
          <a:xfrm>
            <a:off x="1727200" y="4871965"/>
            <a:ext cx="345476" cy="232547"/>
          </a:xfrm>
          <a:custGeom>
            <a:avLst/>
            <a:gdLst/>
            <a:ahLst/>
            <a:cxnLst/>
            <a:rect l="0" t="0" r="0" b="0"/>
            <a:pathLst>
              <a:path w="345476" h="232547">
                <a:moveTo>
                  <a:pt x="0" y="220735"/>
                </a:moveTo>
                <a:lnTo>
                  <a:pt x="0" y="220735"/>
                </a:lnTo>
                <a:lnTo>
                  <a:pt x="6348" y="220735"/>
                </a:lnTo>
                <a:lnTo>
                  <a:pt x="6350" y="226823"/>
                </a:lnTo>
                <a:lnTo>
                  <a:pt x="2979" y="227007"/>
                </a:lnTo>
                <a:lnTo>
                  <a:pt x="1986" y="227739"/>
                </a:lnTo>
                <a:lnTo>
                  <a:pt x="262" y="232546"/>
                </a:lnTo>
                <a:lnTo>
                  <a:pt x="78" y="229801"/>
                </a:lnTo>
                <a:lnTo>
                  <a:pt x="1916" y="226411"/>
                </a:lnTo>
                <a:lnTo>
                  <a:pt x="5085" y="221141"/>
                </a:lnTo>
                <a:lnTo>
                  <a:pt x="14750" y="202392"/>
                </a:lnTo>
                <a:lnTo>
                  <a:pt x="34137" y="171884"/>
                </a:lnTo>
                <a:lnTo>
                  <a:pt x="55069" y="143816"/>
                </a:lnTo>
                <a:lnTo>
                  <a:pt x="78086" y="117716"/>
                </a:lnTo>
                <a:lnTo>
                  <a:pt x="102423" y="88610"/>
                </a:lnTo>
                <a:lnTo>
                  <a:pt x="127358" y="59866"/>
                </a:lnTo>
                <a:lnTo>
                  <a:pt x="136043" y="46070"/>
                </a:lnTo>
                <a:lnTo>
                  <a:pt x="140498" y="37514"/>
                </a:lnTo>
                <a:lnTo>
                  <a:pt x="149683" y="26125"/>
                </a:lnTo>
                <a:lnTo>
                  <a:pt x="153744" y="17559"/>
                </a:lnTo>
                <a:lnTo>
                  <a:pt x="155413" y="15434"/>
                </a:lnTo>
                <a:lnTo>
                  <a:pt x="159148" y="13074"/>
                </a:lnTo>
                <a:lnTo>
                  <a:pt x="161132" y="12444"/>
                </a:lnTo>
                <a:lnTo>
                  <a:pt x="162455" y="11319"/>
                </a:lnTo>
                <a:lnTo>
                  <a:pt x="164997" y="5129"/>
                </a:lnTo>
                <a:lnTo>
                  <a:pt x="165097" y="35350"/>
                </a:lnTo>
                <a:lnTo>
                  <a:pt x="159633" y="65738"/>
                </a:lnTo>
                <a:lnTo>
                  <a:pt x="153840" y="91085"/>
                </a:lnTo>
                <a:lnTo>
                  <a:pt x="154708" y="115763"/>
                </a:lnTo>
                <a:lnTo>
                  <a:pt x="158365" y="133159"/>
                </a:lnTo>
                <a:lnTo>
                  <a:pt x="170329" y="153943"/>
                </a:lnTo>
                <a:lnTo>
                  <a:pt x="172819" y="157157"/>
                </a:lnTo>
                <a:lnTo>
                  <a:pt x="183112" y="160728"/>
                </a:lnTo>
                <a:lnTo>
                  <a:pt x="189808" y="161681"/>
                </a:lnTo>
                <a:lnTo>
                  <a:pt x="202893" y="158976"/>
                </a:lnTo>
                <a:lnTo>
                  <a:pt x="209345" y="156278"/>
                </a:lnTo>
                <a:lnTo>
                  <a:pt x="218396" y="147637"/>
                </a:lnTo>
                <a:lnTo>
                  <a:pt x="237395" y="121660"/>
                </a:lnTo>
                <a:lnTo>
                  <a:pt x="249158" y="95581"/>
                </a:lnTo>
                <a:lnTo>
                  <a:pt x="257426" y="66217"/>
                </a:lnTo>
                <a:lnTo>
                  <a:pt x="264344" y="40033"/>
                </a:lnTo>
                <a:lnTo>
                  <a:pt x="272193" y="8927"/>
                </a:lnTo>
                <a:lnTo>
                  <a:pt x="272937" y="0"/>
                </a:lnTo>
                <a:lnTo>
                  <a:pt x="273043" y="31080"/>
                </a:lnTo>
                <a:lnTo>
                  <a:pt x="272343" y="57845"/>
                </a:lnTo>
                <a:lnTo>
                  <a:pt x="268024" y="84686"/>
                </a:lnTo>
                <a:lnTo>
                  <a:pt x="267580" y="113266"/>
                </a:lnTo>
                <a:lnTo>
                  <a:pt x="272190" y="141227"/>
                </a:lnTo>
                <a:lnTo>
                  <a:pt x="273888" y="145152"/>
                </a:lnTo>
                <a:lnTo>
                  <a:pt x="279537" y="151395"/>
                </a:lnTo>
                <a:lnTo>
                  <a:pt x="286751" y="154639"/>
                </a:lnTo>
                <a:lnTo>
                  <a:pt x="302881" y="156722"/>
                </a:lnTo>
                <a:lnTo>
                  <a:pt x="315442" y="153712"/>
                </a:lnTo>
                <a:lnTo>
                  <a:pt x="337417" y="145666"/>
                </a:lnTo>
                <a:lnTo>
                  <a:pt x="345475" y="144758"/>
                </a:lnTo>
                <a:lnTo>
                  <a:pt x="342900" y="1445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41" name="SMARTInkShape-Group71">
            <a:extLst>
              <a:ext uri="{FF2B5EF4-FFF2-40B4-BE49-F238E27FC236}">
                <a16:creationId xmlns:a16="http://schemas.microsoft.com/office/drawing/2014/main" id="{CD0EF98D-02D8-B630-7205-D7F41E646F06}"/>
              </a:ext>
            </a:extLst>
          </p:cNvPr>
          <p:cNvGrpSpPr/>
          <p:nvPr/>
        </p:nvGrpSpPr>
        <p:grpSpPr>
          <a:xfrm>
            <a:off x="793750" y="5410302"/>
            <a:ext cx="603251" cy="327127"/>
            <a:chOff x="793750" y="5410302"/>
            <a:chExt cx="603251" cy="327127"/>
          </a:xfrm>
        </p:grpSpPr>
        <p:sp>
          <p:nvSpPr>
            <p:cNvPr id="135" name="SMARTInkShape-344">
              <a:extLst>
                <a:ext uri="{FF2B5EF4-FFF2-40B4-BE49-F238E27FC236}">
                  <a16:creationId xmlns:a16="http://schemas.microsoft.com/office/drawing/2014/main" id="{D29272FB-9E8E-4225-5B7B-8D0C9CEB732B}"/>
                </a:ext>
              </a:extLst>
            </p:cNvPr>
            <p:cNvSpPr/>
            <p:nvPr>
              <p:custDataLst>
                <p:tags r:id="rId44"/>
              </p:custDataLst>
            </p:nvPr>
          </p:nvSpPr>
          <p:spPr>
            <a:xfrm>
              <a:off x="793750" y="5410302"/>
              <a:ext cx="12701" cy="304699"/>
            </a:xfrm>
            <a:custGeom>
              <a:avLst/>
              <a:gdLst/>
              <a:ahLst/>
              <a:cxnLst/>
              <a:rect l="0" t="0" r="0" b="0"/>
              <a:pathLst>
                <a:path w="12701" h="304699">
                  <a:moveTo>
                    <a:pt x="0" y="18948"/>
                  </a:moveTo>
                  <a:lnTo>
                    <a:pt x="0" y="18948"/>
                  </a:lnTo>
                  <a:lnTo>
                    <a:pt x="9459" y="9488"/>
                  </a:lnTo>
                  <a:lnTo>
                    <a:pt x="11260" y="5807"/>
                  </a:lnTo>
                  <a:lnTo>
                    <a:pt x="12675" y="0"/>
                  </a:lnTo>
                  <a:lnTo>
                    <a:pt x="12699" y="31608"/>
                  </a:lnTo>
                  <a:lnTo>
                    <a:pt x="12700" y="60411"/>
                  </a:lnTo>
                  <a:lnTo>
                    <a:pt x="12700" y="84934"/>
                  </a:lnTo>
                  <a:lnTo>
                    <a:pt x="12700" y="110074"/>
                  </a:lnTo>
                  <a:lnTo>
                    <a:pt x="12700" y="135397"/>
                  </a:lnTo>
                  <a:lnTo>
                    <a:pt x="12700" y="160773"/>
                  </a:lnTo>
                  <a:lnTo>
                    <a:pt x="12700" y="183347"/>
                  </a:lnTo>
                  <a:lnTo>
                    <a:pt x="12700" y="209136"/>
                  </a:lnTo>
                  <a:lnTo>
                    <a:pt x="12700" y="234710"/>
                  </a:lnTo>
                  <a:lnTo>
                    <a:pt x="9329" y="266165"/>
                  </a:lnTo>
                  <a:lnTo>
                    <a:pt x="2574" y="294891"/>
                  </a:lnTo>
                  <a:lnTo>
                    <a:pt x="0" y="3046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SMARTInkShape-345">
              <a:extLst>
                <a:ext uri="{FF2B5EF4-FFF2-40B4-BE49-F238E27FC236}">
                  <a16:creationId xmlns:a16="http://schemas.microsoft.com/office/drawing/2014/main" id="{6EF4D5A7-B504-5B87-0762-96033AFC986B}"/>
                </a:ext>
              </a:extLst>
            </p:cNvPr>
            <p:cNvSpPr/>
            <p:nvPr>
              <p:custDataLst>
                <p:tags r:id="rId45"/>
              </p:custDataLst>
            </p:nvPr>
          </p:nvSpPr>
          <p:spPr>
            <a:xfrm>
              <a:off x="946150" y="5461285"/>
              <a:ext cx="36670" cy="209266"/>
            </a:xfrm>
            <a:custGeom>
              <a:avLst/>
              <a:gdLst/>
              <a:ahLst/>
              <a:cxnLst/>
              <a:rect l="0" t="0" r="0" b="0"/>
              <a:pathLst>
                <a:path w="36670" h="209266">
                  <a:moveTo>
                    <a:pt x="0" y="12415"/>
                  </a:moveTo>
                  <a:lnTo>
                    <a:pt x="0" y="12415"/>
                  </a:lnTo>
                  <a:lnTo>
                    <a:pt x="5467" y="6948"/>
                  </a:lnTo>
                  <a:lnTo>
                    <a:pt x="6088" y="2955"/>
                  </a:lnTo>
                  <a:lnTo>
                    <a:pt x="6881" y="1876"/>
                  </a:lnTo>
                  <a:lnTo>
                    <a:pt x="8115" y="1155"/>
                  </a:lnTo>
                  <a:lnTo>
                    <a:pt x="13223" y="141"/>
                  </a:lnTo>
                  <a:lnTo>
                    <a:pt x="15165" y="0"/>
                  </a:lnTo>
                  <a:lnTo>
                    <a:pt x="17166" y="2022"/>
                  </a:lnTo>
                  <a:lnTo>
                    <a:pt x="21270" y="9912"/>
                  </a:lnTo>
                  <a:lnTo>
                    <a:pt x="25290" y="36589"/>
                  </a:lnTo>
                  <a:lnTo>
                    <a:pt x="29522" y="59325"/>
                  </a:lnTo>
                  <a:lnTo>
                    <a:pt x="30760" y="82888"/>
                  </a:lnTo>
                  <a:lnTo>
                    <a:pt x="28085" y="110437"/>
                  </a:lnTo>
                  <a:lnTo>
                    <a:pt x="26636" y="140119"/>
                  </a:lnTo>
                  <a:lnTo>
                    <a:pt x="30531" y="170965"/>
                  </a:lnTo>
                  <a:lnTo>
                    <a:pt x="36669" y="201574"/>
                  </a:lnTo>
                  <a:lnTo>
                    <a:pt x="31750" y="2092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SMARTInkShape-346">
              <a:extLst>
                <a:ext uri="{FF2B5EF4-FFF2-40B4-BE49-F238E27FC236}">
                  <a16:creationId xmlns:a16="http://schemas.microsoft.com/office/drawing/2014/main" id="{24E0328C-FFD0-A36B-6818-BBCA1995443D}"/>
                </a:ext>
              </a:extLst>
            </p:cNvPr>
            <p:cNvSpPr/>
            <p:nvPr>
              <p:custDataLst>
                <p:tags r:id="rId46"/>
              </p:custDataLst>
            </p:nvPr>
          </p:nvSpPr>
          <p:spPr>
            <a:xfrm>
              <a:off x="821842" y="5569035"/>
              <a:ext cx="124309" cy="11733"/>
            </a:xfrm>
            <a:custGeom>
              <a:avLst/>
              <a:gdLst/>
              <a:ahLst/>
              <a:cxnLst/>
              <a:rect l="0" t="0" r="0" b="0"/>
              <a:pathLst>
                <a:path w="124309" h="11733">
                  <a:moveTo>
                    <a:pt x="3658" y="6265"/>
                  </a:moveTo>
                  <a:lnTo>
                    <a:pt x="3658" y="6265"/>
                  </a:lnTo>
                  <a:lnTo>
                    <a:pt x="287" y="9635"/>
                  </a:lnTo>
                  <a:lnTo>
                    <a:pt x="0" y="10629"/>
                  </a:lnTo>
                  <a:lnTo>
                    <a:pt x="513" y="11291"/>
                  </a:lnTo>
                  <a:lnTo>
                    <a:pt x="1562" y="11732"/>
                  </a:lnTo>
                  <a:lnTo>
                    <a:pt x="29989" y="7071"/>
                  </a:lnTo>
                  <a:lnTo>
                    <a:pt x="55126" y="3132"/>
                  </a:lnTo>
                  <a:lnTo>
                    <a:pt x="81545" y="868"/>
                  </a:lnTo>
                  <a:lnTo>
                    <a:pt x="111689" y="0"/>
                  </a:lnTo>
                  <a:lnTo>
                    <a:pt x="124308" y="62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SMARTInkShape-347">
              <a:extLst>
                <a:ext uri="{FF2B5EF4-FFF2-40B4-BE49-F238E27FC236}">
                  <a16:creationId xmlns:a16="http://schemas.microsoft.com/office/drawing/2014/main" id="{9825C33C-284E-FD33-161A-D390795FE181}"/>
                </a:ext>
              </a:extLst>
            </p:cNvPr>
            <p:cNvSpPr/>
            <p:nvPr>
              <p:custDataLst>
                <p:tags r:id="rId47"/>
              </p:custDataLst>
            </p:nvPr>
          </p:nvSpPr>
          <p:spPr>
            <a:xfrm>
              <a:off x="1079052" y="5623221"/>
              <a:ext cx="171899" cy="114208"/>
            </a:xfrm>
            <a:custGeom>
              <a:avLst/>
              <a:gdLst/>
              <a:ahLst/>
              <a:cxnLst/>
              <a:rect l="0" t="0" r="0" b="0"/>
              <a:pathLst>
                <a:path w="171899" h="114208">
                  <a:moveTo>
                    <a:pt x="63948" y="34629"/>
                  </a:moveTo>
                  <a:lnTo>
                    <a:pt x="63948" y="34629"/>
                  </a:lnTo>
                  <a:lnTo>
                    <a:pt x="70036" y="34629"/>
                  </a:lnTo>
                  <a:lnTo>
                    <a:pt x="75742" y="29162"/>
                  </a:lnTo>
                  <a:lnTo>
                    <a:pt x="79750" y="28541"/>
                  </a:lnTo>
                  <a:lnTo>
                    <a:pt x="80833" y="27748"/>
                  </a:lnTo>
                  <a:lnTo>
                    <a:pt x="81555" y="26514"/>
                  </a:lnTo>
                  <a:lnTo>
                    <a:pt x="82808" y="21828"/>
                  </a:lnTo>
                  <a:lnTo>
                    <a:pt x="82914" y="18826"/>
                  </a:lnTo>
                  <a:lnTo>
                    <a:pt x="83647" y="17744"/>
                  </a:lnTo>
                  <a:lnTo>
                    <a:pt x="84842" y="17022"/>
                  </a:lnTo>
                  <a:lnTo>
                    <a:pt x="86344" y="16541"/>
                  </a:lnTo>
                  <a:lnTo>
                    <a:pt x="86640" y="15515"/>
                  </a:lnTo>
                  <a:lnTo>
                    <a:pt x="85087" y="12493"/>
                  </a:lnTo>
                  <a:lnTo>
                    <a:pt x="80246" y="6826"/>
                  </a:lnTo>
                  <a:lnTo>
                    <a:pt x="70972" y="676"/>
                  </a:lnTo>
                  <a:lnTo>
                    <a:pt x="67220" y="0"/>
                  </a:lnTo>
                  <a:lnTo>
                    <a:pt x="59287" y="1129"/>
                  </a:lnTo>
                  <a:lnTo>
                    <a:pt x="38333" y="17036"/>
                  </a:lnTo>
                  <a:lnTo>
                    <a:pt x="24295" y="31611"/>
                  </a:lnTo>
                  <a:lnTo>
                    <a:pt x="6909" y="61105"/>
                  </a:lnTo>
                  <a:lnTo>
                    <a:pt x="498" y="76735"/>
                  </a:lnTo>
                  <a:lnTo>
                    <a:pt x="0" y="90737"/>
                  </a:lnTo>
                  <a:lnTo>
                    <a:pt x="4012" y="102135"/>
                  </a:lnTo>
                  <a:lnTo>
                    <a:pt x="7057" y="107150"/>
                  </a:lnTo>
                  <a:lnTo>
                    <a:pt x="10499" y="110493"/>
                  </a:lnTo>
                  <a:lnTo>
                    <a:pt x="18085" y="114207"/>
                  </a:lnTo>
                  <a:lnTo>
                    <a:pt x="22084" y="113787"/>
                  </a:lnTo>
                  <a:lnTo>
                    <a:pt x="30290" y="109556"/>
                  </a:lnTo>
                  <a:lnTo>
                    <a:pt x="49394" y="90069"/>
                  </a:lnTo>
                  <a:lnTo>
                    <a:pt x="52129" y="88523"/>
                  </a:lnTo>
                  <a:lnTo>
                    <a:pt x="57049" y="81160"/>
                  </a:lnTo>
                  <a:lnTo>
                    <a:pt x="72131" y="53862"/>
                  </a:lnTo>
                  <a:lnTo>
                    <a:pt x="95580" y="25304"/>
                  </a:lnTo>
                  <a:lnTo>
                    <a:pt x="97736" y="24179"/>
                  </a:lnTo>
                  <a:lnTo>
                    <a:pt x="99173" y="24135"/>
                  </a:lnTo>
                  <a:lnTo>
                    <a:pt x="100132" y="24811"/>
                  </a:lnTo>
                  <a:lnTo>
                    <a:pt x="100771" y="25967"/>
                  </a:lnTo>
                  <a:lnTo>
                    <a:pt x="99599" y="31015"/>
                  </a:lnTo>
                  <a:lnTo>
                    <a:pt x="96854" y="41790"/>
                  </a:lnTo>
                  <a:lnTo>
                    <a:pt x="96917" y="51923"/>
                  </a:lnTo>
                  <a:lnTo>
                    <a:pt x="102707" y="81528"/>
                  </a:lnTo>
                  <a:lnTo>
                    <a:pt x="110645" y="101592"/>
                  </a:lnTo>
                  <a:lnTo>
                    <a:pt x="113424" y="104671"/>
                  </a:lnTo>
                  <a:lnTo>
                    <a:pt x="120274" y="108093"/>
                  </a:lnTo>
                  <a:lnTo>
                    <a:pt x="147866" y="110588"/>
                  </a:lnTo>
                  <a:lnTo>
                    <a:pt x="171898" y="9812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SMARTInkShape-348">
              <a:extLst>
                <a:ext uri="{FF2B5EF4-FFF2-40B4-BE49-F238E27FC236}">
                  <a16:creationId xmlns:a16="http://schemas.microsoft.com/office/drawing/2014/main" id="{9C2EC065-5DE8-3D6C-7F16-0AC2BC9EB065}"/>
                </a:ext>
              </a:extLst>
            </p:cNvPr>
            <p:cNvSpPr/>
            <p:nvPr>
              <p:custDataLst>
                <p:tags r:id="rId48"/>
              </p:custDataLst>
            </p:nvPr>
          </p:nvSpPr>
          <p:spPr>
            <a:xfrm>
              <a:off x="1371862" y="5531994"/>
              <a:ext cx="18789" cy="11557"/>
            </a:xfrm>
            <a:custGeom>
              <a:avLst/>
              <a:gdLst/>
              <a:ahLst/>
              <a:cxnLst/>
              <a:rect l="0" t="0" r="0" b="0"/>
              <a:pathLst>
                <a:path w="18789" h="11557">
                  <a:moveTo>
                    <a:pt x="6088" y="11556"/>
                  </a:moveTo>
                  <a:lnTo>
                    <a:pt x="6088" y="11556"/>
                  </a:lnTo>
                  <a:lnTo>
                    <a:pt x="621" y="11556"/>
                  </a:lnTo>
                  <a:lnTo>
                    <a:pt x="326" y="10851"/>
                  </a:lnTo>
                  <a:lnTo>
                    <a:pt x="0" y="8185"/>
                  </a:lnTo>
                  <a:lnTo>
                    <a:pt x="1736" y="4649"/>
                  </a:lnTo>
                  <a:lnTo>
                    <a:pt x="3187" y="2718"/>
                  </a:lnTo>
                  <a:lnTo>
                    <a:pt x="6680" y="572"/>
                  </a:lnTo>
                  <a:lnTo>
                    <a:pt x="8599" y="0"/>
                  </a:lnTo>
                  <a:lnTo>
                    <a:pt x="10585" y="325"/>
                  </a:lnTo>
                  <a:lnTo>
                    <a:pt x="18788" y="52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SMARTInkShape-349">
              <a:extLst>
                <a:ext uri="{FF2B5EF4-FFF2-40B4-BE49-F238E27FC236}">
                  <a16:creationId xmlns:a16="http://schemas.microsoft.com/office/drawing/2014/main" id="{7C58F685-A6C9-5E55-B063-4316B6F08F42}"/>
                </a:ext>
              </a:extLst>
            </p:cNvPr>
            <p:cNvSpPr/>
            <p:nvPr>
              <p:custDataLst>
                <p:tags r:id="rId49"/>
              </p:custDataLst>
            </p:nvPr>
          </p:nvSpPr>
          <p:spPr>
            <a:xfrm>
              <a:off x="1384639" y="5676900"/>
              <a:ext cx="12362" cy="6351"/>
            </a:xfrm>
            <a:custGeom>
              <a:avLst/>
              <a:gdLst/>
              <a:ahLst/>
              <a:cxnLst/>
              <a:rect l="0" t="0" r="0" b="0"/>
              <a:pathLst>
                <a:path w="12362" h="6351">
                  <a:moveTo>
                    <a:pt x="12361" y="6350"/>
                  </a:moveTo>
                  <a:lnTo>
                    <a:pt x="12361" y="6350"/>
                  </a:lnTo>
                  <a:lnTo>
                    <a:pt x="8990" y="6350"/>
                  </a:lnTo>
                  <a:lnTo>
                    <a:pt x="5454" y="4469"/>
                  </a:lnTo>
                  <a:lnTo>
                    <a:pt x="0" y="262"/>
                  </a:lnTo>
                  <a:lnTo>
                    <a:pt x="601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4" name="SMARTInkShape-Group72">
            <a:extLst>
              <a:ext uri="{FF2B5EF4-FFF2-40B4-BE49-F238E27FC236}">
                <a16:creationId xmlns:a16="http://schemas.microsoft.com/office/drawing/2014/main" id="{4A1E4FF3-FA16-27CB-F9F4-F75AFA493666}"/>
              </a:ext>
            </a:extLst>
          </p:cNvPr>
          <p:cNvGrpSpPr/>
          <p:nvPr/>
        </p:nvGrpSpPr>
        <p:grpSpPr>
          <a:xfrm>
            <a:off x="1333500" y="4940300"/>
            <a:ext cx="18689" cy="152116"/>
            <a:chOff x="1333500" y="4940300"/>
            <a:chExt cx="18689" cy="152116"/>
          </a:xfrm>
        </p:grpSpPr>
        <p:sp>
          <p:nvSpPr>
            <p:cNvPr id="142" name="SMARTInkShape-350">
              <a:extLst>
                <a:ext uri="{FF2B5EF4-FFF2-40B4-BE49-F238E27FC236}">
                  <a16:creationId xmlns:a16="http://schemas.microsoft.com/office/drawing/2014/main" id="{56B81133-5A2D-B9EC-FC64-793FDF46B3F6}"/>
                </a:ext>
              </a:extLst>
            </p:cNvPr>
            <p:cNvSpPr/>
            <p:nvPr>
              <p:custDataLst>
                <p:tags r:id="rId42"/>
              </p:custDataLst>
            </p:nvPr>
          </p:nvSpPr>
          <p:spPr>
            <a:xfrm>
              <a:off x="1333500" y="4940300"/>
              <a:ext cx="18689" cy="25275"/>
            </a:xfrm>
            <a:custGeom>
              <a:avLst/>
              <a:gdLst/>
              <a:ahLst/>
              <a:cxnLst/>
              <a:rect l="0" t="0" r="0" b="0"/>
              <a:pathLst>
                <a:path w="18689" h="25275">
                  <a:moveTo>
                    <a:pt x="0" y="0"/>
                  </a:moveTo>
                  <a:lnTo>
                    <a:pt x="0" y="0"/>
                  </a:lnTo>
                  <a:lnTo>
                    <a:pt x="3371" y="0"/>
                  </a:lnTo>
                  <a:lnTo>
                    <a:pt x="6908" y="1882"/>
                  </a:lnTo>
                  <a:lnTo>
                    <a:pt x="10831" y="4364"/>
                  </a:lnTo>
                  <a:lnTo>
                    <a:pt x="14927" y="5467"/>
                  </a:lnTo>
                  <a:lnTo>
                    <a:pt x="16301" y="7173"/>
                  </a:lnTo>
                  <a:lnTo>
                    <a:pt x="18236" y="15610"/>
                  </a:lnTo>
                  <a:lnTo>
                    <a:pt x="18688" y="20577"/>
                  </a:lnTo>
                  <a:lnTo>
                    <a:pt x="18103" y="22186"/>
                  </a:lnTo>
                  <a:lnTo>
                    <a:pt x="17007" y="23257"/>
                  </a:lnTo>
                  <a:lnTo>
                    <a:pt x="13909" y="24448"/>
                  </a:lnTo>
                  <a:lnTo>
                    <a:pt x="7485" y="25274"/>
                  </a:lnTo>
                  <a:lnTo>
                    <a:pt x="6686" y="18621"/>
                  </a:lnTo>
                  <a:lnTo>
                    <a:pt x="6450" y="11083"/>
                  </a:lnTo>
                  <a:lnTo>
                    <a:pt x="8276" y="6572"/>
                  </a:lnTo>
                  <a:lnTo>
                    <a:pt x="9751" y="4381"/>
                  </a:lnTo>
                  <a:lnTo>
                    <a:pt x="10734" y="3627"/>
                  </a:lnTo>
                  <a:lnTo>
                    <a:pt x="12700" y="6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SMARTInkShape-351">
              <a:extLst>
                <a:ext uri="{FF2B5EF4-FFF2-40B4-BE49-F238E27FC236}">
                  <a16:creationId xmlns:a16="http://schemas.microsoft.com/office/drawing/2014/main" id="{9F809846-1988-0FF7-E9E5-E47C31D69982}"/>
                </a:ext>
              </a:extLst>
            </p:cNvPr>
            <p:cNvSpPr/>
            <p:nvPr>
              <p:custDataLst>
                <p:tags r:id="rId43"/>
              </p:custDataLst>
            </p:nvPr>
          </p:nvSpPr>
          <p:spPr>
            <a:xfrm>
              <a:off x="1333500" y="5080000"/>
              <a:ext cx="11796" cy="12416"/>
            </a:xfrm>
            <a:custGeom>
              <a:avLst/>
              <a:gdLst/>
              <a:ahLst/>
              <a:cxnLst/>
              <a:rect l="0" t="0" r="0" b="0"/>
              <a:pathLst>
                <a:path w="11796" h="12416">
                  <a:moveTo>
                    <a:pt x="0" y="0"/>
                  </a:moveTo>
                  <a:lnTo>
                    <a:pt x="0" y="0"/>
                  </a:lnTo>
                  <a:lnTo>
                    <a:pt x="5467" y="0"/>
                  </a:lnTo>
                  <a:lnTo>
                    <a:pt x="5761" y="705"/>
                  </a:lnTo>
                  <a:lnTo>
                    <a:pt x="6088" y="3370"/>
                  </a:lnTo>
                  <a:lnTo>
                    <a:pt x="6881" y="4364"/>
                  </a:lnTo>
                  <a:lnTo>
                    <a:pt x="9644" y="5467"/>
                  </a:lnTo>
                  <a:lnTo>
                    <a:pt x="10662" y="6467"/>
                  </a:lnTo>
                  <a:lnTo>
                    <a:pt x="11795" y="9460"/>
                  </a:lnTo>
                  <a:lnTo>
                    <a:pt x="11390" y="10540"/>
                  </a:lnTo>
                  <a:lnTo>
                    <a:pt x="10416" y="11260"/>
                  </a:lnTo>
                  <a:lnTo>
                    <a:pt x="5673" y="12274"/>
                  </a:lnTo>
                  <a:lnTo>
                    <a:pt x="3782" y="12415"/>
                  </a:lnTo>
                  <a:lnTo>
                    <a:pt x="2522" y="11805"/>
                  </a:lnTo>
                  <a:lnTo>
                    <a:pt x="1681" y="10692"/>
                  </a:lnTo>
                  <a:lnTo>
                    <a:pt x="747" y="7574"/>
                  </a:lnTo>
                  <a:lnTo>
                    <a:pt x="9" y="100"/>
                  </a:lnTo>
                  <a:lnTo>
                    <a:pt x="6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9" name="SMARTInkShape-Group73">
            <a:extLst>
              <a:ext uri="{FF2B5EF4-FFF2-40B4-BE49-F238E27FC236}">
                <a16:creationId xmlns:a16="http://schemas.microsoft.com/office/drawing/2014/main" id="{1E78389C-78D9-37ED-729A-E1F2C298C76B}"/>
              </a:ext>
            </a:extLst>
          </p:cNvPr>
          <p:cNvGrpSpPr/>
          <p:nvPr/>
        </p:nvGrpSpPr>
        <p:grpSpPr>
          <a:xfrm>
            <a:off x="771590" y="4839039"/>
            <a:ext cx="320468" cy="277676"/>
            <a:chOff x="771590" y="4839039"/>
            <a:chExt cx="320468" cy="277676"/>
          </a:xfrm>
        </p:grpSpPr>
        <p:sp>
          <p:nvSpPr>
            <p:cNvPr id="145" name="SMARTInkShape-352">
              <a:extLst>
                <a:ext uri="{FF2B5EF4-FFF2-40B4-BE49-F238E27FC236}">
                  <a16:creationId xmlns:a16="http://schemas.microsoft.com/office/drawing/2014/main" id="{D1EEA314-0700-9CF2-8A4F-0A6025E9E22C}"/>
                </a:ext>
              </a:extLst>
            </p:cNvPr>
            <p:cNvSpPr/>
            <p:nvPr>
              <p:custDataLst>
                <p:tags r:id="rId38"/>
              </p:custDataLst>
            </p:nvPr>
          </p:nvSpPr>
          <p:spPr>
            <a:xfrm>
              <a:off x="1010979" y="5025134"/>
              <a:ext cx="81079" cy="91581"/>
            </a:xfrm>
            <a:custGeom>
              <a:avLst/>
              <a:gdLst/>
              <a:ahLst/>
              <a:cxnLst/>
              <a:rect l="0" t="0" r="0" b="0"/>
              <a:pathLst>
                <a:path w="81079" h="91581">
                  <a:moveTo>
                    <a:pt x="36771" y="16766"/>
                  </a:moveTo>
                  <a:lnTo>
                    <a:pt x="36771" y="16766"/>
                  </a:lnTo>
                  <a:lnTo>
                    <a:pt x="33400" y="13395"/>
                  </a:lnTo>
                  <a:lnTo>
                    <a:pt x="31701" y="13108"/>
                  </a:lnTo>
                  <a:lnTo>
                    <a:pt x="29863" y="13622"/>
                  </a:lnTo>
                  <a:lnTo>
                    <a:pt x="15400" y="22127"/>
                  </a:lnTo>
                  <a:lnTo>
                    <a:pt x="3156" y="40477"/>
                  </a:lnTo>
                  <a:lnTo>
                    <a:pt x="0" y="56247"/>
                  </a:lnTo>
                  <a:lnTo>
                    <a:pt x="2436" y="70955"/>
                  </a:lnTo>
                  <a:lnTo>
                    <a:pt x="7626" y="80878"/>
                  </a:lnTo>
                  <a:lnTo>
                    <a:pt x="15351" y="85948"/>
                  </a:lnTo>
                  <a:lnTo>
                    <a:pt x="30815" y="91580"/>
                  </a:lnTo>
                  <a:lnTo>
                    <a:pt x="37887" y="90468"/>
                  </a:lnTo>
                  <a:lnTo>
                    <a:pt x="66470" y="78004"/>
                  </a:lnTo>
                  <a:lnTo>
                    <a:pt x="73018" y="71969"/>
                  </a:lnTo>
                  <a:lnTo>
                    <a:pt x="75753" y="68386"/>
                  </a:lnTo>
                  <a:lnTo>
                    <a:pt x="79601" y="49857"/>
                  </a:lnTo>
                  <a:lnTo>
                    <a:pt x="81008" y="20705"/>
                  </a:lnTo>
                  <a:lnTo>
                    <a:pt x="81078" y="17276"/>
                  </a:lnTo>
                  <a:lnTo>
                    <a:pt x="75513" y="9702"/>
                  </a:lnTo>
                  <a:lnTo>
                    <a:pt x="71066" y="5707"/>
                  </a:lnTo>
                  <a:lnTo>
                    <a:pt x="60480" y="1268"/>
                  </a:lnTo>
                  <a:lnTo>
                    <a:pt x="50131" y="0"/>
                  </a:lnTo>
                  <a:lnTo>
                    <a:pt x="43179" y="1789"/>
                  </a:lnTo>
                  <a:lnTo>
                    <a:pt x="41043" y="3252"/>
                  </a:lnTo>
                  <a:lnTo>
                    <a:pt x="38670" y="6762"/>
                  </a:lnTo>
                  <a:lnTo>
                    <a:pt x="36771" y="231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SMARTInkShape-353">
              <a:extLst>
                <a:ext uri="{FF2B5EF4-FFF2-40B4-BE49-F238E27FC236}">
                  <a16:creationId xmlns:a16="http://schemas.microsoft.com/office/drawing/2014/main" id="{98FE15DA-A214-62FD-F5B3-8D8495DA002A}"/>
                </a:ext>
              </a:extLst>
            </p:cNvPr>
            <p:cNvSpPr/>
            <p:nvPr>
              <p:custDataLst>
                <p:tags r:id="rId39"/>
              </p:custDataLst>
            </p:nvPr>
          </p:nvSpPr>
          <p:spPr>
            <a:xfrm>
              <a:off x="771590" y="4857750"/>
              <a:ext cx="22161" cy="209551"/>
            </a:xfrm>
            <a:custGeom>
              <a:avLst/>
              <a:gdLst/>
              <a:ahLst/>
              <a:cxnLst/>
              <a:rect l="0" t="0" r="0" b="0"/>
              <a:pathLst>
                <a:path w="22161" h="209551">
                  <a:moveTo>
                    <a:pt x="9460" y="0"/>
                  </a:moveTo>
                  <a:lnTo>
                    <a:pt x="9460" y="0"/>
                  </a:lnTo>
                  <a:lnTo>
                    <a:pt x="5096" y="25348"/>
                  </a:lnTo>
                  <a:lnTo>
                    <a:pt x="3698" y="54155"/>
                  </a:lnTo>
                  <a:lnTo>
                    <a:pt x="2579" y="83623"/>
                  </a:lnTo>
                  <a:lnTo>
                    <a:pt x="0" y="115139"/>
                  </a:lnTo>
                  <a:lnTo>
                    <a:pt x="2188" y="141830"/>
                  </a:lnTo>
                  <a:lnTo>
                    <a:pt x="4718" y="168317"/>
                  </a:lnTo>
                  <a:lnTo>
                    <a:pt x="11818" y="189572"/>
                  </a:lnTo>
                  <a:lnTo>
                    <a:pt x="22160" y="209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SMARTInkShape-354">
              <a:extLst>
                <a:ext uri="{FF2B5EF4-FFF2-40B4-BE49-F238E27FC236}">
                  <a16:creationId xmlns:a16="http://schemas.microsoft.com/office/drawing/2014/main" id="{35B9C04D-A357-2791-8E1C-78AD864DFA17}"/>
                </a:ext>
              </a:extLst>
            </p:cNvPr>
            <p:cNvSpPr/>
            <p:nvPr>
              <p:custDataLst>
                <p:tags r:id="rId40"/>
              </p:custDataLst>
            </p:nvPr>
          </p:nvSpPr>
          <p:spPr>
            <a:xfrm>
              <a:off x="914400" y="4839039"/>
              <a:ext cx="19051" cy="221912"/>
            </a:xfrm>
            <a:custGeom>
              <a:avLst/>
              <a:gdLst/>
              <a:ahLst/>
              <a:cxnLst/>
              <a:rect l="0" t="0" r="0" b="0"/>
              <a:pathLst>
                <a:path w="19051" h="221912">
                  <a:moveTo>
                    <a:pt x="0" y="12361"/>
                  </a:moveTo>
                  <a:lnTo>
                    <a:pt x="0" y="12361"/>
                  </a:lnTo>
                  <a:lnTo>
                    <a:pt x="0" y="0"/>
                  </a:lnTo>
                  <a:lnTo>
                    <a:pt x="3371" y="3132"/>
                  </a:lnTo>
                  <a:lnTo>
                    <a:pt x="8838" y="18642"/>
                  </a:lnTo>
                  <a:lnTo>
                    <a:pt x="11556" y="47855"/>
                  </a:lnTo>
                  <a:lnTo>
                    <a:pt x="14073" y="71174"/>
                  </a:lnTo>
                  <a:lnTo>
                    <a:pt x="16838" y="94239"/>
                  </a:lnTo>
                  <a:lnTo>
                    <a:pt x="18394" y="123796"/>
                  </a:lnTo>
                  <a:lnTo>
                    <a:pt x="18856" y="153878"/>
                  </a:lnTo>
                  <a:lnTo>
                    <a:pt x="18992" y="180979"/>
                  </a:lnTo>
                  <a:lnTo>
                    <a:pt x="19039" y="209775"/>
                  </a:lnTo>
                  <a:lnTo>
                    <a:pt x="19050" y="2219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SMARTInkShape-355">
              <a:extLst>
                <a:ext uri="{FF2B5EF4-FFF2-40B4-BE49-F238E27FC236}">
                  <a16:creationId xmlns:a16="http://schemas.microsoft.com/office/drawing/2014/main" id="{0BFC058F-4A9F-BA1B-AC65-F6CE4D0DC6D6}"/>
                </a:ext>
              </a:extLst>
            </p:cNvPr>
            <p:cNvSpPr/>
            <p:nvPr>
              <p:custDataLst>
                <p:tags r:id="rId41"/>
              </p:custDataLst>
            </p:nvPr>
          </p:nvSpPr>
          <p:spPr>
            <a:xfrm>
              <a:off x="793750" y="4965700"/>
              <a:ext cx="114301" cy="12701"/>
            </a:xfrm>
            <a:custGeom>
              <a:avLst/>
              <a:gdLst/>
              <a:ahLst/>
              <a:cxnLst/>
              <a:rect l="0" t="0" r="0" b="0"/>
              <a:pathLst>
                <a:path w="114301" h="12701">
                  <a:moveTo>
                    <a:pt x="0" y="12700"/>
                  </a:moveTo>
                  <a:lnTo>
                    <a:pt x="0" y="12700"/>
                  </a:lnTo>
                  <a:lnTo>
                    <a:pt x="0" y="7233"/>
                  </a:lnTo>
                  <a:lnTo>
                    <a:pt x="706" y="6939"/>
                  </a:lnTo>
                  <a:lnTo>
                    <a:pt x="26745" y="6402"/>
                  </a:lnTo>
                  <a:lnTo>
                    <a:pt x="53159" y="6367"/>
                  </a:lnTo>
                  <a:lnTo>
                    <a:pt x="73606" y="5649"/>
                  </a:lnTo>
                  <a:lnTo>
                    <a:pt x="102567" y="262"/>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6" name="SMARTInkShape-Group74">
            <a:extLst>
              <a:ext uri="{FF2B5EF4-FFF2-40B4-BE49-F238E27FC236}">
                <a16:creationId xmlns:a16="http://schemas.microsoft.com/office/drawing/2014/main" id="{4F0B6855-57BA-E3DC-F457-F576596B9D75}"/>
              </a:ext>
            </a:extLst>
          </p:cNvPr>
          <p:cNvGrpSpPr/>
          <p:nvPr/>
        </p:nvGrpSpPr>
        <p:grpSpPr>
          <a:xfrm>
            <a:off x="965603" y="584200"/>
            <a:ext cx="2139548" cy="330201"/>
            <a:chOff x="965603" y="584200"/>
            <a:chExt cx="2139548" cy="330201"/>
          </a:xfrm>
        </p:grpSpPr>
        <p:sp>
          <p:nvSpPr>
            <p:cNvPr id="150" name="SMARTInkShape-356">
              <a:extLst>
                <a:ext uri="{FF2B5EF4-FFF2-40B4-BE49-F238E27FC236}">
                  <a16:creationId xmlns:a16="http://schemas.microsoft.com/office/drawing/2014/main" id="{F7B03088-C4B8-1E91-A203-6E779FBA610E}"/>
                </a:ext>
              </a:extLst>
            </p:cNvPr>
            <p:cNvSpPr/>
            <p:nvPr>
              <p:custDataLst>
                <p:tags r:id="rId22"/>
              </p:custDataLst>
            </p:nvPr>
          </p:nvSpPr>
          <p:spPr>
            <a:xfrm>
              <a:off x="3048000" y="711200"/>
              <a:ext cx="57151" cy="203201"/>
            </a:xfrm>
            <a:custGeom>
              <a:avLst/>
              <a:gdLst/>
              <a:ahLst/>
              <a:cxnLst/>
              <a:rect l="0" t="0" r="0" b="0"/>
              <a:pathLst>
                <a:path w="57151" h="203201">
                  <a:moveTo>
                    <a:pt x="57150" y="0"/>
                  </a:moveTo>
                  <a:lnTo>
                    <a:pt x="57150" y="0"/>
                  </a:lnTo>
                  <a:lnTo>
                    <a:pt x="48312" y="26515"/>
                  </a:lnTo>
                  <a:lnTo>
                    <a:pt x="38852" y="51522"/>
                  </a:lnTo>
                  <a:lnTo>
                    <a:pt x="27112" y="77904"/>
                  </a:lnTo>
                  <a:lnTo>
                    <a:pt x="19231" y="108443"/>
                  </a:lnTo>
                  <a:lnTo>
                    <a:pt x="10089" y="136162"/>
                  </a:lnTo>
                  <a:lnTo>
                    <a:pt x="2202" y="165525"/>
                  </a:lnTo>
                  <a:lnTo>
                    <a:pt x="26" y="196476"/>
                  </a:lnTo>
                  <a:lnTo>
                    <a:pt x="0" y="2032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SMARTInkShape-357">
              <a:extLst>
                <a:ext uri="{FF2B5EF4-FFF2-40B4-BE49-F238E27FC236}">
                  <a16:creationId xmlns:a16="http://schemas.microsoft.com/office/drawing/2014/main" id="{7722E330-963C-EDE8-21DB-BB8D48F23EEB}"/>
                </a:ext>
              </a:extLst>
            </p:cNvPr>
            <p:cNvSpPr/>
            <p:nvPr>
              <p:custDataLst>
                <p:tags r:id="rId23"/>
              </p:custDataLst>
            </p:nvPr>
          </p:nvSpPr>
          <p:spPr>
            <a:xfrm>
              <a:off x="2978150" y="739292"/>
              <a:ext cx="88901" cy="29059"/>
            </a:xfrm>
            <a:custGeom>
              <a:avLst/>
              <a:gdLst/>
              <a:ahLst/>
              <a:cxnLst/>
              <a:rect l="0" t="0" r="0" b="0"/>
              <a:pathLst>
                <a:path w="88901" h="29059">
                  <a:moveTo>
                    <a:pt x="0" y="3658"/>
                  </a:moveTo>
                  <a:lnTo>
                    <a:pt x="0" y="3658"/>
                  </a:lnTo>
                  <a:lnTo>
                    <a:pt x="3371" y="3658"/>
                  </a:lnTo>
                  <a:lnTo>
                    <a:pt x="6907" y="1777"/>
                  </a:lnTo>
                  <a:lnTo>
                    <a:pt x="8838" y="287"/>
                  </a:lnTo>
                  <a:lnTo>
                    <a:pt x="11537" y="0"/>
                  </a:lnTo>
                  <a:lnTo>
                    <a:pt x="41178" y="8941"/>
                  </a:lnTo>
                  <a:lnTo>
                    <a:pt x="60978" y="16775"/>
                  </a:lnTo>
                  <a:lnTo>
                    <a:pt x="88900" y="290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 name="SMARTInkShape-358">
              <a:extLst>
                <a:ext uri="{FF2B5EF4-FFF2-40B4-BE49-F238E27FC236}">
                  <a16:creationId xmlns:a16="http://schemas.microsoft.com/office/drawing/2014/main" id="{19BA482B-CDBD-B97E-BDE5-E7898F728CDA}"/>
                </a:ext>
              </a:extLst>
            </p:cNvPr>
            <p:cNvSpPr/>
            <p:nvPr>
              <p:custDataLst>
                <p:tags r:id="rId24"/>
              </p:custDataLst>
            </p:nvPr>
          </p:nvSpPr>
          <p:spPr>
            <a:xfrm>
              <a:off x="2851150" y="717550"/>
              <a:ext cx="120651" cy="25401"/>
            </a:xfrm>
            <a:custGeom>
              <a:avLst/>
              <a:gdLst/>
              <a:ahLst/>
              <a:cxnLst/>
              <a:rect l="0" t="0" r="0" b="0"/>
              <a:pathLst>
                <a:path w="120651" h="25401">
                  <a:moveTo>
                    <a:pt x="0" y="25400"/>
                  </a:moveTo>
                  <a:lnTo>
                    <a:pt x="0" y="25400"/>
                  </a:lnTo>
                  <a:lnTo>
                    <a:pt x="26732" y="14569"/>
                  </a:lnTo>
                  <a:lnTo>
                    <a:pt x="51063" y="8182"/>
                  </a:lnTo>
                  <a:lnTo>
                    <a:pt x="76252" y="3341"/>
                  </a:lnTo>
                  <a:lnTo>
                    <a:pt x="1206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 name="SMARTInkShape-359">
              <a:extLst>
                <a:ext uri="{FF2B5EF4-FFF2-40B4-BE49-F238E27FC236}">
                  <a16:creationId xmlns:a16="http://schemas.microsoft.com/office/drawing/2014/main" id="{2AFC1F79-DF36-9D1E-F4D1-56A914365816}"/>
                </a:ext>
              </a:extLst>
            </p:cNvPr>
            <p:cNvSpPr/>
            <p:nvPr>
              <p:custDataLst>
                <p:tags r:id="rId25"/>
              </p:custDataLst>
            </p:nvPr>
          </p:nvSpPr>
          <p:spPr>
            <a:xfrm>
              <a:off x="2870257" y="584200"/>
              <a:ext cx="88844" cy="250571"/>
            </a:xfrm>
            <a:custGeom>
              <a:avLst/>
              <a:gdLst/>
              <a:ahLst/>
              <a:cxnLst/>
              <a:rect l="0" t="0" r="0" b="0"/>
              <a:pathLst>
                <a:path w="88844" h="250571">
                  <a:moveTo>
                    <a:pt x="38043" y="0"/>
                  </a:moveTo>
                  <a:lnTo>
                    <a:pt x="38043" y="0"/>
                  </a:lnTo>
                  <a:lnTo>
                    <a:pt x="43510" y="0"/>
                  </a:lnTo>
                  <a:lnTo>
                    <a:pt x="44131" y="6742"/>
                  </a:lnTo>
                  <a:lnTo>
                    <a:pt x="39977" y="36165"/>
                  </a:lnTo>
                  <a:lnTo>
                    <a:pt x="37911" y="60732"/>
                  </a:lnTo>
                  <a:lnTo>
                    <a:pt x="33130" y="88353"/>
                  </a:lnTo>
                  <a:lnTo>
                    <a:pt x="31977" y="117563"/>
                  </a:lnTo>
                  <a:lnTo>
                    <a:pt x="22315" y="147557"/>
                  </a:lnTo>
                  <a:lnTo>
                    <a:pt x="14411" y="178717"/>
                  </a:lnTo>
                  <a:lnTo>
                    <a:pt x="4857" y="205040"/>
                  </a:lnTo>
                  <a:lnTo>
                    <a:pt x="375" y="235779"/>
                  </a:lnTo>
                  <a:lnTo>
                    <a:pt x="0" y="245947"/>
                  </a:lnTo>
                  <a:lnTo>
                    <a:pt x="10073" y="250517"/>
                  </a:lnTo>
                  <a:lnTo>
                    <a:pt x="18791" y="250570"/>
                  </a:lnTo>
                  <a:lnTo>
                    <a:pt x="45202" y="242965"/>
                  </a:lnTo>
                  <a:lnTo>
                    <a:pt x="75076" y="233600"/>
                  </a:lnTo>
                  <a:lnTo>
                    <a:pt x="79902" y="230822"/>
                  </a:lnTo>
                  <a:lnTo>
                    <a:pt x="88843" y="222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SMARTInkShape-360">
              <a:extLst>
                <a:ext uri="{FF2B5EF4-FFF2-40B4-BE49-F238E27FC236}">
                  <a16:creationId xmlns:a16="http://schemas.microsoft.com/office/drawing/2014/main" id="{EED0E29A-912F-CAEF-D779-EA41CDC3BB1D}"/>
                </a:ext>
              </a:extLst>
            </p:cNvPr>
            <p:cNvSpPr/>
            <p:nvPr>
              <p:custDataLst>
                <p:tags r:id="rId26"/>
              </p:custDataLst>
            </p:nvPr>
          </p:nvSpPr>
          <p:spPr>
            <a:xfrm>
              <a:off x="2755900" y="700916"/>
              <a:ext cx="107951" cy="116512"/>
            </a:xfrm>
            <a:custGeom>
              <a:avLst/>
              <a:gdLst/>
              <a:ahLst/>
              <a:cxnLst/>
              <a:rect l="0" t="0" r="0" b="0"/>
              <a:pathLst>
                <a:path w="107951" h="116512">
                  <a:moveTo>
                    <a:pt x="0" y="48384"/>
                  </a:moveTo>
                  <a:lnTo>
                    <a:pt x="0" y="48384"/>
                  </a:lnTo>
                  <a:lnTo>
                    <a:pt x="3371" y="51755"/>
                  </a:lnTo>
                  <a:lnTo>
                    <a:pt x="8789" y="53410"/>
                  </a:lnTo>
                  <a:lnTo>
                    <a:pt x="27136" y="54472"/>
                  </a:lnTo>
                  <a:lnTo>
                    <a:pt x="36990" y="50855"/>
                  </a:lnTo>
                  <a:lnTo>
                    <a:pt x="46073" y="45954"/>
                  </a:lnTo>
                  <a:lnTo>
                    <a:pt x="58415" y="41784"/>
                  </a:lnTo>
                  <a:lnTo>
                    <a:pt x="81572" y="17693"/>
                  </a:lnTo>
                  <a:lnTo>
                    <a:pt x="83309" y="13812"/>
                  </a:lnTo>
                  <a:lnTo>
                    <a:pt x="83358" y="5737"/>
                  </a:lnTo>
                  <a:lnTo>
                    <a:pt x="81677" y="3020"/>
                  </a:lnTo>
                  <a:lnTo>
                    <a:pt x="79146" y="1208"/>
                  </a:lnTo>
                  <a:lnTo>
                    <a:pt x="76048" y="0"/>
                  </a:lnTo>
                  <a:lnTo>
                    <a:pt x="58202" y="1671"/>
                  </a:lnTo>
                  <a:lnTo>
                    <a:pt x="44918" y="8573"/>
                  </a:lnTo>
                  <a:lnTo>
                    <a:pt x="18537" y="31225"/>
                  </a:lnTo>
                  <a:lnTo>
                    <a:pt x="9569" y="44789"/>
                  </a:lnTo>
                  <a:lnTo>
                    <a:pt x="2099" y="66097"/>
                  </a:lnTo>
                  <a:lnTo>
                    <a:pt x="276" y="96447"/>
                  </a:lnTo>
                  <a:lnTo>
                    <a:pt x="123" y="104553"/>
                  </a:lnTo>
                  <a:lnTo>
                    <a:pt x="1494" y="107702"/>
                  </a:lnTo>
                  <a:lnTo>
                    <a:pt x="6778" y="113083"/>
                  </a:lnTo>
                  <a:lnTo>
                    <a:pt x="15712" y="115945"/>
                  </a:lnTo>
                  <a:lnTo>
                    <a:pt x="28150" y="116511"/>
                  </a:lnTo>
                  <a:lnTo>
                    <a:pt x="54280" y="112863"/>
                  </a:lnTo>
                  <a:lnTo>
                    <a:pt x="83107" y="107191"/>
                  </a:lnTo>
                  <a:lnTo>
                    <a:pt x="107950" y="991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SMARTInkShape-361">
              <a:extLst>
                <a:ext uri="{FF2B5EF4-FFF2-40B4-BE49-F238E27FC236}">
                  <a16:creationId xmlns:a16="http://schemas.microsoft.com/office/drawing/2014/main" id="{41021680-D005-153E-137D-185E4F754397}"/>
                </a:ext>
              </a:extLst>
            </p:cNvPr>
            <p:cNvSpPr/>
            <p:nvPr>
              <p:custDataLst>
                <p:tags r:id="rId27"/>
              </p:custDataLst>
            </p:nvPr>
          </p:nvSpPr>
          <p:spPr>
            <a:xfrm>
              <a:off x="2698750" y="660400"/>
              <a:ext cx="6351" cy="25401"/>
            </a:xfrm>
            <a:custGeom>
              <a:avLst/>
              <a:gdLst/>
              <a:ahLst/>
              <a:cxnLst/>
              <a:rect l="0" t="0" r="0" b="0"/>
              <a:pathLst>
                <a:path w="6351" h="25401">
                  <a:moveTo>
                    <a:pt x="0" y="25400"/>
                  </a:moveTo>
                  <a:lnTo>
                    <a:pt x="0" y="25400"/>
                  </a:lnTo>
                  <a:lnTo>
                    <a:pt x="0" y="11094"/>
                  </a:lnTo>
                  <a:lnTo>
                    <a:pt x="1881" y="6577"/>
                  </a:lnTo>
                  <a:lnTo>
                    <a:pt x="6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 name="SMARTInkShape-362">
              <a:extLst>
                <a:ext uri="{FF2B5EF4-FFF2-40B4-BE49-F238E27FC236}">
                  <a16:creationId xmlns:a16="http://schemas.microsoft.com/office/drawing/2014/main" id="{55BC499B-9630-27A9-E2CE-CA3E72A4A76C}"/>
                </a:ext>
              </a:extLst>
            </p:cNvPr>
            <p:cNvSpPr/>
            <p:nvPr>
              <p:custDataLst>
                <p:tags r:id="rId28"/>
              </p:custDataLst>
            </p:nvPr>
          </p:nvSpPr>
          <p:spPr>
            <a:xfrm>
              <a:off x="2660673" y="733568"/>
              <a:ext cx="6328" cy="98283"/>
            </a:xfrm>
            <a:custGeom>
              <a:avLst/>
              <a:gdLst/>
              <a:ahLst/>
              <a:cxnLst/>
              <a:rect l="0" t="0" r="0" b="0"/>
              <a:pathLst>
                <a:path w="6328" h="98283">
                  <a:moveTo>
                    <a:pt x="6327" y="15732"/>
                  </a:moveTo>
                  <a:lnTo>
                    <a:pt x="6327" y="15732"/>
                  </a:lnTo>
                  <a:lnTo>
                    <a:pt x="6327" y="0"/>
                  </a:lnTo>
                  <a:lnTo>
                    <a:pt x="4446" y="24423"/>
                  </a:lnTo>
                  <a:lnTo>
                    <a:pt x="860" y="51315"/>
                  </a:lnTo>
                  <a:lnTo>
                    <a:pt x="29" y="81542"/>
                  </a:lnTo>
                  <a:lnTo>
                    <a:pt x="0" y="89901"/>
                  </a:lnTo>
                  <a:lnTo>
                    <a:pt x="698" y="92695"/>
                  </a:lnTo>
                  <a:lnTo>
                    <a:pt x="6327" y="982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SMARTInkShape-363">
              <a:extLst>
                <a:ext uri="{FF2B5EF4-FFF2-40B4-BE49-F238E27FC236}">
                  <a16:creationId xmlns:a16="http://schemas.microsoft.com/office/drawing/2014/main" id="{63246862-425D-F722-B11D-0A3DF9630A91}"/>
                </a:ext>
              </a:extLst>
            </p:cNvPr>
            <p:cNvSpPr/>
            <p:nvPr>
              <p:custDataLst>
                <p:tags r:id="rId29"/>
              </p:custDataLst>
            </p:nvPr>
          </p:nvSpPr>
          <p:spPr>
            <a:xfrm>
              <a:off x="2495550" y="719056"/>
              <a:ext cx="107951" cy="91504"/>
            </a:xfrm>
            <a:custGeom>
              <a:avLst/>
              <a:gdLst/>
              <a:ahLst/>
              <a:cxnLst/>
              <a:rect l="0" t="0" r="0" b="0"/>
              <a:pathLst>
                <a:path w="107951" h="91504">
                  <a:moveTo>
                    <a:pt x="0" y="30244"/>
                  </a:moveTo>
                  <a:lnTo>
                    <a:pt x="0" y="30244"/>
                  </a:lnTo>
                  <a:lnTo>
                    <a:pt x="12865" y="15497"/>
                  </a:lnTo>
                  <a:lnTo>
                    <a:pt x="17713" y="8873"/>
                  </a:lnTo>
                  <a:lnTo>
                    <a:pt x="27669" y="1883"/>
                  </a:lnTo>
                  <a:lnTo>
                    <a:pt x="32994" y="0"/>
                  </a:lnTo>
                  <a:lnTo>
                    <a:pt x="35402" y="204"/>
                  </a:lnTo>
                  <a:lnTo>
                    <a:pt x="39958" y="2311"/>
                  </a:lnTo>
                  <a:lnTo>
                    <a:pt x="52291" y="13777"/>
                  </a:lnTo>
                  <a:lnTo>
                    <a:pt x="59881" y="32535"/>
                  </a:lnTo>
                  <a:lnTo>
                    <a:pt x="63024" y="64177"/>
                  </a:lnTo>
                  <a:lnTo>
                    <a:pt x="63182" y="71916"/>
                  </a:lnTo>
                  <a:lnTo>
                    <a:pt x="61877" y="77781"/>
                  </a:lnTo>
                  <a:lnTo>
                    <a:pt x="56664" y="86179"/>
                  </a:lnTo>
                  <a:lnTo>
                    <a:pt x="49643" y="90382"/>
                  </a:lnTo>
                  <a:lnTo>
                    <a:pt x="45795" y="91503"/>
                  </a:lnTo>
                  <a:lnTo>
                    <a:pt x="37757" y="90866"/>
                  </a:lnTo>
                  <a:lnTo>
                    <a:pt x="33638" y="89709"/>
                  </a:lnTo>
                  <a:lnTo>
                    <a:pt x="27180" y="84660"/>
                  </a:lnTo>
                  <a:lnTo>
                    <a:pt x="24470" y="81338"/>
                  </a:lnTo>
                  <a:lnTo>
                    <a:pt x="23369" y="77712"/>
                  </a:lnTo>
                  <a:lnTo>
                    <a:pt x="25834" y="53421"/>
                  </a:lnTo>
                  <a:lnTo>
                    <a:pt x="28650" y="45013"/>
                  </a:lnTo>
                  <a:lnTo>
                    <a:pt x="34135" y="38454"/>
                  </a:lnTo>
                  <a:lnTo>
                    <a:pt x="62798" y="18515"/>
                  </a:lnTo>
                  <a:lnTo>
                    <a:pt x="80033" y="8276"/>
                  </a:lnTo>
                  <a:lnTo>
                    <a:pt x="107950" y="48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SMARTInkShape-364">
              <a:extLst>
                <a:ext uri="{FF2B5EF4-FFF2-40B4-BE49-F238E27FC236}">
                  <a16:creationId xmlns:a16="http://schemas.microsoft.com/office/drawing/2014/main" id="{1F1D319B-C699-702E-7072-EBF79DCAAE89}"/>
                </a:ext>
              </a:extLst>
            </p:cNvPr>
            <p:cNvSpPr/>
            <p:nvPr>
              <p:custDataLst>
                <p:tags r:id="rId30"/>
              </p:custDataLst>
            </p:nvPr>
          </p:nvSpPr>
          <p:spPr>
            <a:xfrm>
              <a:off x="2347124" y="721623"/>
              <a:ext cx="161127" cy="114588"/>
            </a:xfrm>
            <a:custGeom>
              <a:avLst/>
              <a:gdLst/>
              <a:ahLst/>
              <a:cxnLst/>
              <a:rect l="0" t="0" r="0" b="0"/>
              <a:pathLst>
                <a:path w="161127" h="114588">
                  <a:moveTo>
                    <a:pt x="78576" y="46727"/>
                  </a:moveTo>
                  <a:lnTo>
                    <a:pt x="78576" y="46727"/>
                  </a:lnTo>
                  <a:lnTo>
                    <a:pt x="78576" y="31800"/>
                  </a:lnTo>
                  <a:lnTo>
                    <a:pt x="84043" y="17104"/>
                  </a:lnTo>
                  <a:lnTo>
                    <a:pt x="81294" y="8865"/>
                  </a:lnTo>
                  <a:lnTo>
                    <a:pt x="74139" y="3324"/>
                  </a:lnTo>
                  <a:lnTo>
                    <a:pt x="69269" y="858"/>
                  </a:lnTo>
                  <a:lnTo>
                    <a:pt x="58211" y="0"/>
                  </a:lnTo>
                  <a:lnTo>
                    <a:pt x="52300" y="759"/>
                  </a:lnTo>
                  <a:lnTo>
                    <a:pt x="40087" y="7247"/>
                  </a:lnTo>
                  <a:lnTo>
                    <a:pt x="23192" y="22800"/>
                  </a:lnTo>
                  <a:lnTo>
                    <a:pt x="5561" y="48907"/>
                  </a:lnTo>
                  <a:lnTo>
                    <a:pt x="734" y="60396"/>
                  </a:lnTo>
                  <a:lnTo>
                    <a:pt x="0" y="72558"/>
                  </a:lnTo>
                  <a:lnTo>
                    <a:pt x="5278" y="97612"/>
                  </a:lnTo>
                  <a:lnTo>
                    <a:pt x="11075" y="109860"/>
                  </a:lnTo>
                  <a:lnTo>
                    <a:pt x="15179" y="113592"/>
                  </a:lnTo>
                  <a:lnTo>
                    <a:pt x="17261" y="114587"/>
                  </a:lnTo>
                  <a:lnTo>
                    <a:pt x="23338" y="113811"/>
                  </a:lnTo>
                  <a:lnTo>
                    <a:pt x="30742" y="110409"/>
                  </a:lnTo>
                  <a:lnTo>
                    <a:pt x="42845" y="99854"/>
                  </a:lnTo>
                  <a:lnTo>
                    <a:pt x="60421" y="74968"/>
                  </a:lnTo>
                  <a:lnTo>
                    <a:pt x="74235" y="43440"/>
                  </a:lnTo>
                  <a:lnTo>
                    <a:pt x="77719" y="32228"/>
                  </a:lnTo>
                  <a:lnTo>
                    <a:pt x="78004" y="32122"/>
                  </a:lnTo>
                  <a:lnTo>
                    <a:pt x="78322" y="34591"/>
                  </a:lnTo>
                  <a:lnTo>
                    <a:pt x="78554" y="64343"/>
                  </a:lnTo>
                  <a:lnTo>
                    <a:pt x="79275" y="79542"/>
                  </a:lnTo>
                  <a:lnTo>
                    <a:pt x="81944" y="88593"/>
                  </a:lnTo>
                  <a:lnTo>
                    <a:pt x="83643" y="91571"/>
                  </a:lnTo>
                  <a:lnTo>
                    <a:pt x="87413" y="94880"/>
                  </a:lnTo>
                  <a:lnTo>
                    <a:pt x="100244" y="100114"/>
                  </a:lnTo>
                  <a:lnTo>
                    <a:pt x="111490" y="100323"/>
                  </a:lnTo>
                  <a:lnTo>
                    <a:pt x="141524" y="97190"/>
                  </a:lnTo>
                  <a:lnTo>
                    <a:pt x="161126" y="911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 name="SMARTInkShape-365">
              <a:extLst>
                <a:ext uri="{FF2B5EF4-FFF2-40B4-BE49-F238E27FC236}">
                  <a16:creationId xmlns:a16="http://schemas.microsoft.com/office/drawing/2014/main" id="{5EF8F418-FB5D-0F36-69AC-AD0B49ED7621}"/>
                </a:ext>
              </a:extLst>
            </p:cNvPr>
            <p:cNvSpPr/>
            <p:nvPr>
              <p:custDataLst>
                <p:tags r:id="rId31"/>
              </p:custDataLst>
            </p:nvPr>
          </p:nvSpPr>
          <p:spPr>
            <a:xfrm>
              <a:off x="2171700" y="698500"/>
              <a:ext cx="127001" cy="141173"/>
            </a:xfrm>
            <a:custGeom>
              <a:avLst/>
              <a:gdLst/>
              <a:ahLst/>
              <a:cxnLst/>
              <a:rect l="0" t="0" r="0" b="0"/>
              <a:pathLst>
                <a:path w="127001" h="141173">
                  <a:moveTo>
                    <a:pt x="0" y="69850"/>
                  </a:moveTo>
                  <a:lnTo>
                    <a:pt x="0" y="69850"/>
                  </a:lnTo>
                  <a:lnTo>
                    <a:pt x="5069" y="64075"/>
                  </a:lnTo>
                  <a:lnTo>
                    <a:pt x="10831" y="55360"/>
                  </a:lnTo>
                  <a:lnTo>
                    <a:pt x="14926" y="52827"/>
                  </a:lnTo>
                  <a:lnTo>
                    <a:pt x="17007" y="52857"/>
                  </a:lnTo>
                  <a:lnTo>
                    <a:pt x="21199" y="54772"/>
                  </a:lnTo>
                  <a:lnTo>
                    <a:pt x="34004" y="76253"/>
                  </a:lnTo>
                  <a:lnTo>
                    <a:pt x="49677" y="107957"/>
                  </a:lnTo>
                  <a:lnTo>
                    <a:pt x="65332" y="139309"/>
                  </a:lnTo>
                  <a:lnTo>
                    <a:pt x="67544" y="140850"/>
                  </a:lnTo>
                  <a:lnTo>
                    <a:pt x="69724" y="141172"/>
                  </a:lnTo>
                  <a:lnTo>
                    <a:pt x="71882" y="140682"/>
                  </a:lnTo>
                  <a:lnTo>
                    <a:pt x="76162" y="136373"/>
                  </a:lnTo>
                  <a:lnTo>
                    <a:pt x="88030" y="111997"/>
                  </a:lnTo>
                  <a:lnTo>
                    <a:pt x="98188" y="82644"/>
                  </a:lnTo>
                  <a:lnTo>
                    <a:pt x="102808" y="54163"/>
                  </a:lnTo>
                  <a:lnTo>
                    <a:pt x="112525" y="22551"/>
                  </a:lnTo>
                  <a:lnTo>
                    <a:pt x="113116" y="19267"/>
                  </a:lnTo>
                  <a:lnTo>
                    <a:pt x="1270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 name="SMARTInkShape-366">
              <a:extLst>
                <a:ext uri="{FF2B5EF4-FFF2-40B4-BE49-F238E27FC236}">
                  <a16:creationId xmlns:a16="http://schemas.microsoft.com/office/drawing/2014/main" id="{28F67E44-1F7B-39DB-274A-77FE5F53D5EF}"/>
                </a:ext>
              </a:extLst>
            </p:cNvPr>
            <p:cNvSpPr/>
            <p:nvPr>
              <p:custDataLst>
                <p:tags r:id="rId32"/>
              </p:custDataLst>
            </p:nvPr>
          </p:nvSpPr>
          <p:spPr>
            <a:xfrm>
              <a:off x="1854200" y="717550"/>
              <a:ext cx="203201" cy="92801"/>
            </a:xfrm>
            <a:custGeom>
              <a:avLst/>
              <a:gdLst/>
              <a:ahLst/>
              <a:cxnLst/>
              <a:rect l="0" t="0" r="0" b="0"/>
              <a:pathLst>
                <a:path w="203201" h="92801">
                  <a:moveTo>
                    <a:pt x="0" y="50800"/>
                  </a:moveTo>
                  <a:lnTo>
                    <a:pt x="0" y="50800"/>
                  </a:lnTo>
                  <a:lnTo>
                    <a:pt x="0" y="41962"/>
                  </a:lnTo>
                  <a:lnTo>
                    <a:pt x="3371" y="32502"/>
                  </a:lnTo>
                  <a:lnTo>
                    <a:pt x="10984" y="19428"/>
                  </a:lnTo>
                  <a:lnTo>
                    <a:pt x="12600" y="7626"/>
                  </a:lnTo>
                  <a:lnTo>
                    <a:pt x="16068" y="38987"/>
                  </a:lnTo>
                  <a:lnTo>
                    <a:pt x="22825" y="66628"/>
                  </a:lnTo>
                  <a:lnTo>
                    <a:pt x="25342" y="78224"/>
                  </a:lnTo>
                  <a:lnTo>
                    <a:pt x="30767" y="87355"/>
                  </a:lnTo>
                  <a:lnTo>
                    <a:pt x="33194" y="88213"/>
                  </a:lnTo>
                  <a:lnTo>
                    <a:pt x="34830" y="88442"/>
                  </a:lnTo>
                  <a:lnTo>
                    <a:pt x="43873" y="85393"/>
                  </a:lnTo>
                  <a:lnTo>
                    <a:pt x="52119" y="80021"/>
                  </a:lnTo>
                  <a:lnTo>
                    <a:pt x="65546" y="53392"/>
                  </a:lnTo>
                  <a:lnTo>
                    <a:pt x="71165" y="33694"/>
                  </a:lnTo>
                  <a:lnTo>
                    <a:pt x="78577" y="23667"/>
                  </a:lnTo>
                  <a:lnTo>
                    <a:pt x="79901" y="22834"/>
                  </a:lnTo>
                  <a:lnTo>
                    <a:pt x="80784" y="22984"/>
                  </a:lnTo>
                  <a:lnTo>
                    <a:pt x="81373" y="23789"/>
                  </a:lnTo>
                  <a:lnTo>
                    <a:pt x="89303" y="50936"/>
                  </a:lnTo>
                  <a:lnTo>
                    <a:pt x="96609" y="82004"/>
                  </a:lnTo>
                  <a:lnTo>
                    <a:pt x="98273" y="86420"/>
                  </a:lnTo>
                  <a:lnTo>
                    <a:pt x="100793" y="89363"/>
                  </a:lnTo>
                  <a:lnTo>
                    <a:pt x="107356" y="92634"/>
                  </a:lnTo>
                  <a:lnTo>
                    <a:pt x="110376" y="92800"/>
                  </a:lnTo>
                  <a:lnTo>
                    <a:pt x="118704" y="89664"/>
                  </a:lnTo>
                  <a:lnTo>
                    <a:pt x="133802" y="80401"/>
                  </a:lnTo>
                  <a:lnTo>
                    <a:pt x="137885" y="76884"/>
                  </a:lnTo>
                  <a:lnTo>
                    <a:pt x="150212" y="47303"/>
                  </a:lnTo>
                  <a:lnTo>
                    <a:pt x="165504" y="21495"/>
                  </a:lnTo>
                  <a:lnTo>
                    <a:pt x="177919" y="8956"/>
                  </a:lnTo>
                  <a:lnTo>
                    <a:pt x="186320" y="3980"/>
                  </a:lnTo>
                  <a:lnTo>
                    <a:pt x="2032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SMARTInkShape-367">
              <a:extLst>
                <a:ext uri="{FF2B5EF4-FFF2-40B4-BE49-F238E27FC236}">
                  <a16:creationId xmlns:a16="http://schemas.microsoft.com/office/drawing/2014/main" id="{603DE8B6-AACA-FCB1-CC38-B46EF6E1E5ED}"/>
                </a:ext>
              </a:extLst>
            </p:cNvPr>
            <p:cNvSpPr/>
            <p:nvPr>
              <p:custDataLst>
                <p:tags r:id="rId33"/>
              </p:custDataLst>
            </p:nvPr>
          </p:nvSpPr>
          <p:spPr>
            <a:xfrm>
              <a:off x="1682750" y="721430"/>
              <a:ext cx="107537" cy="97849"/>
            </a:xfrm>
            <a:custGeom>
              <a:avLst/>
              <a:gdLst/>
              <a:ahLst/>
              <a:cxnLst/>
              <a:rect l="0" t="0" r="0" b="0"/>
              <a:pathLst>
                <a:path w="107537" h="97849">
                  <a:moveTo>
                    <a:pt x="0" y="59620"/>
                  </a:moveTo>
                  <a:lnTo>
                    <a:pt x="0" y="59620"/>
                  </a:lnTo>
                  <a:lnTo>
                    <a:pt x="31312" y="59620"/>
                  </a:lnTo>
                  <a:lnTo>
                    <a:pt x="50670" y="56249"/>
                  </a:lnTo>
                  <a:lnTo>
                    <a:pt x="80651" y="41729"/>
                  </a:lnTo>
                  <a:lnTo>
                    <a:pt x="98397" y="30139"/>
                  </a:lnTo>
                  <a:lnTo>
                    <a:pt x="103234" y="25821"/>
                  </a:lnTo>
                  <a:lnTo>
                    <a:pt x="105854" y="19669"/>
                  </a:lnTo>
                  <a:lnTo>
                    <a:pt x="107536" y="7592"/>
                  </a:lnTo>
                  <a:lnTo>
                    <a:pt x="105557" y="5179"/>
                  </a:lnTo>
                  <a:lnTo>
                    <a:pt x="97714" y="617"/>
                  </a:lnTo>
                  <a:lnTo>
                    <a:pt x="85291" y="0"/>
                  </a:lnTo>
                  <a:lnTo>
                    <a:pt x="70363" y="3489"/>
                  </a:lnTo>
                  <a:lnTo>
                    <a:pt x="54320" y="12095"/>
                  </a:lnTo>
                  <a:lnTo>
                    <a:pt x="36164" y="32211"/>
                  </a:lnTo>
                  <a:lnTo>
                    <a:pt x="18798" y="58518"/>
                  </a:lnTo>
                  <a:lnTo>
                    <a:pt x="14507" y="73483"/>
                  </a:lnTo>
                  <a:lnTo>
                    <a:pt x="13503" y="82479"/>
                  </a:lnTo>
                  <a:lnTo>
                    <a:pt x="16820" y="91181"/>
                  </a:lnTo>
                  <a:lnTo>
                    <a:pt x="19680" y="95478"/>
                  </a:lnTo>
                  <a:lnTo>
                    <a:pt x="23703" y="97636"/>
                  </a:lnTo>
                  <a:lnTo>
                    <a:pt x="51413" y="97848"/>
                  </a:lnTo>
                  <a:lnTo>
                    <a:pt x="70032" y="94387"/>
                  </a:lnTo>
                  <a:lnTo>
                    <a:pt x="101600" y="786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 name="SMARTInkShape-368">
              <a:extLst>
                <a:ext uri="{FF2B5EF4-FFF2-40B4-BE49-F238E27FC236}">
                  <a16:creationId xmlns:a16="http://schemas.microsoft.com/office/drawing/2014/main" id="{CFF1A732-9D39-8F68-9471-8D75E281103D}"/>
                </a:ext>
              </a:extLst>
            </p:cNvPr>
            <p:cNvSpPr/>
            <p:nvPr>
              <p:custDataLst>
                <p:tags r:id="rId34"/>
              </p:custDataLst>
            </p:nvPr>
          </p:nvSpPr>
          <p:spPr>
            <a:xfrm>
              <a:off x="1428750" y="712183"/>
              <a:ext cx="184151" cy="124876"/>
            </a:xfrm>
            <a:custGeom>
              <a:avLst/>
              <a:gdLst/>
              <a:ahLst/>
              <a:cxnLst/>
              <a:rect l="0" t="0" r="0" b="0"/>
              <a:pathLst>
                <a:path w="184151" h="124876">
                  <a:moveTo>
                    <a:pt x="0" y="18067"/>
                  </a:moveTo>
                  <a:lnTo>
                    <a:pt x="0" y="18067"/>
                  </a:lnTo>
                  <a:lnTo>
                    <a:pt x="10831" y="7942"/>
                  </a:lnTo>
                  <a:lnTo>
                    <a:pt x="19099" y="3994"/>
                  </a:lnTo>
                  <a:lnTo>
                    <a:pt x="23305" y="1229"/>
                  </a:lnTo>
                  <a:lnTo>
                    <a:pt x="27526" y="0"/>
                  </a:lnTo>
                  <a:lnTo>
                    <a:pt x="29640" y="378"/>
                  </a:lnTo>
                  <a:lnTo>
                    <a:pt x="33870" y="2679"/>
                  </a:lnTo>
                  <a:lnTo>
                    <a:pt x="40217" y="14684"/>
                  </a:lnTo>
                  <a:lnTo>
                    <a:pt x="43614" y="34045"/>
                  </a:lnTo>
                  <a:lnTo>
                    <a:pt x="46166" y="63583"/>
                  </a:lnTo>
                  <a:lnTo>
                    <a:pt x="49885" y="93223"/>
                  </a:lnTo>
                  <a:lnTo>
                    <a:pt x="56865" y="124875"/>
                  </a:lnTo>
                  <a:lnTo>
                    <a:pt x="75030" y="98361"/>
                  </a:lnTo>
                  <a:lnTo>
                    <a:pt x="94319" y="66970"/>
                  </a:lnTo>
                  <a:lnTo>
                    <a:pt x="116338" y="38749"/>
                  </a:lnTo>
                  <a:lnTo>
                    <a:pt x="130191" y="28663"/>
                  </a:lnTo>
                  <a:lnTo>
                    <a:pt x="136885" y="24893"/>
                  </a:lnTo>
                  <a:lnTo>
                    <a:pt x="155922" y="8696"/>
                  </a:lnTo>
                  <a:lnTo>
                    <a:pt x="160551" y="6846"/>
                  </a:lnTo>
                  <a:lnTo>
                    <a:pt x="162773" y="7059"/>
                  </a:lnTo>
                  <a:lnTo>
                    <a:pt x="167123" y="9176"/>
                  </a:lnTo>
                  <a:lnTo>
                    <a:pt x="173539" y="14335"/>
                  </a:lnTo>
                  <a:lnTo>
                    <a:pt x="175906" y="20171"/>
                  </a:lnTo>
                  <a:lnTo>
                    <a:pt x="178256" y="48944"/>
                  </a:lnTo>
                  <a:lnTo>
                    <a:pt x="183235" y="78081"/>
                  </a:lnTo>
                  <a:lnTo>
                    <a:pt x="184150" y="1069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 name="SMARTInkShape-369">
              <a:extLst>
                <a:ext uri="{FF2B5EF4-FFF2-40B4-BE49-F238E27FC236}">
                  <a16:creationId xmlns:a16="http://schemas.microsoft.com/office/drawing/2014/main" id="{C5880C13-FA4D-7343-2C26-92E51377FB1C}"/>
                </a:ext>
              </a:extLst>
            </p:cNvPr>
            <p:cNvSpPr/>
            <p:nvPr>
              <p:custDataLst>
                <p:tags r:id="rId35"/>
              </p:custDataLst>
            </p:nvPr>
          </p:nvSpPr>
          <p:spPr>
            <a:xfrm>
              <a:off x="1187450" y="723900"/>
              <a:ext cx="139701" cy="12701"/>
            </a:xfrm>
            <a:custGeom>
              <a:avLst/>
              <a:gdLst/>
              <a:ahLst/>
              <a:cxnLst/>
              <a:rect l="0" t="0" r="0" b="0"/>
              <a:pathLst>
                <a:path w="139701" h="12701">
                  <a:moveTo>
                    <a:pt x="0" y="12700"/>
                  </a:moveTo>
                  <a:lnTo>
                    <a:pt x="0" y="12700"/>
                  </a:lnTo>
                  <a:lnTo>
                    <a:pt x="28562" y="10819"/>
                  </a:lnTo>
                  <a:lnTo>
                    <a:pt x="56520" y="7233"/>
                  </a:lnTo>
                  <a:lnTo>
                    <a:pt x="85378" y="2160"/>
                  </a:lnTo>
                  <a:lnTo>
                    <a:pt x="112808" y="284"/>
                  </a:lnTo>
                  <a:lnTo>
                    <a:pt x="1397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 name="SMARTInkShape-370">
              <a:extLst>
                <a:ext uri="{FF2B5EF4-FFF2-40B4-BE49-F238E27FC236}">
                  <a16:creationId xmlns:a16="http://schemas.microsoft.com/office/drawing/2014/main" id="{EDEEF1AC-2CF0-3FA7-3D17-0513E2B67789}"/>
                </a:ext>
              </a:extLst>
            </p:cNvPr>
            <p:cNvSpPr/>
            <p:nvPr>
              <p:custDataLst>
                <p:tags r:id="rId36"/>
              </p:custDataLst>
            </p:nvPr>
          </p:nvSpPr>
          <p:spPr>
            <a:xfrm>
              <a:off x="1225576" y="587783"/>
              <a:ext cx="63213" cy="307568"/>
            </a:xfrm>
            <a:custGeom>
              <a:avLst/>
              <a:gdLst/>
              <a:ahLst/>
              <a:cxnLst/>
              <a:rect l="0" t="0" r="0" b="0"/>
              <a:pathLst>
                <a:path w="63213" h="307568">
                  <a:moveTo>
                    <a:pt x="57124" y="59917"/>
                  </a:moveTo>
                  <a:lnTo>
                    <a:pt x="57124" y="59917"/>
                  </a:lnTo>
                  <a:lnTo>
                    <a:pt x="57124" y="51079"/>
                  </a:lnTo>
                  <a:lnTo>
                    <a:pt x="57829" y="49791"/>
                  </a:lnTo>
                  <a:lnTo>
                    <a:pt x="59006" y="48933"/>
                  </a:lnTo>
                  <a:lnTo>
                    <a:pt x="60495" y="48361"/>
                  </a:lnTo>
                  <a:lnTo>
                    <a:pt x="61488" y="46569"/>
                  </a:lnTo>
                  <a:lnTo>
                    <a:pt x="63212" y="33012"/>
                  </a:lnTo>
                  <a:lnTo>
                    <a:pt x="56588" y="5069"/>
                  </a:lnTo>
                  <a:lnTo>
                    <a:pt x="53829" y="733"/>
                  </a:lnTo>
                  <a:lnTo>
                    <a:pt x="52105" y="0"/>
                  </a:lnTo>
                  <a:lnTo>
                    <a:pt x="50250" y="217"/>
                  </a:lnTo>
                  <a:lnTo>
                    <a:pt x="45602" y="3045"/>
                  </a:lnTo>
                  <a:lnTo>
                    <a:pt x="38833" y="9005"/>
                  </a:lnTo>
                  <a:lnTo>
                    <a:pt x="27353" y="30810"/>
                  </a:lnTo>
                  <a:lnTo>
                    <a:pt x="16945" y="56310"/>
                  </a:lnTo>
                  <a:lnTo>
                    <a:pt x="8631" y="86486"/>
                  </a:lnTo>
                  <a:lnTo>
                    <a:pt x="5126" y="111063"/>
                  </a:lnTo>
                  <a:lnTo>
                    <a:pt x="1500" y="136220"/>
                  </a:lnTo>
                  <a:lnTo>
                    <a:pt x="426" y="167192"/>
                  </a:lnTo>
                  <a:lnTo>
                    <a:pt x="175" y="192967"/>
                  </a:lnTo>
                  <a:lnTo>
                    <a:pt x="63" y="218534"/>
                  </a:lnTo>
                  <a:lnTo>
                    <a:pt x="0" y="243244"/>
                  </a:lnTo>
                  <a:lnTo>
                    <a:pt x="3353" y="269615"/>
                  </a:lnTo>
                  <a:lnTo>
                    <a:pt x="6324" y="3075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 name="SMARTInkShape-371">
              <a:extLst>
                <a:ext uri="{FF2B5EF4-FFF2-40B4-BE49-F238E27FC236}">
                  <a16:creationId xmlns:a16="http://schemas.microsoft.com/office/drawing/2014/main" id="{33623100-08CB-454E-BE1B-53712CC3B9AE}"/>
                </a:ext>
              </a:extLst>
            </p:cNvPr>
            <p:cNvSpPr/>
            <p:nvPr>
              <p:custDataLst>
                <p:tags r:id="rId37"/>
              </p:custDataLst>
            </p:nvPr>
          </p:nvSpPr>
          <p:spPr>
            <a:xfrm>
              <a:off x="965603" y="727141"/>
              <a:ext cx="94351" cy="93933"/>
            </a:xfrm>
            <a:custGeom>
              <a:avLst/>
              <a:gdLst/>
              <a:ahLst/>
              <a:cxnLst/>
              <a:rect l="0" t="0" r="0" b="0"/>
              <a:pathLst>
                <a:path w="94351" h="93933">
                  <a:moveTo>
                    <a:pt x="50397" y="15809"/>
                  </a:moveTo>
                  <a:lnTo>
                    <a:pt x="50397" y="15809"/>
                  </a:lnTo>
                  <a:lnTo>
                    <a:pt x="50397" y="3992"/>
                  </a:lnTo>
                  <a:lnTo>
                    <a:pt x="43655" y="0"/>
                  </a:lnTo>
                  <a:lnTo>
                    <a:pt x="40258" y="331"/>
                  </a:lnTo>
                  <a:lnTo>
                    <a:pt x="32720" y="4461"/>
                  </a:lnTo>
                  <a:lnTo>
                    <a:pt x="17089" y="22975"/>
                  </a:lnTo>
                  <a:lnTo>
                    <a:pt x="2654" y="45198"/>
                  </a:lnTo>
                  <a:lnTo>
                    <a:pt x="201" y="62510"/>
                  </a:lnTo>
                  <a:lnTo>
                    <a:pt x="0" y="68110"/>
                  </a:lnTo>
                  <a:lnTo>
                    <a:pt x="1982" y="73254"/>
                  </a:lnTo>
                  <a:lnTo>
                    <a:pt x="9829" y="82733"/>
                  </a:lnTo>
                  <a:lnTo>
                    <a:pt x="26147" y="92631"/>
                  </a:lnTo>
                  <a:lnTo>
                    <a:pt x="40090" y="93932"/>
                  </a:lnTo>
                  <a:lnTo>
                    <a:pt x="70206" y="90851"/>
                  </a:lnTo>
                  <a:lnTo>
                    <a:pt x="79427" y="85380"/>
                  </a:lnTo>
                  <a:lnTo>
                    <a:pt x="86348" y="76363"/>
                  </a:lnTo>
                  <a:lnTo>
                    <a:pt x="91069" y="64594"/>
                  </a:lnTo>
                  <a:lnTo>
                    <a:pt x="94350" y="35961"/>
                  </a:lnTo>
                  <a:lnTo>
                    <a:pt x="90863" y="28058"/>
                  </a:lnTo>
                  <a:lnTo>
                    <a:pt x="84610" y="20547"/>
                  </a:lnTo>
                  <a:lnTo>
                    <a:pt x="69447" y="94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4" name="SMARTInkShape-Group75">
            <a:extLst>
              <a:ext uri="{FF2B5EF4-FFF2-40B4-BE49-F238E27FC236}">
                <a16:creationId xmlns:a16="http://schemas.microsoft.com/office/drawing/2014/main" id="{DD196B68-1A5A-93DE-408B-F430C0BBCBC1}"/>
              </a:ext>
            </a:extLst>
          </p:cNvPr>
          <p:cNvGrpSpPr/>
          <p:nvPr/>
        </p:nvGrpSpPr>
        <p:grpSpPr>
          <a:xfrm>
            <a:off x="2082800" y="184150"/>
            <a:ext cx="730251" cy="381001"/>
            <a:chOff x="2082800" y="184150"/>
            <a:chExt cx="730251" cy="381001"/>
          </a:xfrm>
        </p:grpSpPr>
        <p:sp>
          <p:nvSpPr>
            <p:cNvPr id="167" name="SMARTInkShape-372">
              <a:extLst>
                <a:ext uri="{FF2B5EF4-FFF2-40B4-BE49-F238E27FC236}">
                  <a16:creationId xmlns:a16="http://schemas.microsoft.com/office/drawing/2014/main" id="{2BB5F8F0-EC06-CC69-530A-BC02D193683B}"/>
                </a:ext>
              </a:extLst>
            </p:cNvPr>
            <p:cNvSpPr/>
            <p:nvPr>
              <p:custDataLst>
                <p:tags r:id="rId15"/>
              </p:custDataLst>
            </p:nvPr>
          </p:nvSpPr>
          <p:spPr>
            <a:xfrm>
              <a:off x="2725586" y="184150"/>
              <a:ext cx="87465" cy="226589"/>
            </a:xfrm>
            <a:custGeom>
              <a:avLst/>
              <a:gdLst/>
              <a:ahLst/>
              <a:cxnLst/>
              <a:rect l="0" t="0" r="0" b="0"/>
              <a:pathLst>
                <a:path w="87465" h="226589">
                  <a:moveTo>
                    <a:pt x="62064" y="184150"/>
                  </a:moveTo>
                  <a:lnTo>
                    <a:pt x="62064" y="184150"/>
                  </a:lnTo>
                  <a:lnTo>
                    <a:pt x="65435" y="184150"/>
                  </a:lnTo>
                  <a:lnTo>
                    <a:pt x="66427" y="183444"/>
                  </a:lnTo>
                  <a:lnTo>
                    <a:pt x="67090" y="182269"/>
                  </a:lnTo>
                  <a:lnTo>
                    <a:pt x="72021" y="162074"/>
                  </a:lnTo>
                  <a:lnTo>
                    <a:pt x="69029" y="141697"/>
                  </a:lnTo>
                  <a:lnTo>
                    <a:pt x="66707" y="138209"/>
                  </a:lnTo>
                  <a:lnTo>
                    <a:pt x="48695" y="125244"/>
                  </a:lnTo>
                  <a:lnTo>
                    <a:pt x="45390" y="124419"/>
                  </a:lnTo>
                  <a:lnTo>
                    <a:pt x="37956" y="125382"/>
                  </a:lnTo>
                  <a:lnTo>
                    <a:pt x="22465" y="136634"/>
                  </a:lnTo>
                  <a:lnTo>
                    <a:pt x="11212" y="150002"/>
                  </a:lnTo>
                  <a:lnTo>
                    <a:pt x="3409" y="169642"/>
                  </a:lnTo>
                  <a:lnTo>
                    <a:pt x="0" y="189964"/>
                  </a:lnTo>
                  <a:lnTo>
                    <a:pt x="2965" y="202962"/>
                  </a:lnTo>
                  <a:lnTo>
                    <a:pt x="9625" y="221811"/>
                  </a:lnTo>
                  <a:lnTo>
                    <a:pt x="11583" y="224074"/>
                  </a:lnTo>
                  <a:lnTo>
                    <a:pt x="17520" y="226588"/>
                  </a:lnTo>
                  <a:lnTo>
                    <a:pt x="24863" y="225824"/>
                  </a:lnTo>
                  <a:lnTo>
                    <a:pt x="32830" y="222428"/>
                  </a:lnTo>
                  <a:lnTo>
                    <a:pt x="41075" y="216214"/>
                  </a:lnTo>
                  <a:lnTo>
                    <a:pt x="50279" y="201412"/>
                  </a:lnTo>
                  <a:lnTo>
                    <a:pt x="59710" y="176741"/>
                  </a:lnTo>
                  <a:lnTo>
                    <a:pt x="66227" y="152870"/>
                  </a:lnTo>
                  <a:lnTo>
                    <a:pt x="71921" y="123768"/>
                  </a:lnTo>
                  <a:lnTo>
                    <a:pt x="73921" y="93509"/>
                  </a:lnTo>
                  <a:lnTo>
                    <a:pt x="75220" y="67061"/>
                  </a:lnTo>
                  <a:lnTo>
                    <a:pt x="80198" y="35590"/>
                  </a:lnTo>
                  <a:lnTo>
                    <a:pt x="86822" y="4348"/>
                  </a:lnTo>
                  <a:lnTo>
                    <a:pt x="8746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 name="SMARTInkShape-373">
              <a:extLst>
                <a:ext uri="{FF2B5EF4-FFF2-40B4-BE49-F238E27FC236}">
                  <a16:creationId xmlns:a16="http://schemas.microsoft.com/office/drawing/2014/main" id="{6F4FF397-7EFD-C7A1-5F7F-D3E3B1C28C76}"/>
                </a:ext>
              </a:extLst>
            </p:cNvPr>
            <p:cNvSpPr/>
            <p:nvPr>
              <p:custDataLst>
                <p:tags r:id="rId16"/>
              </p:custDataLst>
            </p:nvPr>
          </p:nvSpPr>
          <p:spPr>
            <a:xfrm>
              <a:off x="2622550" y="216162"/>
              <a:ext cx="12634" cy="215639"/>
            </a:xfrm>
            <a:custGeom>
              <a:avLst/>
              <a:gdLst/>
              <a:ahLst/>
              <a:cxnLst/>
              <a:rect l="0" t="0" r="0" b="0"/>
              <a:pathLst>
                <a:path w="12634" h="215639">
                  <a:moveTo>
                    <a:pt x="0" y="6088"/>
                  </a:moveTo>
                  <a:lnTo>
                    <a:pt x="0" y="6088"/>
                  </a:lnTo>
                  <a:lnTo>
                    <a:pt x="0" y="0"/>
                  </a:lnTo>
                  <a:lnTo>
                    <a:pt x="3371" y="29647"/>
                  </a:lnTo>
                  <a:lnTo>
                    <a:pt x="8838" y="60105"/>
                  </a:lnTo>
                  <a:lnTo>
                    <a:pt x="11555" y="89199"/>
                  </a:lnTo>
                  <a:lnTo>
                    <a:pt x="12361" y="115694"/>
                  </a:lnTo>
                  <a:lnTo>
                    <a:pt x="12633" y="146272"/>
                  </a:lnTo>
                  <a:lnTo>
                    <a:pt x="11975" y="173997"/>
                  </a:lnTo>
                  <a:lnTo>
                    <a:pt x="7670" y="203362"/>
                  </a:lnTo>
                  <a:lnTo>
                    <a:pt x="6350" y="2156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SMARTInkShape-374">
              <a:extLst>
                <a:ext uri="{FF2B5EF4-FFF2-40B4-BE49-F238E27FC236}">
                  <a16:creationId xmlns:a16="http://schemas.microsoft.com/office/drawing/2014/main" id="{ED3809D2-A767-F2BB-7E59-680198461FF7}"/>
                </a:ext>
              </a:extLst>
            </p:cNvPr>
            <p:cNvSpPr/>
            <p:nvPr>
              <p:custDataLst>
                <p:tags r:id="rId17"/>
              </p:custDataLst>
            </p:nvPr>
          </p:nvSpPr>
          <p:spPr>
            <a:xfrm>
              <a:off x="2435992" y="302337"/>
              <a:ext cx="123059" cy="103124"/>
            </a:xfrm>
            <a:custGeom>
              <a:avLst/>
              <a:gdLst/>
              <a:ahLst/>
              <a:cxnLst/>
              <a:rect l="0" t="0" r="0" b="0"/>
              <a:pathLst>
                <a:path w="123059" h="103124">
                  <a:moveTo>
                    <a:pt x="21458" y="27863"/>
                  </a:moveTo>
                  <a:lnTo>
                    <a:pt x="21458" y="27863"/>
                  </a:lnTo>
                  <a:lnTo>
                    <a:pt x="21458" y="33951"/>
                  </a:lnTo>
                  <a:lnTo>
                    <a:pt x="47973" y="34190"/>
                  </a:lnTo>
                  <a:lnTo>
                    <a:pt x="79588" y="25373"/>
                  </a:lnTo>
                  <a:lnTo>
                    <a:pt x="95746" y="16385"/>
                  </a:lnTo>
                  <a:lnTo>
                    <a:pt x="96384" y="15272"/>
                  </a:lnTo>
                  <a:lnTo>
                    <a:pt x="97092" y="12154"/>
                  </a:lnTo>
                  <a:lnTo>
                    <a:pt x="97986" y="11040"/>
                  </a:lnTo>
                  <a:lnTo>
                    <a:pt x="100861" y="9803"/>
                  </a:lnTo>
                  <a:lnTo>
                    <a:pt x="101204" y="9473"/>
                  </a:lnTo>
                  <a:lnTo>
                    <a:pt x="100728" y="9253"/>
                  </a:lnTo>
                  <a:lnTo>
                    <a:pt x="99705" y="9106"/>
                  </a:lnTo>
                  <a:lnTo>
                    <a:pt x="82257" y="0"/>
                  </a:lnTo>
                  <a:lnTo>
                    <a:pt x="76808" y="116"/>
                  </a:lnTo>
                  <a:lnTo>
                    <a:pt x="46621" y="10760"/>
                  </a:lnTo>
                  <a:lnTo>
                    <a:pt x="35934" y="18850"/>
                  </a:lnTo>
                  <a:lnTo>
                    <a:pt x="13931" y="43035"/>
                  </a:lnTo>
                  <a:lnTo>
                    <a:pt x="694" y="69267"/>
                  </a:lnTo>
                  <a:lnTo>
                    <a:pt x="0" y="80132"/>
                  </a:lnTo>
                  <a:lnTo>
                    <a:pt x="2043" y="89899"/>
                  </a:lnTo>
                  <a:lnTo>
                    <a:pt x="3576" y="92504"/>
                  </a:lnTo>
                  <a:lnTo>
                    <a:pt x="11105" y="100055"/>
                  </a:lnTo>
                  <a:lnTo>
                    <a:pt x="27406" y="102875"/>
                  </a:lnTo>
                  <a:lnTo>
                    <a:pt x="53834" y="103123"/>
                  </a:lnTo>
                  <a:lnTo>
                    <a:pt x="83673" y="98565"/>
                  </a:lnTo>
                  <a:lnTo>
                    <a:pt x="99159" y="94594"/>
                  </a:lnTo>
                  <a:lnTo>
                    <a:pt x="123058" y="786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 name="SMARTInkShape-375">
              <a:extLst>
                <a:ext uri="{FF2B5EF4-FFF2-40B4-BE49-F238E27FC236}">
                  <a16:creationId xmlns:a16="http://schemas.microsoft.com/office/drawing/2014/main" id="{C0BCE5CB-47B1-0353-AB1C-7DBFBEBB3FC2}"/>
                </a:ext>
              </a:extLst>
            </p:cNvPr>
            <p:cNvSpPr/>
            <p:nvPr>
              <p:custDataLst>
                <p:tags r:id="rId18"/>
              </p:custDataLst>
            </p:nvPr>
          </p:nvSpPr>
          <p:spPr>
            <a:xfrm>
              <a:off x="2364892" y="234950"/>
              <a:ext cx="16359" cy="38101"/>
            </a:xfrm>
            <a:custGeom>
              <a:avLst/>
              <a:gdLst/>
              <a:ahLst/>
              <a:cxnLst/>
              <a:rect l="0" t="0" r="0" b="0"/>
              <a:pathLst>
                <a:path w="16359" h="38101">
                  <a:moveTo>
                    <a:pt x="3658" y="38100"/>
                  </a:moveTo>
                  <a:lnTo>
                    <a:pt x="3658" y="38100"/>
                  </a:lnTo>
                  <a:lnTo>
                    <a:pt x="3658" y="31358"/>
                  </a:lnTo>
                  <a:lnTo>
                    <a:pt x="2953" y="29372"/>
                  </a:lnTo>
                  <a:lnTo>
                    <a:pt x="1777" y="28048"/>
                  </a:lnTo>
                  <a:lnTo>
                    <a:pt x="287" y="27165"/>
                  </a:lnTo>
                  <a:lnTo>
                    <a:pt x="0" y="25166"/>
                  </a:lnTo>
                  <a:lnTo>
                    <a:pt x="1562" y="19181"/>
                  </a:lnTo>
                  <a:lnTo>
                    <a:pt x="1635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 name="SMARTInkShape-376">
              <a:extLst>
                <a:ext uri="{FF2B5EF4-FFF2-40B4-BE49-F238E27FC236}">
                  <a16:creationId xmlns:a16="http://schemas.microsoft.com/office/drawing/2014/main" id="{A57B56E7-37D1-3AEE-E4F4-8C7E5C140084}"/>
                </a:ext>
              </a:extLst>
            </p:cNvPr>
            <p:cNvSpPr/>
            <p:nvPr>
              <p:custDataLst>
                <p:tags r:id="rId19"/>
              </p:custDataLst>
            </p:nvPr>
          </p:nvSpPr>
          <p:spPr>
            <a:xfrm>
              <a:off x="2336800" y="340108"/>
              <a:ext cx="19051" cy="129793"/>
            </a:xfrm>
            <a:custGeom>
              <a:avLst/>
              <a:gdLst/>
              <a:ahLst/>
              <a:cxnLst/>
              <a:rect l="0" t="0" r="0" b="0"/>
              <a:pathLst>
                <a:path w="19051" h="129793">
                  <a:moveTo>
                    <a:pt x="0" y="28192"/>
                  </a:moveTo>
                  <a:lnTo>
                    <a:pt x="0" y="28192"/>
                  </a:lnTo>
                  <a:lnTo>
                    <a:pt x="15732" y="720"/>
                  </a:lnTo>
                  <a:lnTo>
                    <a:pt x="16838" y="0"/>
                  </a:lnTo>
                  <a:lnTo>
                    <a:pt x="17575" y="225"/>
                  </a:lnTo>
                  <a:lnTo>
                    <a:pt x="18067" y="1081"/>
                  </a:lnTo>
                  <a:lnTo>
                    <a:pt x="18964" y="30431"/>
                  </a:lnTo>
                  <a:lnTo>
                    <a:pt x="15654" y="55745"/>
                  </a:lnTo>
                  <a:lnTo>
                    <a:pt x="13575" y="81119"/>
                  </a:lnTo>
                  <a:lnTo>
                    <a:pt x="12873" y="109202"/>
                  </a:lnTo>
                  <a:lnTo>
                    <a:pt x="13457" y="123064"/>
                  </a:lnTo>
                  <a:lnTo>
                    <a:pt x="19050" y="1297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 name="SMARTInkShape-377">
              <a:extLst>
                <a:ext uri="{FF2B5EF4-FFF2-40B4-BE49-F238E27FC236}">
                  <a16:creationId xmlns:a16="http://schemas.microsoft.com/office/drawing/2014/main" id="{92A71F2E-B37A-948D-0D28-F18F0BD0FA04}"/>
                </a:ext>
              </a:extLst>
            </p:cNvPr>
            <p:cNvSpPr/>
            <p:nvPr>
              <p:custDataLst>
                <p:tags r:id="rId20"/>
              </p:custDataLst>
            </p:nvPr>
          </p:nvSpPr>
          <p:spPr>
            <a:xfrm>
              <a:off x="2114550" y="323850"/>
              <a:ext cx="127001" cy="241301"/>
            </a:xfrm>
            <a:custGeom>
              <a:avLst/>
              <a:gdLst/>
              <a:ahLst/>
              <a:cxnLst/>
              <a:rect l="0" t="0" r="0" b="0"/>
              <a:pathLst>
                <a:path w="127001" h="241301">
                  <a:moveTo>
                    <a:pt x="127000" y="0"/>
                  </a:moveTo>
                  <a:lnTo>
                    <a:pt x="127000" y="0"/>
                  </a:lnTo>
                  <a:lnTo>
                    <a:pt x="126295" y="10845"/>
                  </a:lnTo>
                  <a:lnTo>
                    <a:pt x="114791" y="42063"/>
                  </a:lnTo>
                  <a:lnTo>
                    <a:pt x="103526" y="69379"/>
                  </a:lnTo>
                  <a:lnTo>
                    <a:pt x="90326" y="95157"/>
                  </a:lnTo>
                  <a:lnTo>
                    <a:pt x="77344" y="124003"/>
                  </a:lnTo>
                  <a:lnTo>
                    <a:pt x="61191" y="151808"/>
                  </a:lnTo>
                  <a:lnTo>
                    <a:pt x="44412" y="177683"/>
                  </a:lnTo>
                  <a:lnTo>
                    <a:pt x="24073" y="208982"/>
                  </a:lnTo>
                  <a:lnTo>
                    <a:pt x="0" y="241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 name="SMARTInkShape-378">
              <a:extLst>
                <a:ext uri="{FF2B5EF4-FFF2-40B4-BE49-F238E27FC236}">
                  <a16:creationId xmlns:a16="http://schemas.microsoft.com/office/drawing/2014/main" id="{DBA28653-20B3-4378-C596-AC5A497D842B}"/>
                </a:ext>
              </a:extLst>
            </p:cNvPr>
            <p:cNvSpPr/>
            <p:nvPr>
              <p:custDataLst>
                <p:tags r:id="rId21"/>
              </p:custDataLst>
            </p:nvPr>
          </p:nvSpPr>
          <p:spPr>
            <a:xfrm>
              <a:off x="2082800" y="320366"/>
              <a:ext cx="107951" cy="92385"/>
            </a:xfrm>
            <a:custGeom>
              <a:avLst/>
              <a:gdLst/>
              <a:ahLst/>
              <a:cxnLst/>
              <a:rect l="0" t="0" r="0" b="0"/>
              <a:pathLst>
                <a:path w="107951" h="92385">
                  <a:moveTo>
                    <a:pt x="0" y="9834"/>
                  </a:moveTo>
                  <a:lnTo>
                    <a:pt x="0" y="9834"/>
                  </a:lnTo>
                  <a:lnTo>
                    <a:pt x="0" y="6463"/>
                  </a:lnTo>
                  <a:lnTo>
                    <a:pt x="705" y="5470"/>
                  </a:lnTo>
                  <a:lnTo>
                    <a:pt x="1881" y="4808"/>
                  </a:lnTo>
                  <a:lnTo>
                    <a:pt x="3371" y="4367"/>
                  </a:lnTo>
                  <a:lnTo>
                    <a:pt x="8838" y="375"/>
                  </a:lnTo>
                  <a:lnTo>
                    <a:pt x="10831" y="0"/>
                  </a:lnTo>
                  <a:lnTo>
                    <a:pt x="12865" y="456"/>
                  </a:lnTo>
                  <a:lnTo>
                    <a:pt x="24571" y="6257"/>
                  </a:lnTo>
                  <a:lnTo>
                    <a:pt x="36364" y="18887"/>
                  </a:lnTo>
                  <a:lnTo>
                    <a:pt x="59321" y="49054"/>
                  </a:lnTo>
                  <a:lnTo>
                    <a:pt x="87304" y="74805"/>
                  </a:lnTo>
                  <a:lnTo>
                    <a:pt x="107950" y="923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9" name="SMARTInkShape-Group76">
            <a:extLst>
              <a:ext uri="{FF2B5EF4-FFF2-40B4-BE49-F238E27FC236}">
                <a16:creationId xmlns:a16="http://schemas.microsoft.com/office/drawing/2014/main" id="{F54D6C9F-6D4A-6378-2694-CF1CC8FA566A}"/>
              </a:ext>
            </a:extLst>
          </p:cNvPr>
          <p:cNvGrpSpPr/>
          <p:nvPr/>
        </p:nvGrpSpPr>
        <p:grpSpPr>
          <a:xfrm>
            <a:off x="1270441" y="313842"/>
            <a:ext cx="590110" cy="261266"/>
            <a:chOff x="1270441" y="313842"/>
            <a:chExt cx="590110" cy="261266"/>
          </a:xfrm>
        </p:grpSpPr>
        <p:sp>
          <p:nvSpPr>
            <p:cNvPr id="175" name="SMARTInkShape-379">
              <a:extLst>
                <a:ext uri="{FF2B5EF4-FFF2-40B4-BE49-F238E27FC236}">
                  <a16:creationId xmlns:a16="http://schemas.microsoft.com/office/drawing/2014/main" id="{C9DD2A22-EE83-3424-9E21-52AAD285147D}"/>
                </a:ext>
              </a:extLst>
            </p:cNvPr>
            <p:cNvSpPr/>
            <p:nvPr>
              <p:custDataLst>
                <p:tags r:id="rId11"/>
              </p:custDataLst>
            </p:nvPr>
          </p:nvSpPr>
          <p:spPr>
            <a:xfrm>
              <a:off x="1835150" y="431800"/>
              <a:ext cx="25401" cy="19051"/>
            </a:xfrm>
            <a:custGeom>
              <a:avLst/>
              <a:gdLst/>
              <a:ahLst/>
              <a:cxnLst/>
              <a:rect l="0" t="0" r="0" b="0"/>
              <a:pathLst>
                <a:path w="25401" h="19051">
                  <a:moveTo>
                    <a:pt x="0" y="19050"/>
                  </a:moveTo>
                  <a:lnTo>
                    <a:pt x="0" y="19050"/>
                  </a:lnTo>
                  <a:lnTo>
                    <a:pt x="3371" y="19050"/>
                  </a:lnTo>
                  <a:lnTo>
                    <a:pt x="12209" y="15679"/>
                  </a:lnTo>
                  <a:lnTo>
                    <a:pt x="14489" y="13980"/>
                  </a:lnTo>
                  <a:lnTo>
                    <a:pt x="25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 name="SMARTInkShape-380">
              <a:extLst>
                <a:ext uri="{FF2B5EF4-FFF2-40B4-BE49-F238E27FC236}">
                  <a16:creationId xmlns:a16="http://schemas.microsoft.com/office/drawing/2014/main" id="{AF9D0A50-AF0D-8CCA-31ED-2106F811F7C8}"/>
                </a:ext>
              </a:extLst>
            </p:cNvPr>
            <p:cNvSpPr/>
            <p:nvPr>
              <p:custDataLst>
                <p:tags r:id="rId12"/>
              </p:custDataLst>
            </p:nvPr>
          </p:nvSpPr>
          <p:spPr>
            <a:xfrm>
              <a:off x="1661791" y="315444"/>
              <a:ext cx="141610" cy="259664"/>
            </a:xfrm>
            <a:custGeom>
              <a:avLst/>
              <a:gdLst/>
              <a:ahLst/>
              <a:cxnLst/>
              <a:rect l="0" t="0" r="0" b="0"/>
              <a:pathLst>
                <a:path w="141610" h="259664">
                  <a:moveTo>
                    <a:pt x="27309" y="59206"/>
                  </a:moveTo>
                  <a:lnTo>
                    <a:pt x="27309" y="59206"/>
                  </a:lnTo>
                  <a:lnTo>
                    <a:pt x="27309" y="55835"/>
                  </a:lnTo>
                  <a:lnTo>
                    <a:pt x="28015" y="54842"/>
                  </a:lnTo>
                  <a:lnTo>
                    <a:pt x="29190" y="54180"/>
                  </a:lnTo>
                  <a:lnTo>
                    <a:pt x="30680" y="53739"/>
                  </a:lnTo>
                  <a:lnTo>
                    <a:pt x="34216" y="49485"/>
                  </a:lnTo>
                  <a:lnTo>
                    <a:pt x="44527" y="34068"/>
                  </a:lnTo>
                  <a:lnTo>
                    <a:pt x="52269" y="3779"/>
                  </a:lnTo>
                  <a:lnTo>
                    <a:pt x="52415" y="1088"/>
                  </a:lnTo>
                  <a:lnTo>
                    <a:pt x="50397" y="0"/>
                  </a:lnTo>
                  <a:lnTo>
                    <a:pt x="42509" y="672"/>
                  </a:lnTo>
                  <a:lnTo>
                    <a:pt x="26168" y="8388"/>
                  </a:lnTo>
                  <a:lnTo>
                    <a:pt x="11292" y="26353"/>
                  </a:lnTo>
                  <a:lnTo>
                    <a:pt x="1318" y="52921"/>
                  </a:lnTo>
                  <a:lnTo>
                    <a:pt x="0" y="67231"/>
                  </a:lnTo>
                  <a:lnTo>
                    <a:pt x="1766" y="77589"/>
                  </a:lnTo>
                  <a:lnTo>
                    <a:pt x="6727" y="87388"/>
                  </a:lnTo>
                  <a:lnTo>
                    <a:pt x="10636" y="92427"/>
                  </a:lnTo>
                  <a:lnTo>
                    <a:pt x="12666" y="93348"/>
                  </a:lnTo>
                  <a:lnTo>
                    <a:pt x="14724" y="93256"/>
                  </a:lnTo>
                  <a:lnTo>
                    <a:pt x="16803" y="92489"/>
                  </a:lnTo>
                  <a:lnTo>
                    <a:pt x="38271" y="73414"/>
                  </a:lnTo>
                  <a:lnTo>
                    <a:pt x="54487" y="48569"/>
                  </a:lnTo>
                  <a:lnTo>
                    <a:pt x="62029" y="32056"/>
                  </a:lnTo>
                  <a:lnTo>
                    <a:pt x="63155" y="31228"/>
                  </a:lnTo>
                  <a:lnTo>
                    <a:pt x="63907" y="31382"/>
                  </a:lnTo>
                  <a:lnTo>
                    <a:pt x="64407" y="32190"/>
                  </a:lnTo>
                  <a:lnTo>
                    <a:pt x="66056" y="61149"/>
                  </a:lnTo>
                  <a:lnTo>
                    <a:pt x="72305" y="89876"/>
                  </a:lnTo>
                  <a:lnTo>
                    <a:pt x="78271" y="113449"/>
                  </a:lnTo>
                  <a:lnTo>
                    <a:pt x="84507" y="139013"/>
                  </a:lnTo>
                  <a:lnTo>
                    <a:pt x="89564" y="166614"/>
                  </a:lnTo>
                  <a:lnTo>
                    <a:pt x="90440" y="192787"/>
                  </a:lnTo>
                  <a:lnTo>
                    <a:pt x="90700" y="219514"/>
                  </a:lnTo>
                  <a:lnTo>
                    <a:pt x="87406" y="238565"/>
                  </a:lnTo>
                  <a:lnTo>
                    <a:pt x="81961" y="253147"/>
                  </a:lnTo>
                  <a:lnTo>
                    <a:pt x="78561" y="256233"/>
                  </a:lnTo>
                  <a:lnTo>
                    <a:pt x="69137" y="259663"/>
                  </a:lnTo>
                  <a:lnTo>
                    <a:pt x="64367" y="259166"/>
                  </a:lnTo>
                  <a:lnTo>
                    <a:pt x="55303" y="254851"/>
                  </a:lnTo>
                  <a:lnTo>
                    <a:pt x="32839" y="235852"/>
                  </a:lnTo>
                  <a:lnTo>
                    <a:pt x="25576" y="222083"/>
                  </a:lnTo>
                  <a:lnTo>
                    <a:pt x="22327" y="201226"/>
                  </a:lnTo>
                  <a:lnTo>
                    <a:pt x="24735" y="180544"/>
                  </a:lnTo>
                  <a:lnTo>
                    <a:pt x="36659" y="161010"/>
                  </a:lnTo>
                  <a:lnTo>
                    <a:pt x="50227" y="145187"/>
                  </a:lnTo>
                  <a:lnTo>
                    <a:pt x="77593" y="131563"/>
                  </a:lnTo>
                  <a:lnTo>
                    <a:pt x="102572" y="121489"/>
                  </a:lnTo>
                  <a:lnTo>
                    <a:pt x="141609" y="1163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 name="SMARTInkShape-381">
              <a:extLst>
                <a:ext uri="{FF2B5EF4-FFF2-40B4-BE49-F238E27FC236}">
                  <a16:creationId xmlns:a16="http://schemas.microsoft.com/office/drawing/2014/main" id="{35898BB6-7670-D188-8044-4A845516ADEE}"/>
                </a:ext>
              </a:extLst>
            </p:cNvPr>
            <p:cNvSpPr/>
            <p:nvPr>
              <p:custDataLst>
                <p:tags r:id="rId13"/>
              </p:custDataLst>
            </p:nvPr>
          </p:nvSpPr>
          <p:spPr>
            <a:xfrm>
              <a:off x="1492250" y="343346"/>
              <a:ext cx="107951" cy="92527"/>
            </a:xfrm>
            <a:custGeom>
              <a:avLst/>
              <a:gdLst/>
              <a:ahLst/>
              <a:cxnLst/>
              <a:rect l="0" t="0" r="0" b="0"/>
              <a:pathLst>
                <a:path w="107951" h="92527">
                  <a:moveTo>
                    <a:pt x="0" y="31304"/>
                  </a:moveTo>
                  <a:lnTo>
                    <a:pt x="0" y="31304"/>
                  </a:lnTo>
                  <a:lnTo>
                    <a:pt x="0" y="27933"/>
                  </a:lnTo>
                  <a:lnTo>
                    <a:pt x="1881" y="24396"/>
                  </a:lnTo>
                  <a:lnTo>
                    <a:pt x="18688" y="0"/>
                  </a:lnTo>
                  <a:lnTo>
                    <a:pt x="22313" y="6428"/>
                  </a:lnTo>
                  <a:lnTo>
                    <a:pt x="31901" y="37235"/>
                  </a:lnTo>
                  <a:lnTo>
                    <a:pt x="43618" y="62971"/>
                  </a:lnTo>
                  <a:lnTo>
                    <a:pt x="59008" y="86841"/>
                  </a:lnTo>
                  <a:lnTo>
                    <a:pt x="61916" y="89495"/>
                  </a:lnTo>
                  <a:lnTo>
                    <a:pt x="68911" y="92445"/>
                  </a:lnTo>
                  <a:lnTo>
                    <a:pt x="72046" y="92526"/>
                  </a:lnTo>
                  <a:lnTo>
                    <a:pt x="77411" y="90734"/>
                  </a:lnTo>
                  <a:lnTo>
                    <a:pt x="82148" y="85704"/>
                  </a:lnTo>
                  <a:lnTo>
                    <a:pt x="86604" y="77354"/>
                  </a:lnTo>
                  <a:lnTo>
                    <a:pt x="91669" y="58197"/>
                  </a:lnTo>
                  <a:lnTo>
                    <a:pt x="91445" y="42957"/>
                  </a:lnTo>
                  <a:lnTo>
                    <a:pt x="107950" y="1225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8" name="SMARTInkShape-382">
              <a:extLst>
                <a:ext uri="{FF2B5EF4-FFF2-40B4-BE49-F238E27FC236}">
                  <a16:creationId xmlns:a16="http://schemas.microsoft.com/office/drawing/2014/main" id="{CCE6733C-5C7A-DD74-FF7F-B05361E62C4E}"/>
                </a:ext>
              </a:extLst>
            </p:cNvPr>
            <p:cNvSpPr/>
            <p:nvPr>
              <p:custDataLst>
                <p:tags r:id="rId14"/>
              </p:custDataLst>
            </p:nvPr>
          </p:nvSpPr>
          <p:spPr>
            <a:xfrm>
              <a:off x="1270441" y="313842"/>
              <a:ext cx="183710" cy="135018"/>
            </a:xfrm>
            <a:custGeom>
              <a:avLst/>
              <a:gdLst/>
              <a:ahLst/>
              <a:cxnLst/>
              <a:rect l="0" t="0" r="0" b="0"/>
              <a:pathLst>
                <a:path w="183710" h="135018">
                  <a:moveTo>
                    <a:pt x="75759" y="10008"/>
                  </a:moveTo>
                  <a:lnTo>
                    <a:pt x="75759" y="10008"/>
                  </a:lnTo>
                  <a:lnTo>
                    <a:pt x="79130" y="10008"/>
                  </a:lnTo>
                  <a:lnTo>
                    <a:pt x="80123" y="9302"/>
                  </a:lnTo>
                  <a:lnTo>
                    <a:pt x="80785" y="8127"/>
                  </a:lnTo>
                  <a:lnTo>
                    <a:pt x="81847" y="4541"/>
                  </a:lnTo>
                  <a:lnTo>
                    <a:pt x="83874" y="4050"/>
                  </a:lnTo>
                  <a:lnTo>
                    <a:pt x="88459" y="3658"/>
                  </a:lnTo>
                  <a:lnTo>
                    <a:pt x="85088" y="3658"/>
                  </a:lnTo>
                  <a:lnTo>
                    <a:pt x="72558" y="0"/>
                  </a:lnTo>
                  <a:lnTo>
                    <a:pt x="64694" y="1562"/>
                  </a:lnTo>
                  <a:lnTo>
                    <a:pt x="45591" y="9779"/>
                  </a:lnTo>
                  <a:lnTo>
                    <a:pt x="25428" y="27893"/>
                  </a:lnTo>
                  <a:lnTo>
                    <a:pt x="7086" y="58773"/>
                  </a:lnTo>
                  <a:lnTo>
                    <a:pt x="2904" y="69076"/>
                  </a:lnTo>
                  <a:lnTo>
                    <a:pt x="0" y="99161"/>
                  </a:lnTo>
                  <a:lnTo>
                    <a:pt x="3518" y="111720"/>
                  </a:lnTo>
                  <a:lnTo>
                    <a:pt x="9785" y="122947"/>
                  </a:lnTo>
                  <a:lnTo>
                    <a:pt x="17274" y="130288"/>
                  </a:lnTo>
                  <a:lnTo>
                    <a:pt x="23425" y="134021"/>
                  </a:lnTo>
                  <a:lnTo>
                    <a:pt x="26053" y="135017"/>
                  </a:lnTo>
                  <a:lnTo>
                    <a:pt x="34618" y="132360"/>
                  </a:lnTo>
                  <a:lnTo>
                    <a:pt x="54061" y="123252"/>
                  </a:lnTo>
                  <a:lnTo>
                    <a:pt x="73651" y="96272"/>
                  </a:lnTo>
                  <a:lnTo>
                    <a:pt x="92494" y="68119"/>
                  </a:lnTo>
                  <a:lnTo>
                    <a:pt x="94485" y="63352"/>
                  </a:lnTo>
                  <a:lnTo>
                    <a:pt x="100857" y="54846"/>
                  </a:lnTo>
                  <a:lnTo>
                    <a:pt x="105463" y="70449"/>
                  </a:lnTo>
                  <a:lnTo>
                    <a:pt x="107240" y="101345"/>
                  </a:lnTo>
                  <a:lnTo>
                    <a:pt x="110800" y="115309"/>
                  </a:lnTo>
                  <a:lnTo>
                    <a:pt x="119695" y="128384"/>
                  </a:lnTo>
                  <a:lnTo>
                    <a:pt x="127271" y="133175"/>
                  </a:lnTo>
                  <a:lnTo>
                    <a:pt x="131267" y="134453"/>
                  </a:lnTo>
                  <a:lnTo>
                    <a:pt x="141352" y="133991"/>
                  </a:lnTo>
                  <a:lnTo>
                    <a:pt x="152183" y="130728"/>
                  </a:lnTo>
                  <a:lnTo>
                    <a:pt x="161701" y="124574"/>
                  </a:lnTo>
                  <a:lnTo>
                    <a:pt x="171622" y="113176"/>
                  </a:lnTo>
                  <a:lnTo>
                    <a:pt x="183709" y="925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2" name="SMARTInkShape-Group77">
            <a:extLst>
              <a:ext uri="{FF2B5EF4-FFF2-40B4-BE49-F238E27FC236}">
                <a16:creationId xmlns:a16="http://schemas.microsoft.com/office/drawing/2014/main" id="{100C2640-0966-A228-05A1-11003D91BBD7}"/>
              </a:ext>
            </a:extLst>
          </p:cNvPr>
          <p:cNvGrpSpPr/>
          <p:nvPr/>
        </p:nvGrpSpPr>
        <p:grpSpPr>
          <a:xfrm>
            <a:off x="891870" y="343162"/>
            <a:ext cx="22269" cy="139439"/>
            <a:chOff x="891870" y="343162"/>
            <a:chExt cx="22269" cy="139439"/>
          </a:xfrm>
        </p:grpSpPr>
        <p:sp>
          <p:nvSpPr>
            <p:cNvPr id="180" name="SMARTInkShape-383">
              <a:extLst>
                <a:ext uri="{FF2B5EF4-FFF2-40B4-BE49-F238E27FC236}">
                  <a16:creationId xmlns:a16="http://schemas.microsoft.com/office/drawing/2014/main" id="{D7154F37-3C78-CC2D-637E-A44EC218F1E6}"/>
                </a:ext>
              </a:extLst>
            </p:cNvPr>
            <p:cNvSpPr/>
            <p:nvPr>
              <p:custDataLst>
                <p:tags r:id="rId9"/>
              </p:custDataLst>
            </p:nvPr>
          </p:nvSpPr>
          <p:spPr>
            <a:xfrm>
              <a:off x="891870" y="476250"/>
              <a:ext cx="15037" cy="6351"/>
            </a:xfrm>
            <a:custGeom>
              <a:avLst/>
              <a:gdLst/>
              <a:ahLst/>
              <a:cxnLst/>
              <a:rect l="0" t="0" r="0" b="0"/>
              <a:pathLst>
                <a:path w="15037" h="6351">
                  <a:moveTo>
                    <a:pt x="3480" y="6350"/>
                  </a:moveTo>
                  <a:lnTo>
                    <a:pt x="3480" y="6350"/>
                  </a:lnTo>
                  <a:lnTo>
                    <a:pt x="15036" y="6350"/>
                  </a:lnTo>
                  <a:lnTo>
                    <a:pt x="377" y="6350"/>
                  </a:lnTo>
                  <a:lnTo>
                    <a:pt x="0" y="5644"/>
                  </a:lnTo>
                  <a:lnTo>
                    <a:pt x="348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1" name="SMARTInkShape-384">
              <a:extLst>
                <a:ext uri="{FF2B5EF4-FFF2-40B4-BE49-F238E27FC236}">
                  <a16:creationId xmlns:a16="http://schemas.microsoft.com/office/drawing/2014/main" id="{9D4D4ED0-4932-12A5-9C91-419E851E43D8}"/>
                </a:ext>
              </a:extLst>
            </p:cNvPr>
            <p:cNvSpPr/>
            <p:nvPr>
              <p:custDataLst>
                <p:tags r:id="rId10"/>
              </p:custDataLst>
            </p:nvPr>
          </p:nvSpPr>
          <p:spPr>
            <a:xfrm>
              <a:off x="904561" y="343162"/>
              <a:ext cx="9578" cy="12439"/>
            </a:xfrm>
            <a:custGeom>
              <a:avLst/>
              <a:gdLst/>
              <a:ahLst/>
              <a:cxnLst/>
              <a:rect l="0" t="0" r="0" b="0"/>
              <a:pathLst>
                <a:path w="9578" h="12439">
                  <a:moveTo>
                    <a:pt x="3489" y="6088"/>
                  </a:moveTo>
                  <a:lnTo>
                    <a:pt x="3489" y="6088"/>
                  </a:lnTo>
                  <a:lnTo>
                    <a:pt x="9577" y="6088"/>
                  </a:lnTo>
                  <a:lnTo>
                    <a:pt x="6390" y="6088"/>
                  </a:lnTo>
                  <a:lnTo>
                    <a:pt x="5423" y="5382"/>
                  </a:lnTo>
                  <a:lnTo>
                    <a:pt x="4349" y="2717"/>
                  </a:lnTo>
                  <a:lnTo>
                    <a:pt x="3357" y="1724"/>
                  </a:lnTo>
                  <a:lnTo>
                    <a:pt x="0" y="326"/>
                  </a:lnTo>
                  <a:lnTo>
                    <a:pt x="458" y="130"/>
                  </a:lnTo>
                  <a:lnTo>
                    <a:pt x="1468" y="0"/>
                  </a:lnTo>
                  <a:lnTo>
                    <a:pt x="2142" y="618"/>
                  </a:lnTo>
                  <a:lnTo>
                    <a:pt x="3489" y="124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83" name="SMARTInkShape-385">
            <a:extLst>
              <a:ext uri="{FF2B5EF4-FFF2-40B4-BE49-F238E27FC236}">
                <a16:creationId xmlns:a16="http://schemas.microsoft.com/office/drawing/2014/main" id="{78EE71C0-4DA1-38E3-D6D7-8DDA182BAE49}"/>
              </a:ext>
            </a:extLst>
          </p:cNvPr>
          <p:cNvSpPr/>
          <p:nvPr>
            <p:custDataLst>
              <p:tags r:id="rId4"/>
            </p:custDataLst>
          </p:nvPr>
        </p:nvSpPr>
        <p:spPr>
          <a:xfrm>
            <a:off x="260428" y="311468"/>
            <a:ext cx="450773" cy="240722"/>
          </a:xfrm>
          <a:custGeom>
            <a:avLst/>
            <a:gdLst/>
            <a:ahLst/>
            <a:cxnLst/>
            <a:rect l="0" t="0" r="0" b="0"/>
            <a:pathLst>
              <a:path w="450773" h="240722">
                <a:moveTo>
                  <a:pt x="6272" y="234632"/>
                </a:moveTo>
                <a:lnTo>
                  <a:pt x="6272" y="234632"/>
                </a:lnTo>
                <a:lnTo>
                  <a:pt x="184" y="240721"/>
                </a:lnTo>
                <a:lnTo>
                  <a:pt x="0" y="237534"/>
                </a:lnTo>
                <a:lnTo>
                  <a:pt x="3316" y="228750"/>
                </a:lnTo>
                <a:lnTo>
                  <a:pt x="27761" y="199963"/>
                </a:lnTo>
                <a:lnTo>
                  <a:pt x="46317" y="178787"/>
                </a:lnTo>
                <a:lnTo>
                  <a:pt x="74472" y="155341"/>
                </a:lnTo>
                <a:lnTo>
                  <a:pt x="90920" y="140348"/>
                </a:lnTo>
                <a:lnTo>
                  <a:pt x="115335" y="113273"/>
                </a:lnTo>
                <a:lnTo>
                  <a:pt x="146644" y="81595"/>
                </a:lnTo>
                <a:lnTo>
                  <a:pt x="157969" y="68361"/>
                </a:lnTo>
                <a:lnTo>
                  <a:pt x="179236" y="37723"/>
                </a:lnTo>
                <a:lnTo>
                  <a:pt x="186806" y="23515"/>
                </a:lnTo>
                <a:lnTo>
                  <a:pt x="209156" y="0"/>
                </a:lnTo>
                <a:lnTo>
                  <a:pt x="209378" y="3147"/>
                </a:lnTo>
                <a:lnTo>
                  <a:pt x="198635" y="32595"/>
                </a:lnTo>
                <a:lnTo>
                  <a:pt x="190372" y="58943"/>
                </a:lnTo>
                <a:lnTo>
                  <a:pt x="182176" y="84739"/>
                </a:lnTo>
                <a:lnTo>
                  <a:pt x="174573" y="112843"/>
                </a:lnTo>
                <a:lnTo>
                  <a:pt x="173500" y="128998"/>
                </a:lnTo>
                <a:lnTo>
                  <a:pt x="178561" y="154630"/>
                </a:lnTo>
                <a:lnTo>
                  <a:pt x="183033" y="168737"/>
                </a:lnTo>
                <a:lnTo>
                  <a:pt x="199284" y="191172"/>
                </a:lnTo>
                <a:lnTo>
                  <a:pt x="212803" y="203881"/>
                </a:lnTo>
                <a:lnTo>
                  <a:pt x="219419" y="206854"/>
                </a:lnTo>
                <a:lnTo>
                  <a:pt x="242671" y="208919"/>
                </a:lnTo>
                <a:lnTo>
                  <a:pt x="254566" y="203448"/>
                </a:lnTo>
                <a:lnTo>
                  <a:pt x="276323" y="185448"/>
                </a:lnTo>
                <a:lnTo>
                  <a:pt x="296418" y="154438"/>
                </a:lnTo>
                <a:lnTo>
                  <a:pt x="307446" y="124194"/>
                </a:lnTo>
                <a:lnTo>
                  <a:pt x="315823" y="94676"/>
                </a:lnTo>
                <a:lnTo>
                  <a:pt x="328051" y="66168"/>
                </a:lnTo>
                <a:lnTo>
                  <a:pt x="338595" y="35336"/>
                </a:lnTo>
                <a:lnTo>
                  <a:pt x="342693" y="22743"/>
                </a:lnTo>
                <a:lnTo>
                  <a:pt x="344147" y="21406"/>
                </a:lnTo>
                <a:lnTo>
                  <a:pt x="348179" y="19260"/>
                </a:lnTo>
                <a:lnTo>
                  <a:pt x="348510" y="19790"/>
                </a:lnTo>
                <a:lnTo>
                  <a:pt x="349133" y="44170"/>
                </a:lnTo>
                <a:lnTo>
                  <a:pt x="347279" y="69543"/>
                </a:lnTo>
                <a:lnTo>
                  <a:pt x="344143" y="94935"/>
                </a:lnTo>
                <a:lnTo>
                  <a:pt x="343213" y="122214"/>
                </a:lnTo>
                <a:lnTo>
                  <a:pt x="342938" y="148877"/>
                </a:lnTo>
                <a:lnTo>
                  <a:pt x="344738" y="168301"/>
                </a:lnTo>
                <a:lnTo>
                  <a:pt x="349740" y="181112"/>
                </a:lnTo>
                <a:lnTo>
                  <a:pt x="354363" y="186856"/>
                </a:lnTo>
                <a:lnTo>
                  <a:pt x="361122" y="191761"/>
                </a:lnTo>
                <a:lnTo>
                  <a:pt x="368829" y="194412"/>
                </a:lnTo>
                <a:lnTo>
                  <a:pt x="372860" y="195118"/>
                </a:lnTo>
                <a:lnTo>
                  <a:pt x="382984" y="192141"/>
                </a:lnTo>
                <a:lnTo>
                  <a:pt x="398701" y="186294"/>
                </a:lnTo>
                <a:lnTo>
                  <a:pt x="428719" y="177461"/>
                </a:lnTo>
                <a:lnTo>
                  <a:pt x="436398" y="173321"/>
                </a:lnTo>
                <a:lnTo>
                  <a:pt x="450772" y="1774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4" name="SMARTInkShape-386">
            <a:extLst>
              <a:ext uri="{FF2B5EF4-FFF2-40B4-BE49-F238E27FC236}">
                <a16:creationId xmlns:a16="http://schemas.microsoft.com/office/drawing/2014/main" id="{FEEFC3B8-DAA2-16B7-C166-740285F73910}"/>
              </a:ext>
            </a:extLst>
          </p:cNvPr>
          <p:cNvSpPr/>
          <p:nvPr>
            <p:custDataLst>
              <p:tags r:id="rId5"/>
            </p:custDataLst>
          </p:nvPr>
        </p:nvSpPr>
        <p:spPr>
          <a:xfrm>
            <a:off x="3022600" y="4299028"/>
            <a:ext cx="1231901" cy="63423"/>
          </a:xfrm>
          <a:custGeom>
            <a:avLst/>
            <a:gdLst/>
            <a:ahLst/>
            <a:cxnLst/>
            <a:rect l="0" t="0" r="0" b="0"/>
            <a:pathLst>
              <a:path w="1231901" h="63423">
                <a:moveTo>
                  <a:pt x="0" y="12622"/>
                </a:moveTo>
                <a:lnTo>
                  <a:pt x="0" y="12622"/>
                </a:lnTo>
                <a:lnTo>
                  <a:pt x="5467" y="7155"/>
                </a:lnTo>
                <a:lnTo>
                  <a:pt x="9459" y="6534"/>
                </a:lnTo>
                <a:lnTo>
                  <a:pt x="24415" y="6274"/>
                </a:lnTo>
                <a:lnTo>
                  <a:pt x="30781" y="805"/>
                </a:lnTo>
                <a:lnTo>
                  <a:pt x="45971" y="0"/>
                </a:lnTo>
                <a:lnTo>
                  <a:pt x="73197" y="5882"/>
                </a:lnTo>
                <a:lnTo>
                  <a:pt x="103218" y="6238"/>
                </a:lnTo>
                <a:lnTo>
                  <a:pt x="121129" y="8143"/>
                </a:lnTo>
                <a:lnTo>
                  <a:pt x="146145" y="11737"/>
                </a:lnTo>
                <a:lnTo>
                  <a:pt x="176539" y="13153"/>
                </a:lnTo>
                <a:lnTo>
                  <a:pt x="202043" y="16935"/>
                </a:lnTo>
                <a:lnTo>
                  <a:pt x="230922" y="19074"/>
                </a:lnTo>
                <a:lnTo>
                  <a:pt x="259078" y="23157"/>
                </a:lnTo>
                <a:lnTo>
                  <a:pt x="281657" y="24360"/>
                </a:lnTo>
                <a:lnTo>
                  <a:pt x="305803" y="26775"/>
                </a:lnTo>
                <a:lnTo>
                  <a:pt x="330646" y="29496"/>
                </a:lnTo>
                <a:lnTo>
                  <a:pt x="355798" y="30705"/>
                </a:lnTo>
                <a:lnTo>
                  <a:pt x="382970" y="31242"/>
                </a:lnTo>
                <a:lnTo>
                  <a:pt x="410803" y="32186"/>
                </a:lnTo>
                <a:lnTo>
                  <a:pt x="437285" y="34958"/>
                </a:lnTo>
                <a:lnTo>
                  <a:pt x="465047" y="36660"/>
                </a:lnTo>
                <a:lnTo>
                  <a:pt x="494554" y="37417"/>
                </a:lnTo>
                <a:lnTo>
                  <a:pt x="510325" y="37619"/>
                </a:lnTo>
                <a:lnTo>
                  <a:pt x="526483" y="37753"/>
                </a:lnTo>
                <a:lnTo>
                  <a:pt x="542900" y="37843"/>
                </a:lnTo>
                <a:lnTo>
                  <a:pt x="559489" y="37903"/>
                </a:lnTo>
                <a:lnTo>
                  <a:pt x="576193" y="37943"/>
                </a:lnTo>
                <a:lnTo>
                  <a:pt x="592973" y="37969"/>
                </a:lnTo>
                <a:lnTo>
                  <a:pt x="609804" y="37986"/>
                </a:lnTo>
                <a:lnTo>
                  <a:pt x="626669" y="37998"/>
                </a:lnTo>
                <a:lnTo>
                  <a:pt x="644263" y="38006"/>
                </a:lnTo>
                <a:lnTo>
                  <a:pt x="662342" y="38011"/>
                </a:lnTo>
                <a:lnTo>
                  <a:pt x="680744" y="38015"/>
                </a:lnTo>
                <a:lnTo>
                  <a:pt x="698657" y="38017"/>
                </a:lnTo>
                <a:lnTo>
                  <a:pt x="716244" y="38019"/>
                </a:lnTo>
                <a:lnTo>
                  <a:pt x="733613" y="38020"/>
                </a:lnTo>
                <a:lnTo>
                  <a:pt x="750836" y="38021"/>
                </a:lnTo>
                <a:lnTo>
                  <a:pt x="767963" y="38021"/>
                </a:lnTo>
                <a:lnTo>
                  <a:pt x="785025" y="38022"/>
                </a:lnTo>
                <a:lnTo>
                  <a:pt x="802044" y="38022"/>
                </a:lnTo>
                <a:lnTo>
                  <a:pt x="819035" y="38022"/>
                </a:lnTo>
                <a:lnTo>
                  <a:pt x="836007" y="38022"/>
                </a:lnTo>
                <a:lnTo>
                  <a:pt x="852966" y="38022"/>
                </a:lnTo>
                <a:lnTo>
                  <a:pt x="869916" y="38022"/>
                </a:lnTo>
                <a:lnTo>
                  <a:pt x="886861" y="38022"/>
                </a:lnTo>
                <a:lnTo>
                  <a:pt x="903096" y="38022"/>
                </a:lnTo>
                <a:lnTo>
                  <a:pt x="934306" y="38022"/>
                </a:lnTo>
                <a:lnTo>
                  <a:pt x="964640" y="38022"/>
                </a:lnTo>
                <a:lnTo>
                  <a:pt x="993879" y="38727"/>
                </a:lnTo>
                <a:lnTo>
                  <a:pt x="1020985" y="41393"/>
                </a:lnTo>
                <a:lnTo>
                  <a:pt x="1047143" y="43048"/>
                </a:lnTo>
                <a:lnTo>
                  <a:pt x="1072175" y="44489"/>
                </a:lnTo>
                <a:lnTo>
                  <a:pt x="1095059" y="47482"/>
                </a:lnTo>
                <a:lnTo>
                  <a:pt x="1124405" y="49762"/>
                </a:lnTo>
                <a:lnTo>
                  <a:pt x="1154346" y="53809"/>
                </a:lnTo>
                <a:lnTo>
                  <a:pt x="1185928" y="57133"/>
                </a:lnTo>
                <a:lnTo>
                  <a:pt x="1231900" y="634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5" name="SMARTInkShape-387">
            <a:extLst>
              <a:ext uri="{FF2B5EF4-FFF2-40B4-BE49-F238E27FC236}">
                <a16:creationId xmlns:a16="http://schemas.microsoft.com/office/drawing/2014/main" id="{2AD1829C-0ECA-7017-20E5-5B03D70DCB06}"/>
              </a:ext>
            </a:extLst>
          </p:cNvPr>
          <p:cNvSpPr/>
          <p:nvPr>
            <p:custDataLst>
              <p:tags r:id="rId6"/>
            </p:custDataLst>
          </p:nvPr>
        </p:nvSpPr>
        <p:spPr>
          <a:xfrm>
            <a:off x="6248400" y="4775200"/>
            <a:ext cx="1168401" cy="6351"/>
          </a:xfrm>
          <a:custGeom>
            <a:avLst/>
            <a:gdLst/>
            <a:ahLst/>
            <a:cxnLst/>
            <a:rect l="0" t="0" r="0" b="0"/>
            <a:pathLst>
              <a:path w="1168401" h="6351">
                <a:moveTo>
                  <a:pt x="0" y="6350"/>
                </a:moveTo>
                <a:lnTo>
                  <a:pt x="0" y="6350"/>
                </a:lnTo>
                <a:lnTo>
                  <a:pt x="0" y="2979"/>
                </a:lnTo>
                <a:lnTo>
                  <a:pt x="705" y="1986"/>
                </a:lnTo>
                <a:lnTo>
                  <a:pt x="1882" y="1324"/>
                </a:lnTo>
                <a:lnTo>
                  <a:pt x="8837" y="262"/>
                </a:lnTo>
                <a:lnTo>
                  <a:pt x="35547" y="16"/>
                </a:lnTo>
                <a:lnTo>
                  <a:pt x="62786" y="3"/>
                </a:lnTo>
                <a:lnTo>
                  <a:pt x="87983" y="0"/>
                </a:lnTo>
                <a:lnTo>
                  <a:pt x="109658" y="0"/>
                </a:lnTo>
                <a:lnTo>
                  <a:pt x="131052" y="0"/>
                </a:lnTo>
                <a:lnTo>
                  <a:pt x="152318" y="0"/>
                </a:lnTo>
                <a:lnTo>
                  <a:pt x="174236" y="0"/>
                </a:lnTo>
                <a:lnTo>
                  <a:pt x="198089" y="0"/>
                </a:lnTo>
                <a:lnTo>
                  <a:pt x="222800" y="0"/>
                </a:lnTo>
                <a:lnTo>
                  <a:pt x="248600" y="0"/>
                </a:lnTo>
                <a:lnTo>
                  <a:pt x="276530" y="0"/>
                </a:lnTo>
                <a:lnTo>
                  <a:pt x="305405" y="0"/>
                </a:lnTo>
                <a:lnTo>
                  <a:pt x="335408" y="0"/>
                </a:lnTo>
                <a:lnTo>
                  <a:pt x="351311" y="0"/>
                </a:lnTo>
                <a:lnTo>
                  <a:pt x="367557" y="0"/>
                </a:lnTo>
                <a:lnTo>
                  <a:pt x="384033" y="0"/>
                </a:lnTo>
                <a:lnTo>
                  <a:pt x="400661" y="0"/>
                </a:lnTo>
                <a:lnTo>
                  <a:pt x="417392" y="0"/>
                </a:lnTo>
                <a:lnTo>
                  <a:pt x="434894" y="0"/>
                </a:lnTo>
                <a:lnTo>
                  <a:pt x="452913" y="0"/>
                </a:lnTo>
                <a:lnTo>
                  <a:pt x="471275" y="0"/>
                </a:lnTo>
                <a:lnTo>
                  <a:pt x="489162" y="0"/>
                </a:lnTo>
                <a:lnTo>
                  <a:pt x="506730" y="0"/>
                </a:lnTo>
                <a:lnTo>
                  <a:pt x="524087" y="0"/>
                </a:lnTo>
                <a:lnTo>
                  <a:pt x="541302" y="0"/>
                </a:lnTo>
                <a:lnTo>
                  <a:pt x="558424" y="0"/>
                </a:lnTo>
                <a:lnTo>
                  <a:pt x="575483" y="0"/>
                </a:lnTo>
                <a:lnTo>
                  <a:pt x="593205" y="0"/>
                </a:lnTo>
                <a:lnTo>
                  <a:pt x="611370" y="0"/>
                </a:lnTo>
                <a:lnTo>
                  <a:pt x="629830" y="0"/>
                </a:lnTo>
                <a:lnTo>
                  <a:pt x="647781" y="0"/>
                </a:lnTo>
                <a:lnTo>
                  <a:pt x="665393" y="0"/>
                </a:lnTo>
                <a:lnTo>
                  <a:pt x="682778" y="0"/>
                </a:lnTo>
                <a:lnTo>
                  <a:pt x="700013" y="0"/>
                </a:lnTo>
                <a:lnTo>
                  <a:pt x="717148" y="0"/>
                </a:lnTo>
                <a:lnTo>
                  <a:pt x="734215" y="0"/>
                </a:lnTo>
                <a:lnTo>
                  <a:pt x="751238" y="0"/>
                </a:lnTo>
                <a:lnTo>
                  <a:pt x="768231" y="0"/>
                </a:lnTo>
                <a:lnTo>
                  <a:pt x="785204" y="0"/>
                </a:lnTo>
                <a:lnTo>
                  <a:pt x="802164" y="0"/>
                </a:lnTo>
                <a:lnTo>
                  <a:pt x="819115" y="0"/>
                </a:lnTo>
                <a:lnTo>
                  <a:pt x="836060" y="0"/>
                </a:lnTo>
                <a:lnTo>
                  <a:pt x="866177" y="0"/>
                </a:lnTo>
                <a:lnTo>
                  <a:pt x="894379" y="705"/>
                </a:lnTo>
                <a:lnTo>
                  <a:pt x="923375" y="3371"/>
                </a:lnTo>
                <a:lnTo>
                  <a:pt x="950845" y="5026"/>
                </a:lnTo>
                <a:lnTo>
                  <a:pt x="976459" y="5761"/>
                </a:lnTo>
                <a:lnTo>
                  <a:pt x="999603" y="6088"/>
                </a:lnTo>
                <a:lnTo>
                  <a:pt x="1029094" y="6272"/>
                </a:lnTo>
                <a:lnTo>
                  <a:pt x="1059077" y="6327"/>
                </a:lnTo>
                <a:lnTo>
                  <a:pt x="1083563" y="6343"/>
                </a:lnTo>
                <a:lnTo>
                  <a:pt x="1110964" y="6348"/>
                </a:lnTo>
                <a:lnTo>
                  <a:pt x="1138424" y="6350"/>
                </a:lnTo>
                <a:lnTo>
                  <a:pt x="1168400" y="6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6" name="SMARTInkShape-388">
            <a:extLst>
              <a:ext uri="{FF2B5EF4-FFF2-40B4-BE49-F238E27FC236}">
                <a16:creationId xmlns:a16="http://schemas.microsoft.com/office/drawing/2014/main" id="{845EB211-B730-342F-DE8B-6C20244CD864}"/>
              </a:ext>
            </a:extLst>
          </p:cNvPr>
          <p:cNvSpPr/>
          <p:nvPr>
            <p:custDataLst>
              <p:tags r:id="rId7"/>
            </p:custDataLst>
          </p:nvPr>
        </p:nvSpPr>
        <p:spPr>
          <a:xfrm>
            <a:off x="540710" y="3022885"/>
            <a:ext cx="583241" cy="31466"/>
          </a:xfrm>
          <a:custGeom>
            <a:avLst/>
            <a:gdLst/>
            <a:ahLst/>
            <a:cxnLst/>
            <a:rect l="0" t="0" r="0" b="0"/>
            <a:pathLst>
              <a:path w="583241" h="31466">
                <a:moveTo>
                  <a:pt x="11740" y="31465"/>
                </a:moveTo>
                <a:lnTo>
                  <a:pt x="11740" y="31465"/>
                </a:lnTo>
                <a:lnTo>
                  <a:pt x="0" y="31465"/>
                </a:lnTo>
                <a:lnTo>
                  <a:pt x="21624" y="31465"/>
                </a:lnTo>
                <a:lnTo>
                  <a:pt x="44591" y="31465"/>
                </a:lnTo>
                <a:lnTo>
                  <a:pt x="67498" y="31465"/>
                </a:lnTo>
                <a:lnTo>
                  <a:pt x="90143" y="31465"/>
                </a:lnTo>
                <a:lnTo>
                  <a:pt x="114319" y="31465"/>
                </a:lnTo>
                <a:lnTo>
                  <a:pt x="139175" y="29584"/>
                </a:lnTo>
                <a:lnTo>
                  <a:pt x="165039" y="27101"/>
                </a:lnTo>
                <a:lnTo>
                  <a:pt x="192997" y="25998"/>
                </a:lnTo>
                <a:lnTo>
                  <a:pt x="221886" y="23626"/>
                </a:lnTo>
                <a:lnTo>
                  <a:pt x="250483" y="20925"/>
                </a:lnTo>
                <a:lnTo>
                  <a:pt x="277303" y="19725"/>
                </a:lnTo>
                <a:lnTo>
                  <a:pt x="305216" y="19192"/>
                </a:lnTo>
                <a:lnTo>
                  <a:pt x="334085" y="18955"/>
                </a:lnTo>
                <a:lnTo>
                  <a:pt x="363379" y="18849"/>
                </a:lnTo>
                <a:lnTo>
                  <a:pt x="390979" y="16921"/>
                </a:lnTo>
                <a:lnTo>
                  <a:pt x="417357" y="14418"/>
                </a:lnTo>
                <a:lnTo>
                  <a:pt x="443192" y="13305"/>
                </a:lnTo>
                <a:lnTo>
                  <a:pt x="466904" y="12811"/>
                </a:lnTo>
                <a:lnTo>
                  <a:pt x="498205" y="10651"/>
                </a:lnTo>
                <a:lnTo>
                  <a:pt x="525354" y="7424"/>
                </a:lnTo>
                <a:lnTo>
                  <a:pt x="547509" y="4586"/>
                </a:lnTo>
                <a:lnTo>
                  <a:pt x="574148" y="0"/>
                </a:lnTo>
                <a:lnTo>
                  <a:pt x="575768" y="1316"/>
                </a:lnTo>
                <a:lnTo>
                  <a:pt x="580713" y="9205"/>
                </a:lnTo>
                <a:lnTo>
                  <a:pt x="583240" y="187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7" name="SMARTInkShape-389">
            <a:extLst>
              <a:ext uri="{FF2B5EF4-FFF2-40B4-BE49-F238E27FC236}">
                <a16:creationId xmlns:a16="http://schemas.microsoft.com/office/drawing/2014/main" id="{0701D240-48D3-90F1-4C7F-1FC216181DB5}"/>
              </a:ext>
            </a:extLst>
          </p:cNvPr>
          <p:cNvSpPr/>
          <p:nvPr>
            <p:custDataLst>
              <p:tags r:id="rId8"/>
            </p:custDataLst>
          </p:nvPr>
        </p:nvSpPr>
        <p:spPr>
          <a:xfrm>
            <a:off x="6159500" y="2566061"/>
            <a:ext cx="933451" cy="62840"/>
          </a:xfrm>
          <a:custGeom>
            <a:avLst/>
            <a:gdLst/>
            <a:ahLst/>
            <a:cxnLst/>
            <a:rect l="0" t="0" r="0" b="0"/>
            <a:pathLst>
              <a:path w="933451" h="62840">
                <a:moveTo>
                  <a:pt x="6350" y="62839"/>
                </a:moveTo>
                <a:lnTo>
                  <a:pt x="6350" y="62839"/>
                </a:lnTo>
                <a:lnTo>
                  <a:pt x="6350" y="56567"/>
                </a:lnTo>
                <a:lnTo>
                  <a:pt x="3" y="56489"/>
                </a:lnTo>
                <a:lnTo>
                  <a:pt x="0" y="51022"/>
                </a:lnTo>
                <a:lnTo>
                  <a:pt x="0" y="55684"/>
                </a:lnTo>
                <a:lnTo>
                  <a:pt x="0" y="52879"/>
                </a:lnTo>
                <a:lnTo>
                  <a:pt x="705" y="52672"/>
                </a:lnTo>
                <a:lnTo>
                  <a:pt x="3371" y="54322"/>
                </a:lnTo>
                <a:lnTo>
                  <a:pt x="5775" y="54339"/>
                </a:lnTo>
                <a:lnTo>
                  <a:pt x="36654" y="50276"/>
                </a:lnTo>
                <a:lnTo>
                  <a:pt x="64146" y="50157"/>
                </a:lnTo>
                <a:lnTo>
                  <a:pt x="94098" y="50143"/>
                </a:lnTo>
                <a:lnTo>
                  <a:pt x="118819" y="50140"/>
                </a:lnTo>
                <a:lnTo>
                  <a:pt x="144724" y="50140"/>
                </a:lnTo>
                <a:lnTo>
                  <a:pt x="175133" y="50139"/>
                </a:lnTo>
                <a:lnTo>
                  <a:pt x="198487" y="50139"/>
                </a:lnTo>
                <a:lnTo>
                  <a:pt x="222977" y="50139"/>
                </a:lnTo>
                <a:lnTo>
                  <a:pt x="248678" y="50139"/>
                </a:lnTo>
                <a:lnTo>
                  <a:pt x="276565" y="50139"/>
                </a:lnTo>
                <a:lnTo>
                  <a:pt x="305422" y="50139"/>
                </a:lnTo>
                <a:lnTo>
                  <a:pt x="334710" y="50139"/>
                </a:lnTo>
                <a:lnTo>
                  <a:pt x="364189" y="50139"/>
                </a:lnTo>
                <a:lnTo>
                  <a:pt x="395636" y="50139"/>
                </a:lnTo>
                <a:lnTo>
                  <a:pt x="411924" y="50139"/>
                </a:lnTo>
                <a:lnTo>
                  <a:pt x="428427" y="50139"/>
                </a:lnTo>
                <a:lnTo>
                  <a:pt x="445074" y="50139"/>
                </a:lnTo>
                <a:lnTo>
                  <a:pt x="461815" y="50139"/>
                </a:lnTo>
                <a:lnTo>
                  <a:pt x="491706" y="48258"/>
                </a:lnTo>
                <a:lnTo>
                  <a:pt x="519809" y="45775"/>
                </a:lnTo>
                <a:lnTo>
                  <a:pt x="548760" y="44672"/>
                </a:lnTo>
                <a:lnTo>
                  <a:pt x="576210" y="44181"/>
                </a:lnTo>
                <a:lnTo>
                  <a:pt x="602521" y="43258"/>
                </a:lnTo>
                <a:lnTo>
                  <a:pt x="628327" y="40495"/>
                </a:lnTo>
                <a:lnTo>
                  <a:pt x="652025" y="38798"/>
                </a:lnTo>
                <a:lnTo>
                  <a:pt x="674316" y="37337"/>
                </a:lnTo>
                <a:lnTo>
                  <a:pt x="695983" y="34337"/>
                </a:lnTo>
                <a:lnTo>
                  <a:pt x="717372" y="32532"/>
                </a:lnTo>
                <a:lnTo>
                  <a:pt x="747366" y="29635"/>
                </a:lnTo>
                <a:lnTo>
                  <a:pt x="774126" y="24308"/>
                </a:lnTo>
                <a:lnTo>
                  <a:pt x="799929" y="18261"/>
                </a:lnTo>
                <a:lnTo>
                  <a:pt x="830562" y="9897"/>
                </a:lnTo>
                <a:lnTo>
                  <a:pt x="860286" y="4361"/>
                </a:lnTo>
                <a:lnTo>
                  <a:pt x="889844" y="0"/>
                </a:lnTo>
                <a:lnTo>
                  <a:pt x="902734" y="240"/>
                </a:lnTo>
                <a:lnTo>
                  <a:pt x="922716" y="10187"/>
                </a:lnTo>
                <a:lnTo>
                  <a:pt x="933450" y="183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91083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7FD0-91E9-479E-B5A5-8C8AA1560D14}"/>
              </a:ext>
            </a:extLst>
          </p:cNvPr>
          <p:cNvSpPr>
            <a:spLocks noGrp="1"/>
          </p:cNvSpPr>
          <p:nvPr>
            <p:ph type="title"/>
          </p:nvPr>
        </p:nvSpPr>
        <p:spPr/>
        <p:txBody>
          <a:bodyPr/>
          <a:lstStyle/>
          <a:p>
            <a:r>
              <a:rPr lang="en-US" dirty="0"/>
              <a:t>One-sided and Two-sided </a:t>
            </a:r>
            <a:r>
              <a:rPr lang="en-US" i="1" dirty="0"/>
              <a:t>H</a:t>
            </a:r>
            <a:r>
              <a:rPr lang="en-US" i="1" baseline="-25000" dirty="0"/>
              <a:t>a</a:t>
            </a:r>
            <a:endParaRPr lang="en-US" dirty="0"/>
          </a:p>
        </p:txBody>
      </p:sp>
      <p:grpSp>
        <p:nvGrpSpPr>
          <p:cNvPr id="62" name="SMARTInkShape-Group83">
            <a:extLst>
              <a:ext uri="{FF2B5EF4-FFF2-40B4-BE49-F238E27FC236}">
                <a16:creationId xmlns:a16="http://schemas.microsoft.com/office/drawing/2014/main" id="{A3BFB7AA-4C85-BBCF-1E36-6EBA401A13AB}"/>
              </a:ext>
            </a:extLst>
          </p:cNvPr>
          <p:cNvGrpSpPr/>
          <p:nvPr/>
        </p:nvGrpSpPr>
        <p:grpSpPr>
          <a:xfrm>
            <a:off x="4940995" y="1206500"/>
            <a:ext cx="1521574" cy="292101"/>
            <a:chOff x="4940995" y="1206500"/>
            <a:chExt cx="1521574" cy="292101"/>
          </a:xfrm>
        </p:grpSpPr>
        <p:sp>
          <p:nvSpPr>
            <p:cNvPr id="50" name="SMARTInkShape-390">
              <a:extLst>
                <a:ext uri="{FF2B5EF4-FFF2-40B4-BE49-F238E27FC236}">
                  <a16:creationId xmlns:a16="http://schemas.microsoft.com/office/drawing/2014/main" id="{2016E81C-C40E-BCB2-E463-172D1F3D2580}"/>
                </a:ext>
              </a:extLst>
            </p:cNvPr>
            <p:cNvSpPr/>
            <p:nvPr>
              <p:custDataLst>
                <p:tags r:id="rId152"/>
              </p:custDataLst>
            </p:nvPr>
          </p:nvSpPr>
          <p:spPr>
            <a:xfrm>
              <a:off x="4940995" y="1365798"/>
              <a:ext cx="196156" cy="105855"/>
            </a:xfrm>
            <a:custGeom>
              <a:avLst/>
              <a:gdLst/>
              <a:ahLst/>
              <a:cxnLst/>
              <a:rect l="0" t="0" r="0" b="0"/>
              <a:pathLst>
                <a:path w="196156" h="105855">
                  <a:moveTo>
                    <a:pt x="62805" y="31202"/>
                  </a:moveTo>
                  <a:lnTo>
                    <a:pt x="62805" y="31202"/>
                  </a:lnTo>
                  <a:lnTo>
                    <a:pt x="66176" y="31202"/>
                  </a:lnTo>
                  <a:lnTo>
                    <a:pt x="69713" y="29320"/>
                  </a:lnTo>
                  <a:lnTo>
                    <a:pt x="80942" y="19408"/>
                  </a:lnTo>
                  <a:lnTo>
                    <a:pt x="81776" y="13114"/>
                  </a:lnTo>
                  <a:lnTo>
                    <a:pt x="78461" y="5695"/>
                  </a:lnTo>
                  <a:lnTo>
                    <a:pt x="76770" y="3614"/>
                  </a:lnTo>
                  <a:lnTo>
                    <a:pt x="73010" y="1302"/>
                  </a:lnTo>
                  <a:lnTo>
                    <a:pt x="63555" y="0"/>
                  </a:lnTo>
                  <a:lnTo>
                    <a:pt x="48446" y="2985"/>
                  </a:lnTo>
                  <a:lnTo>
                    <a:pt x="25789" y="19043"/>
                  </a:lnTo>
                  <a:lnTo>
                    <a:pt x="7218" y="39574"/>
                  </a:lnTo>
                  <a:lnTo>
                    <a:pt x="2821" y="51151"/>
                  </a:lnTo>
                  <a:lnTo>
                    <a:pt x="0" y="79200"/>
                  </a:lnTo>
                  <a:lnTo>
                    <a:pt x="1496" y="89694"/>
                  </a:lnTo>
                  <a:lnTo>
                    <a:pt x="6304" y="99568"/>
                  </a:lnTo>
                  <a:lnTo>
                    <a:pt x="10177" y="103920"/>
                  </a:lnTo>
                  <a:lnTo>
                    <a:pt x="14250" y="105854"/>
                  </a:lnTo>
                  <a:lnTo>
                    <a:pt x="17029" y="104959"/>
                  </a:lnTo>
                  <a:lnTo>
                    <a:pt x="44846" y="89308"/>
                  </a:lnTo>
                  <a:lnTo>
                    <a:pt x="72277" y="65613"/>
                  </a:lnTo>
                  <a:lnTo>
                    <a:pt x="88691" y="48948"/>
                  </a:lnTo>
                  <a:lnTo>
                    <a:pt x="91949" y="43087"/>
                  </a:lnTo>
                  <a:lnTo>
                    <a:pt x="93524" y="41948"/>
                  </a:lnTo>
                  <a:lnTo>
                    <a:pt x="95279" y="41894"/>
                  </a:lnTo>
                  <a:lnTo>
                    <a:pt x="97154" y="42563"/>
                  </a:lnTo>
                  <a:lnTo>
                    <a:pt x="96993" y="44420"/>
                  </a:lnTo>
                  <a:lnTo>
                    <a:pt x="91437" y="54482"/>
                  </a:lnTo>
                  <a:lnTo>
                    <a:pt x="88631" y="82559"/>
                  </a:lnTo>
                  <a:lnTo>
                    <a:pt x="90276" y="91187"/>
                  </a:lnTo>
                  <a:lnTo>
                    <a:pt x="91702" y="94475"/>
                  </a:lnTo>
                  <a:lnTo>
                    <a:pt x="97051" y="100010"/>
                  </a:lnTo>
                  <a:lnTo>
                    <a:pt x="100451" y="102474"/>
                  </a:lnTo>
                  <a:lnTo>
                    <a:pt x="109875" y="105212"/>
                  </a:lnTo>
                  <a:lnTo>
                    <a:pt x="121826" y="105723"/>
                  </a:lnTo>
                  <a:lnTo>
                    <a:pt x="136544" y="103598"/>
                  </a:lnTo>
                  <a:lnTo>
                    <a:pt x="168283" y="87052"/>
                  </a:lnTo>
                  <a:lnTo>
                    <a:pt x="196155" y="693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SMARTInkShape-391">
              <a:extLst>
                <a:ext uri="{FF2B5EF4-FFF2-40B4-BE49-F238E27FC236}">
                  <a16:creationId xmlns:a16="http://schemas.microsoft.com/office/drawing/2014/main" id="{8CD7AEFA-E0E4-C4E0-D129-C0EAED8A02B4}"/>
                </a:ext>
              </a:extLst>
            </p:cNvPr>
            <p:cNvSpPr/>
            <p:nvPr>
              <p:custDataLst>
                <p:tags r:id="rId153"/>
              </p:custDataLst>
            </p:nvPr>
          </p:nvSpPr>
          <p:spPr>
            <a:xfrm>
              <a:off x="5143500" y="1279979"/>
              <a:ext cx="56191" cy="218622"/>
            </a:xfrm>
            <a:custGeom>
              <a:avLst/>
              <a:gdLst/>
              <a:ahLst/>
              <a:cxnLst/>
              <a:rect l="0" t="0" r="0" b="0"/>
              <a:pathLst>
                <a:path w="56191" h="218622">
                  <a:moveTo>
                    <a:pt x="44450" y="21771"/>
                  </a:moveTo>
                  <a:lnTo>
                    <a:pt x="44450" y="21771"/>
                  </a:lnTo>
                  <a:lnTo>
                    <a:pt x="49476" y="9838"/>
                  </a:lnTo>
                  <a:lnTo>
                    <a:pt x="49918" y="7465"/>
                  </a:lnTo>
                  <a:lnTo>
                    <a:pt x="52290" y="2948"/>
                  </a:lnTo>
                  <a:lnTo>
                    <a:pt x="53910" y="756"/>
                  </a:lnTo>
                  <a:lnTo>
                    <a:pt x="54990" y="0"/>
                  </a:lnTo>
                  <a:lnTo>
                    <a:pt x="55710" y="201"/>
                  </a:lnTo>
                  <a:lnTo>
                    <a:pt x="56190" y="1041"/>
                  </a:lnTo>
                  <a:lnTo>
                    <a:pt x="50116" y="28248"/>
                  </a:lnTo>
                  <a:lnTo>
                    <a:pt x="45569" y="56917"/>
                  </a:lnTo>
                  <a:lnTo>
                    <a:pt x="39602" y="84688"/>
                  </a:lnTo>
                  <a:lnTo>
                    <a:pt x="31628" y="110556"/>
                  </a:lnTo>
                  <a:lnTo>
                    <a:pt x="25364" y="135331"/>
                  </a:lnTo>
                  <a:lnTo>
                    <a:pt x="20445" y="156909"/>
                  </a:lnTo>
                  <a:lnTo>
                    <a:pt x="10448" y="187479"/>
                  </a:lnTo>
                  <a:lnTo>
                    <a:pt x="0" y="2186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SMARTInkShape-392">
              <a:extLst>
                <a:ext uri="{FF2B5EF4-FFF2-40B4-BE49-F238E27FC236}">
                  <a16:creationId xmlns:a16="http://schemas.microsoft.com/office/drawing/2014/main" id="{85F0FB64-086D-B02D-EFB6-64B1EA8215D2}"/>
                </a:ext>
              </a:extLst>
            </p:cNvPr>
            <p:cNvSpPr/>
            <p:nvPr>
              <p:custDataLst>
                <p:tags r:id="rId154"/>
              </p:custDataLst>
            </p:nvPr>
          </p:nvSpPr>
          <p:spPr>
            <a:xfrm>
              <a:off x="5238953" y="1270262"/>
              <a:ext cx="88698" cy="205466"/>
            </a:xfrm>
            <a:custGeom>
              <a:avLst/>
              <a:gdLst/>
              <a:ahLst/>
              <a:cxnLst/>
              <a:rect l="0" t="0" r="0" b="0"/>
              <a:pathLst>
                <a:path w="88698" h="205466">
                  <a:moveTo>
                    <a:pt x="63297" y="6088"/>
                  </a:moveTo>
                  <a:lnTo>
                    <a:pt x="63297" y="6088"/>
                  </a:lnTo>
                  <a:lnTo>
                    <a:pt x="69385" y="0"/>
                  </a:lnTo>
                  <a:lnTo>
                    <a:pt x="63821" y="24432"/>
                  </a:lnTo>
                  <a:lnTo>
                    <a:pt x="54436" y="50250"/>
                  </a:lnTo>
                  <a:lnTo>
                    <a:pt x="46875" y="81968"/>
                  </a:lnTo>
                  <a:lnTo>
                    <a:pt x="38753" y="107123"/>
                  </a:lnTo>
                  <a:lnTo>
                    <a:pt x="24980" y="135586"/>
                  </a:lnTo>
                  <a:lnTo>
                    <a:pt x="11409" y="167082"/>
                  </a:lnTo>
                  <a:lnTo>
                    <a:pt x="4958" y="177830"/>
                  </a:lnTo>
                  <a:lnTo>
                    <a:pt x="476" y="197210"/>
                  </a:lnTo>
                  <a:lnTo>
                    <a:pt x="0" y="204612"/>
                  </a:lnTo>
                  <a:lnTo>
                    <a:pt x="2755" y="205465"/>
                  </a:lnTo>
                  <a:lnTo>
                    <a:pt x="31797" y="203410"/>
                  </a:lnTo>
                  <a:lnTo>
                    <a:pt x="58305" y="196093"/>
                  </a:lnTo>
                  <a:lnTo>
                    <a:pt x="82395" y="190303"/>
                  </a:lnTo>
                  <a:lnTo>
                    <a:pt x="84497" y="188871"/>
                  </a:lnTo>
                  <a:lnTo>
                    <a:pt x="88697" y="1838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SMARTInkShape-393">
              <a:extLst>
                <a:ext uri="{FF2B5EF4-FFF2-40B4-BE49-F238E27FC236}">
                  <a16:creationId xmlns:a16="http://schemas.microsoft.com/office/drawing/2014/main" id="{8FBB99B3-0286-A0BA-C518-F2DD015105FA}"/>
                </a:ext>
              </a:extLst>
            </p:cNvPr>
            <p:cNvSpPr/>
            <p:nvPr>
              <p:custDataLst>
                <p:tags r:id="rId155"/>
              </p:custDataLst>
            </p:nvPr>
          </p:nvSpPr>
          <p:spPr>
            <a:xfrm>
              <a:off x="5207000" y="1339850"/>
              <a:ext cx="127001" cy="50801"/>
            </a:xfrm>
            <a:custGeom>
              <a:avLst/>
              <a:gdLst/>
              <a:ahLst/>
              <a:cxnLst/>
              <a:rect l="0" t="0" r="0" b="0"/>
              <a:pathLst>
                <a:path w="127001" h="50801">
                  <a:moveTo>
                    <a:pt x="0" y="50800"/>
                  </a:moveTo>
                  <a:lnTo>
                    <a:pt x="0" y="50800"/>
                  </a:lnTo>
                  <a:lnTo>
                    <a:pt x="0" y="47429"/>
                  </a:lnTo>
                  <a:lnTo>
                    <a:pt x="13483" y="38591"/>
                  </a:lnTo>
                  <a:lnTo>
                    <a:pt x="38960" y="27326"/>
                  </a:lnTo>
                  <a:lnTo>
                    <a:pt x="68557" y="14126"/>
                  </a:lnTo>
                  <a:lnTo>
                    <a:pt x="88517" y="8654"/>
                  </a:lnTo>
                  <a:lnTo>
                    <a:pt x="1270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SMARTInkShape-394">
              <a:extLst>
                <a:ext uri="{FF2B5EF4-FFF2-40B4-BE49-F238E27FC236}">
                  <a16:creationId xmlns:a16="http://schemas.microsoft.com/office/drawing/2014/main" id="{636AEC73-52DF-A9DD-D0A7-B2E18EE8A2A8}"/>
                </a:ext>
              </a:extLst>
            </p:cNvPr>
            <p:cNvSpPr/>
            <p:nvPr>
              <p:custDataLst>
                <p:tags r:id="rId156"/>
              </p:custDataLst>
            </p:nvPr>
          </p:nvSpPr>
          <p:spPr>
            <a:xfrm>
              <a:off x="5367198" y="1355455"/>
              <a:ext cx="297003" cy="123850"/>
            </a:xfrm>
            <a:custGeom>
              <a:avLst/>
              <a:gdLst/>
              <a:ahLst/>
              <a:cxnLst/>
              <a:rect l="0" t="0" r="0" b="0"/>
              <a:pathLst>
                <a:path w="297003" h="123850">
                  <a:moveTo>
                    <a:pt x="4902" y="35195"/>
                  </a:moveTo>
                  <a:lnTo>
                    <a:pt x="4902" y="35195"/>
                  </a:lnTo>
                  <a:lnTo>
                    <a:pt x="8273" y="38566"/>
                  </a:lnTo>
                  <a:lnTo>
                    <a:pt x="15573" y="38339"/>
                  </a:lnTo>
                  <a:lnTo>
                    <a:pt x="42866" y="34903"/>
                  </a:lnTo>
                  <a:lnTo>
                    <a:pt x="73979" y="25106"/>
                  </a:lnTo>
                  <a:lnTo>
                    <a:pt x="83852" y="22563"/>
                  </a:lnTo>
                  <a:lnTo>
                    <a:pt x="93509" y="15740"/>
                  </a:lnTo>
                  <a:lnTo>
                    <a:pt x="98840" y="10969"/>
                  </a:lnTo>
                  <a:lnTo>
                    <a:pt x="98571" y="10578"/>
                  </a:lnTo>
                  <a:lnTo>
                    <a:pt x="76656" y="4054"/>
                  </a:lnTo>
                  <a:lnTo>
                    <a:pt x="69484" y="3716"/>
                  </a:lnTo>
                  <a:lnTo>
                    <a:pt x="39560" y="17774"/>
                  </a:lnTo>
                  <a:lnTo>
                    <a:pt x="22932" y="31209"/>
                  </a:lnTo>
                  <a:lnTo>
                    <a:pt x="11342" y="48595"/>
                  </a:lnTo>
                  <a:lnTo>
                    <a:pt x="1810" y="72728"/>
                  </a:lnTo>
                  <a:lnTo>
                    <a:pt x="0" y="82686"/>
                  </a:lnTo>
                  <a:lnTo>
                    <a:pt x="2353" y="99596"/>
                  </a:lnTo>
                  <a:lnTo>
                    <a:pt x="7517" y="114641"/>
                  </a:lnTo>
                  <a:lnTo>
                    <a:pt x="10879" y="117792"/>
                  </a:lnTo>
                  <a:lnTo>
                    <a:pt x="20259" y="121294"/>
                  </a:lnTo>
                  <a:lnTo>
                    <a:pt x="50965" y="123726"/>
                  </a:lnTo>
                  <a:lnTo>
                    <a:pt x="54661" y="123849"/>
                  </a:lnTo>
                  <a:lnTo>
                    <a:pt x="60648" y="122104"/>
                  </a:lnTo>
                  <a:lnTo>
                    <a:pt x="70242" y="115235"/>
                  </a:lnTo>
                  <a:lnTo>
                    <a:pt x="98425" y="85815"/>
                  </a:lnTo>
                  <a:lnTo>
                    <a:pt x="114581" y="58698"/>
                  </a:lnTo>
                  <a:lnTo>
                    <a:pt x="138404" y="29236"/>
                  </a:lnTo>
                  <a:lnTo>
                    <a:pt x="151844" y="15360"/>
                  </a:lnTo>
                  <a:lnTo>
                    <a:pt x="154370" y="14211"/>
                  </a:lnTo>
                  <a:lnTo>
                    <a:pt x="156758" y="14150"/>
                  </a:lnTo>
                  <a:lnTo>
                    <a:pt x="159056" y="14815"/>
                  </a:lnTo>
                  <a:lnTo>
                    <a:pt x="163492" y="19317"/>
                  </a:lnTo>
                  <a:lnTo>
                    <a:pt x="167108" y="26021"/>
                  </a:lnTo>
                  <a:lnTo>
                    <a:pt x="169430" y="45586"/>
                  </a:lnTo>
                  <a:lnTo>
                    <a:pt x="167951" y="66261"/>
                  </a:lnTo>
                  <a:lnTo>
                    <a:pt x="163512" y="87760"/>
                  </a:lnTo>
                  <a:lnTo>
                    <a:pt x="162148" y="89289"/>
                  </a:lnTo>
                  <a:lnTo>
                    <a:pt x="160533" y="90307"/>
                  </a:lnTo>
                  <a:lnTo>
                    <a:pt x="151517" y="91741"/>
                  </a:lnTo>
                  <a:lnTo>
                    <a:pt x="148507" y="90532"/>
                  </a:lnTo>
                  <a:lnTo>
                    <a:pt x="143280" y="85424"/>
                  </a:lnTo>
                  <a:lnTo>
                    <a:pt x="142368" y="74688"/>
                  </a:lnTo>
                  <a:lnTo>
                    <a:pt x="145019" y="61919"/>
                  </a:lnTo>
                  <a:lnTo>
                    <a:pt x="150902" y="51541"/>
                  </a:lnTo>
                  <a:lnTo>
                    <a:pt x="168890" y="37765"/>
                  </a:lnTo>
                  <a:lnTo>
                    <a:pt x="195183" y="24832"/>
                  </a:lnTo>
                  <a:lnTo>
                    <a:pt x="218878" y="13183"/>
                  </a:lnTo>
                  <a:lnTo>
                    <a:pt x="249177" y="5067"/>
                  </a:lnTo>
                  <a:lnTo>
                    <a:pt x="276489" y="0"/>
                  </a:lnTo>
                  <a:lnTo>
                    <a:pt x="297002" y="34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SMARTInkShape-395">
              <a:extLst>
                <a:ext uri="{FF2B5EF4-FFF2-40B4-BE49-F238E27FC236}">
                  <a16:creationId xmlns:a16="http://schemas.microsoft.com/office/drawing/2014/main" id="{7C454E17-291A-7011-2564-15D7390DFF38}"/>
                </a:ext>
              </a:extLst>
            </p:cNvPr>
            <p:cNvSpPr/>
            <p:nvPr>
              <p:custDataLst>
                <p:tags r:id="rId157"/>
              </p:custDataLst>
            </p:nvPr>
          </p:nvSpPr>
          <p:spPr>
            <a:xfrm>
              <a:off x="5619750" y="1373065"/>
              <a:ext cx="170705" cy="81086"/>
            </a:xfrm>
            <a:custGeom>
              <a:avLst/>
              <a:gdLst/>
              <a:ahLst/>
              <a:cxnLst/>
              <a:rect l="0" t="0" r="0" b="0"/>
              <a:pathLst>
                <a:path w="170705" h="81086">
                  <a:moveTo>
                    <a:pt x="0" y="30285"/>
                  </a:moveTo>
                  <a:lnTo>
                    <a:pt x="0" y="30285"/>
                  </a:lnTo>
                  <a:lnTo>
                    <a:pt x="0" y="26914"/>
                  </a:lnTo>
                  <a:lnTo>
                    <a:pt x="1882" y="23378"/>
                  </a:lnTo>
                  <a:lnTo>
                    <a:pt x="6481" y="18748"/>
                  </a:lnTo>
                  <a:lnTo>
                    <a:pt x="22918" y="8041"/>
                  </a:lnTo>
                  <a:lnTo>
                    <a:pt x="40725" y="1642"/>
                  </a:lnTo>
                  <a:lnTo>
                    <a:pt x="48909" y="2973"/>
                  </a:lnTo>
                  <a:lnTo>
                    <a:pt x="58080" y="7689"/>
                  </a:lnTo>
                  <a:lnTo>
                    <a:pt x="65265" y="16927"/>
                  </a:lnTo>
                  <a:lnTo>
                    <a:pt x="68491" y="31971"/>
                  </a:lnTo>
                  <a:lnTo>
                    <a:pt x="68876" y="55313"/>
                  </a:lnTo>
                  <a:lnTo>
                    <a:pt x="64348" y="75270"/>
                  </a:lnTo>
                  <a:lnTo>
                    <a:pt x="63359" y="77208"/>
                  </a:lnTo>
                  <a:lnTo>
                    <a:pt x="61996" y="78500"/>
                  </a:lnTo>
                  <a:lnTo>
                    <a:pt x="60380" y="79362"/>
                  </a:lnTo>
                  <a:lnTo>
                    <a:pt x="60009" y="79936"/>
                  </a:lnTo>
                  <a:lnTo>
                    <a:pt x="60466" y="80319"/>
                  </a:lnTo>
                  <a:lnTo>
                    <a:pt x="61477" y="80574"/>
                  </a:lnTo>
                  <a:lnTo>
                    <a:pt x="64483" y="75214"/>
                  </a:lnTo>
                  <a:lnTo>
                    <a:pt x="68876" y="66481"/>
                  </a:lnTo>
                  <a:lnTo>
                    <a:pt x="96372" y="35818"/>
                  </a:lnTo>
                  <a:lnTo>
                    <a:pt x="123777" y="11519"/>
                  </a:lnTo>
                  <a:lnTo>
                    <a:pt x="141599" y="1832"/>
                  </a:lnTo>
                  <a:lnTo>
                    <a:pt x="150186" y="0"/>
                  </a:lnTo>
                  <a:lnTo>
                    <a:pt x="158707" y="1068"/>
                  </a:lnTo>
                  <a:lnTo>
                    <a:pt x="162954" y="2340"/>
                  </a:lnTo>
                  <a:lnTo>
                    <a:pt x="165786" y="4600"/>
                  </a:lnTo>
                  <a:lnTo>
                    <a:pt x="168933" y="10873"/>
                  </a:lnTo>
                  <a:lnTo>
                    <a:pt x="170704" y="22338"/>
                  </a:lnTo>
                  <a:lnTo>
                    <a:pt x="164444" y="49961"/>
                  </a:lnTo>
                  <a:lnTo>
                    <a:pt x="158750" y="810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SMARTInkShape-396">
              <a:extLst>
                <a:ext uri="{FF2B5EF4-FFF2-40B4-BE49-F238E27FC236}">
                  <a16:creationId xmlns:a16="http://schemas.microsoft.com/office/drawing/2014/main" id="{573C362B-0A9E-2537-EEAB-D3DE5EDDB52C}"/>
                </a:ext>
              </a:extLst>
            </p:cNvPr>
            <p:cNvSpPr/>
            <p:nvPr>
              <p:custDataLst>
                <p:tags r:id="rId158"/>
              </p:custDataLst>
            </p:nvPr>
          </p:nvSpPr>
          <p:spPr>
            <a:xfrm>
              <a:off x="5834855" y="1349139"/>
              <a:ext cx="191296" cy="130964"/>
            </a:xfrm>
            <a:custGeom>
              <a:avLst/>
              <a:gdLst/>
              <a:ahLst/>
              <a:cxnLst/>
              <a:rect l="0" t="0" r="0" b="0"/>
              <a:pathLst>
                <a:path w="191296" h="130964">
                  <a:moveTo>
                    <a:pt x="64295" y="35161"/>
                  </a:moveTo>
                  <a:lnTo>
                    <a:pt x="64295" y="35161"/>
                  </a:lnTo>
                  <a:lnTo>
                    <a:pt x="80596" y="18154"/>
                  </a:lnTo>
                  <a:lnTo>
                    <a:pt x="84683" y="9747"/>
                  </a:lnTo>
                  <a:lnTo>
                    <a:pt x="88705" y="4662"/>
                  </a:lnTo>
                  <a:lnTo>
                    <a:pt x="89402" y="411"/>
                  </a:lnTo>
                  <a:lnTo>
                    <a:pt x="87382" y="0"/>
                  </a:lnTo>
                  <a:lnTo>
                    <a:pt x="79495" y="1425"/>
                  </a:lnTo>
                  <a:lnTo>
                    <a:pt x="54851" y="15083"/>
                  </a:lnTo>
                  <a:lnTo>
                    <a:pt x="29128" y="35628"/>
                  </a:lnTo>
                  <a:lnTo>
                    <a:pt x="10928" y="66528"/>
                  </a:lnTo>
                  <a:lnTo>
                    <a:pt x="2711" y="82498"/>
                  </a:lnTo>
                  <a:lnTo>
                    <a:pt x="0" y="100885"/>
                  </a:lnTo>
                  <a:lnTo>
                    <a:pt x="2441" y="123544"/>
                  </a:lnTo>
                  <a:lnTo>
                    <a:pt x="4009" y="127950"/>
                  </a:lnTo>
                  <a:lnTo>
                    <a:pt x="6465" y="130181"/>
                  </a:lnTo>
                  <a:lnTo>
                    <a:pt x="9514" y="130963"/>
                  </a:lnTo>
                  <a:lnTo>
                    <a:pt x="12957" y="130779"/>
                  </a:lnTo>
                  <a:lnTo>
                    <a:pt x="27917" y="123778"/>
                  </a:lnTo>
                  <a:lnTo>
                    <a:pt x="47572" y="98631"/>
                  </a:lnTo>
                  <a:lnTo>
                    <a:pt x="63574" y="74742"/>
                  </a:lnTo>
                  <a:lnTo>
                    <a:pt x="74116" y="51906"/>
                  </a:lnTo>
                  <a:lnTo>
                    <a:pt x="86199" y="36796"/>
                  </a:lnTo>
                  <a:lnTo>
                    <a:pt x="89005" y="30388"/>
                  </a:lnTo>
                  <a:lnTo>
                    <a:pt x="89235" y="30568"/>
                  </a:lnTo>
                  <a:lnTo>
                    <a:pt x="89490" y="32649"/>
                  </a:lnTo>
                  <a:lnTo>
                    <a:pt x="79616" y="55553"/>
                  </a:lnTo>
                  <a:lnTo>
                    <a:pt x="73682" y="84727"/>
                  </a:lnTo>
                  <a:lnTo>
                    <a:pt x="75052" y="91997"/>
                  </a:lnTo>
                  <a:lnTo>
                    <a:pt x="79894" y="97581"/>
                  </a:lnTo>
                  <a:lnTo>
                    <a:pt x="83161" y="100058"/>
                  </a:lnTo>
                  <a:lnTo>
                    <a:pt x="101243" y="103543"/>
                  </a:lnTo>
                  <a:lnTo>
                    <a:pt x="132829" y="104882"/>
                  </a:lnTo>
                  <a:lnTo>
                    <a:pt x="159286" y="99916"/>
                  </a:lnTo>
                  <a:lnTo>
                    <a:pt x="177107" y="93467"/>
                  </a:lnTo>
                  <a:lnTo>
                    <a:pt x="191295" y="796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SMARTInkShape-397">
              <a:extLst>
                <a:ext uri="{FF2B5EF4-FFF2-40B4-BE49-F238E27FC236}">
                  <a16:creationId xmlns:a16="http://schemas.microsoft.com/office/drawing/2014/main" id="{4292948D-439C-2C82-BCBE-D3BC55DC49FF}"/>
                </a:ext>
              </a:extLst>
            </p:cNvPr>
            <p:cNvSpPr/>
            <p:nvPr>
              <p:custDataLst>
                <p:tags r:id="rId159"/>
              </p:custDataLst>
            </p:nvPr>
          </p:nvSpPr>
          <p:spPr>
            <a:xfrm>
              <a:off x="6021913" y="1206500"/>
              <a:ext cx="80438" cy="259876"/>
            </a:xfrm>
            <a:custGeom>
              <a:avLst/>
              <a:gdLst/>
              <a:ahLst/>
              <a:cxnLst/>
              <a:rect l="0" t="0" r="0" b="0"/>
              <a:pathLst>
                <a:path w="80438" h="259876">
                  <a:moveTo>
                    <a:pt x="29637" y="0"/>
                  </a:moveTo>
                  <a:lnTo>
                    <a:pt x="29637" y="0"/>
                  </a:lnTo>
                  <a:lnTo>
                    <a:pt x="33008" y="0"/>
                  </a:lnTo>
                  <a:lnTo>
                    <a:pt x="36545" y="1882"/>
                  </a:lnTo>
                  <a:lnTo>
                    <a:pt x="38475" y="3371"/>
                  </a:lnTo>
                  <a:lnTo>
                    <a:pt x="44563" y="18951"/>
                  </a:lnTo>
                  <a:lnTo>
                    <a:pt x="47465" y="44813"/>
                  </a:lnTo>
                  <a:lnTo>
                    <a:pt x="44954" y="71447"/>
                  </a:lnTo>
                  <a:lnTo>
                    <a:pt x="37784" y="100661"/>
                  </a:lnTo>
                  <a:lnTo>
                    <a:pt x="29574" y="128696"/>
                  </a:lnTo>
                  <a:lnTo>
                    <a:pt x="24529" y="157831"/>
                  </a:lnTo>
                  <a:lnTo>
                    <a:pt x="18463" y="183969"/>
                  </a:lnTo>
                  <a:lnTo>
                    <a:pt x="8589" y="211396"/>
                  </a:lnTo>
                  <a:lnTo>
                    <a:pt x="0" y="233668"/>
                  </a:lnTo>
                  <a:lnTo>
                    <a:pt x="707" y="241671"/>
                  </a:lnTo>
                  <a:lnTo>
                    <a:pt x="3541" y="254936"/>
                  </a:lnTo>
                  <a:lnTo>
                    <a:pt x="5184" y="256741"/>
                  </a:lnTo>
                  <a:lnTo>
                    <a:pt x="10772" y="258746"/>
                  </a:lnTo>
                  <a:lnTo>
                    <a:pt x="25223" y="259875"/>
                  </a:lnTo>
                  <a:lnTo>
                    <a:pt x="46282" y="253467"/>
                  </a:lnTo>
                  <a:lnTo>
                    <a:pt x="70997" y="237226"/>
                  </a:lnTo>
                  <a:lnTo>
                    <a:pt x="80437" y="222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SMARTInkShape-398">
              <a:extLst>
                <a:ext uri="{FF2B5EF4-FFF2-40B4-BE49-F238E27FC236}">
                  <a16:creationId xmlns:a16="http://schemas.microsoft.com/office/drawing/2014/main" id="{237AE288-FC2B-1117-6D9D-F02BA8453A16}"/>
                </a:ext>
              </a:extLst>
            </p:cNvPr>
            <p:cNvSpPr/>
            <p:nvPr>
              <p:custDataLst>
                <p:tags r:id="rId160"/>
              </p:custDataLst>
            </p:nvPr>
          </p:nvSpPr>
          <p:spPr>
            <a:xfrm>
              <a:off x="6019800" y="1359885"/>
              <a:ext cx="105779" cy="138716"/>
            </a:xfrm>
            <a:custGeom>
              <a:avLst/>
              <a:gdLst/>
              <a:ahLst/>
              <a:cxnLst/>
              <a:rect l="0" t="0" r="0" b="0"/>
              <a:pathLst>
                <a:path w="105779" h="138716">
                  <a:moveTo>
                    <a:pt x="0" y="24415"/>
                  </a:moveTo>
                  <a:lnTo>
                    <a:pt x="0" y="24415"/>
                  </a:lnTo>
                  <a:lnTo>
                    <a:pt x="3371" y="21044"/>
                  </a:lnTo>
                  <a:lnTo>
                    <a:pt x="6907" y="19389"/>
                  </a:lnTo>
                  <a:lnTo>
                    <a:pt x="35505" y="9304"/>
                  </a:lnTo>
                  <a:lnTo>
                    <a:pt x="63995" y="4002"/>
                  </a:lnTo>
                  <a:lnTo>
                    <a:pt x="82256" y="0"/>
                  </a:lnTo>
                  <a:lnTo>
                    <a:pt x="87829" y="1334"/>
                  </a:lnTo>
                  <a:lnTo>
                    <a:pt x="96814" y="7934"/>
                  </a:lnTo>
                  <a:lnTo>
                    <a:pt x="100526" y="11311"/>
                  </a:lnTo>
                  <a:lnTo>
                    <a:pt x="104651" y="20708"/>
                  </a:lnTo>
                  <a:lnTo>
                    <a:pt x="105778" y="31939"/>
                  </a:lnTo>
                  <a:lnTo>
                    <a:pt x="102290" y="59299"/>
                  </a:lnTo>
                  <a:lnTo>
                    <a:pt x="96667" y="85843"/>
                  </a:lnTo>
                  <a:lnTo>
                    <a:pt x="90644" y="108019"/>
                  </a:lnTo>
                  <a:lnTo>
                    <a:pt x="88900" y="1387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SMARTInkShape-399">
              <a:extLst>
                <a:ext uri="{FF2B5EF4-FFF2-40B4-BE49-F238E27FC236}">
                  <a16:creationId xmlns:a16="http://schemas.microsoft.com/office/drawing/2014/main" id="{329AC537-0034-16B8-1173-2949D6B1BFC2}"/>
                </a:ext>
              </a:extLst>
            </p:cNvPr>
            <p:cNvSpPr/>
            <p:nvPr>
              <p:custDataLst>
                <p:tags r:id="rId161"/>
              </p:custDataLst>
            </p:nvPr>
          </p:nvSpPr>
          <p:spPr>
            <a:xfrm>
              <a:off x="6140450" y="1276350"/>
              <a:ext cx="25401" cy="25401"/>
            </a:xfrm>
            <a:custGeom>
              <a:avLst/>
              <a:gdLst/>
              <a:ahLst/>
              <a:cxnLst/>
              <a:rect l="0" t="0" r="0" b="0"/>
              <a:pathLst>
                <a:path w="25401" h="25401">
                  <a:moveTo>
                    <a:pt x="0" y="25400"/>
                  </a:moveTo>
                  <a:lnTo>
                    <a:pt x="0" y="25400"/>
                  </a:lnTo>
                  <a:lnTo>
                    <a:pt x="5071" y="19625"/>
                  </a:lnTo>
                  <a:lnTo>
                    <a:pt x="11537" y="10205"/>
                  </a:lnTo>
                  <a:lnTo>
                    <a:pt x="25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SMARTInkShape-400">
              <a:extLst>
                <a:ext uri="{FF2B5EF4-FFF2-40B4-BE49-F238E27FC236}">
                  <a16:creationId xmlns:a16="http://schemas.microsoft.com/office/drawing/2014/main" id="{8199E1F2-A3C1-AFF3-F205-B929849860B3}"/>
                </a:ext>
              </a:extLst>
            </p:cNvPr>
            <p:cNvSpPr/>
            <p:nvPr>
              <p:custDataLst>
                <p:tags r:id="rId162"/>
              </p:custDataLst>
            </p:nvPr>
          </p:nvSpPr>
          <p:spPr>
            <a:xfrm>
              <a:off x="6197778" y="1321944"/>
              <a:ext cx="120473" cy="132324"/>
            </a:xfrm>
            <a:custGeom>
              <a:avLst/>
              <a:gdLst/>
              <a:ahLst/>
              <a:cxnLst/>
              <a:rect l="0" t="0" r="0" b="0"/>
              <a:pathLst>
                <a:path w="120473" h="132324">
                  <a:moveTo>
                    <a:pt x="12522" y="11556"/>
                  </a:moveTo>
                  <a:lnTo>
                    <a:pt x="12522" y="11556"/>
                  </a:lnTo>
                  <a:lnTo>
                    <a:pt x="15894" y="8185"/>
                  </a:lnTo>
                  <a:lnTo>
                    <a:pt x="17548" y="4649"/>
                  </a:lnTo>
                  <a:lnTo>
                    <a:pt x="18610" y="0"/>
                  </a:lnTo>
                  <a:lnTo>
                    <a:pt x="18756" y="1246"/>
                  </a:lnTo>
                  <a:lnTo>
                    <a:pt x="18114" y="6268"/>
                  </a:lnTo>
                  <a:lnTo>
                    <a:pt x="10074" y="34370"/>
                  </a:lnTo>
                  <a:lnTo>
                    <a:pt x="2859" y="63471"/>
                  </a:lnTo>
                  <a:lnTo>
                    <a:pt x="422" y="94797"/>
                  </a:lnTo>
                  <a:lnTo>
                    <a:pt x="0" y="113361"/>
                  </a:lnTo>
                  <a:lnTo>
                    <a:pt x="3665" y="124065"/>
                  </a:lnTo>
                  <a:lnTo>
                    <a:pt x="6617" y="128896"/>
                  </a:lnTo>
                  <a:lnTo>
                    <a:pt x="10702" y="131410"/>
                  </a:lnTo>
                  <a:lnTo>
                    <a:pt x="20886" y="132323"/>
                  </a:lnTo>
                  <a:lnTo>
                    <a:pt x="30586" y="128495"/>
                  </a:lnTo>
                  <a:lnTo>
                    <a:pt x="62043" y="105481"/>
                  </a:lnTo>
                  <a:lnTo>
                    <a:pt x="84706" y="83026"/>
                  </a:lnTo>
                  <a:lnTo>
                    <a:pt x="102435" y="56089"/>
                  </a:lnTo>
                  <a:lnTo>
                    <a:pt x="116032" y="25024"/>
                  </a:lnTo>
                  <a:lnTo>
                    <a:pt x="120472" y="115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SMARTInkShape-401">
              <a:extLst>
                <a:ext uri="{FF2B5EF4-FFF2-40B4-BE49-F238E27FC236}">
                  <a16:creationId xmlns:a16="http://schemas.microsoft.com/office/drawing/2014/main" id="{003DE4DE-F3CD-58A8-0DA1-072514FB9537}"/>
                </a:ext>
              </a:extLst>
            </p:cNvPr>
            <p:cNvSpPr/>
            <p:nvPr>
              <p:custDataLst>
                <p:tags r:id="rId163"/>
              </p:custDataLst>
            </p:nvPr>
          </p:nvSpPr>
          <p:spPr>
            <a:xfrm>
              <a:off x="6276160" y="1324290"/>
              <a:ext cx="186409" cy="132131"/>
            </a:xfrm>
            <a:custGeom>
              <a:avLst/>
              <a:gdLst/>
              <a:ahLst/>
              <a:cxnLst/>
              <a:rect l="0" t="0" r="0" b="0"/>
              <a:pathLst>
                <a:path w="186409" h="132131">
                  <a:moveTo>
                    <a:pt x="61140" y="34610"/>
                  </a:moveTo>
                  <a:lnTo>
                    <a:pt x="61140" y="34610"/>
                  </a:lnTo>
                  <a:lnTo>
                    <a:pt x="64512" y="37981"/>
                  </a:lnTo>
                  <a:lnTo>
                    <a:pt x="68048" y="39636"/>
                  </a:lnTo>
                  <a:lnTo>
                    <a:pt x="79438" y="40698"/>
                  </a:lnTo>
                  <a:lnTo>
                    <a:pt x="109889" y="35183"/>
                  </a:lnTo>
                  <a:lnTo>
                    <a:pt x="137906" y="31314"/>
                  </a:lnTo>
                  <a:lnTo>
                    <a:pt x="167281" y="18610"/>
                  </a:lnTo>
                  <a:lnTo>
                    <a:pt x="176049" y="16210"/>
                  </a:lnTo>
                  <a:lnTo>
                    <a:pt x="182294" y="12792"/>
                  </a:lnTo>
                  <a:lnTo>
                    <a:pt x="185543" y="8920"/>
                  </a:lnTo>
                  <a:lnTo>
                    <a:pt x="186408" y="6900"/>
                  </a:lnTo>
                  <a:lnTo>
                    <a:pt x="186281" y="4848"/>
                  </a:lnTo>
                  <a:lnTo>
                    <a:pt x="184255" y="686"/>
                  </a:lnTo>
                  <a:lnTo>
                    <a:pt x="180612" y="0"/>
                  </a:lnTo>
                  <a:lnTo>
                    <a:pt x="150024" y="2344"/>
                  </a:lnTo>
                  <a:lnTo>
                    <a:pt x="118288" y="9700"/>
                  </a:lnTo>
                  <a:lnTo>
                    <a:pt x="89518" y="21144"/>
                  </a:lnTo>
                  <a:lnTo>
                    <a:pt x="61728" y="37699"/>
                  </a:lnTo>
                  <a:lnTo>
                    <a:pt x="35855" y="58739"/>
                  </a:lnTo>
                  <a:lnTo>
                    <a:pt x="20488" y="72333"/>
                  </a:lnTo>
                  <a:lnTo>
                    <a:pt x="5603" y="92940"/>
                  </a:lnTo>
                  <a:lnTo>
                    <a:pt x="1179" y="104984"/>
                  </a:lnTo>
                  <a:lnTo>
                    <a:pt x="0" y="111160"/>
                  </a:lnTo>
                  <a:lnTo>
                    <a:pt x="2035" y="115982"/>
                  </a:lnTo>
                  <a:lnTo>
                    <a:pt x="11823" y="123222"/>
                  </a:lnTo>
                  <a:lnTo>
                    <a:pt x="33202" y="131264"/>
                  </a:lnTo>
                  <a:lnTo>
                    <a:pt x="45428" y="132130"/>
                  </a:lnTo>
                  <a:lnTo>
                    <a:pt x="74892" y="130308"/>
                  </a:lnTo>
                  <a:lnTo>
                    <a:pt x="101041" y="126622"/>
                  </a:lnTo>
                  <a:lnTo>
                    <a:pt x="131714" y="117012"/>
                  </a:lnTo>
                  <a:lnTo>
                    <a:pt x="175440" y="1044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3" name="SMARTInkShape-Group84">
            <a:extLst>
              <a:ext uri="{FF2B5EF4-FFF2-40B4-BE49-F238E27FC236}">
                <a16:creationId xmlns:a16="http://schemas.microsoft.com/office/drawing/2014/main" id="{E32448CA-B7DD-F74B-092F-904DB291C9AD}"/>
              </a:ext>
            </a:extLst>
          </p:cNvPr>
          <p:cNvGrpSpPr/>
          <p:nvPr/>
        </p:nvGrpSpPr>
        <p:grpSpPr>
          <a:xfrm>
            <a:off x="3144698" y="1238250"/>
            <a:ext cx="1573353" cy="279401"/>
            <a:chOff x="3144698" y="1238250"/>
            <a:chExt cx="1573353" cy="279401"/>
          </a:xfrm>
        </p:grpSpPr>
        <p:sp>
          <p:nvSpPr>
            <p:cNvPr id="63" name="SMARTInkShape-402">
              <a:extLst>
                <a:ext uri="{FF2B5EF4-FFF2-40B4-BE49-F238E27FC236}">
                  <a16:creationId xmlns:a16="http://schemas.microsoft.com/office/drawing/2014/main" id="{B8C47688-C181-199C-6E7F-42B993358DFC}"/>
                </a:ext>
              </a:extLst>
            </p:cNvPr>
            <p:cNvSpPr/>
            <p:nvPr>
              <p:custDataLst>
                <p:tags r:id="rId142"/>
              </p:custDataLst>
            </p:nvPr>
          </p:nvSpPr>
          <p:spPr>
            <a:xfrm>
              <a:off x="3144698" y="1359317"/>
              <a:ext cx="120703" cy="120947"/>
            </a:xfrm>
            <a:custGeom>
              <a:avLst/>
              <a:gdLst/>
              <a:ahLst/>
              <a:cxnLst/>
              <a:rect l="0" t="0" r="0" b="0"/>
              <a:pathLst>
                <a:path w="120703" h="120947">
                  <a:moveTo>
                    <a:pt x="81102" y="24983"/>
                  </a:moveTo>
                  <a:lnTo>
                    <a:pt x="81102" y="24983"/>
                  </a:lnTo>
                  <a:lnTo>
                    <a:pt x="87429" y="18656"/>
                  </a:lnTo>
                  <a:lnTo>
                    <a:pt x="80542" y="6702"/>
                  </a:lnTo>
                  <a:lnTo>
                    <a:pt x="78611" y="4330"/>
                  </a:lnTo>
                  <a:lnTo>
                    <a:pt x="72704" y="1693"/>
                  </a:lnTo>
                  <a:lnTo>
                    <a:pt x="54043" y="0"/>
                  </a:lnTo>
                  <a:lnTo>
                    <a:pt x="39531" y="3077"/>
                  </a:lnTo>
                  <a:lnTo>
                    <a:pt x="22923" y="18571"/>
                  </a:lnTo>
                  <a:lnTo>
                    <a:pt x="11339" y="34294"/>
                  </a:lnTo>
                  <a:lnTo>
                    <a:pt x="3439" y="58002"/>
                  </a:lnTo>
                  <a:lnTo>
                    <a:pt x="0" y="80628"/>
                  </a:lnTo>
                  <a:lnTo>
                    <a:pt x="2959" y="92282"/>
                  </a:lnTo>
                  <a:lnTo>
                    <a:pt x="9683" y="102166"/>
                  </a:lnTo>
                  <a:lnTo>
                    <a:pt x="19727" y="111263"/>
                  </a:lnTo>
                  <a:lnTo>
                    <a:pt x="40653" y="120946"/>
                  </a:lnTo>
                  <a:lnTo>
                    <a:pt x="56539" y="120315"/>
                  </a:lnTo>
                  <a:lnTo>
                    <a:pt x="81351" y="112026"/>
                  </a:lnTo>
                  <a:lnTo>
                    <a:pt x="108276" y="99954"/>
                  </a:lnTo>
                  <a:lnTo>
                    <a:pt x="116227" y="87702"/>
                  </a:lnTo>
                  <a:lnTo>
                    <a:pt x="120702" y="71202"/>
                  </a:lnTo>
                  <a:lnTo>
                    <a:pt x="120340" y="54462"/>
                  </a:lnTo>
                  <a:lnTo>
                    <a:pt x="112797" y="29171"/>
                  </a:lnTo>
                  <a:lnTo>
                    <a:pt x="105536" y="17907"/>
                  </a:lnTo>
                  <a:lnTo>
                    <a:pt x="96900" y="10549"/>
                  </a:lnTo>
                  <a:lnTo>
                    <a:pt x="80844" y="3146"/>
                  </a:lnTo>
                  <a:lnTo>
                    <a:pt x="71344" y="1167"/>
                  </a:lnTo>
                  <a:lnTo>
                    <a:pt x="54693" y="3423"/>
                  </a:lnTo>
                  <a:lnTo>
                    <a:pt x="36652" y="122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SMARTInkShape-403">
              <a:extLst>
                <a:ext uri="{FF2B5EF4-FFF2-40B4-BE49-F238E27FC236}">
                  <a16:creationId xmlns:a16="http://schemas.microsoft.com/office/drawing/2014/main" id="{3DEDB3F3-1AB1-F093-59E6-911751A5A494}"/>
                </a:ext>
              </a:extLst>
            </p:cNvPr>
            <p:cNvSpPr/>
            <p:nvPr>
              <p:custDataLst>
                <p:tags r:id="rId143"/>
              </p:custDataLst>
            </p:nvPr>
          </p:nvSpPr>
          <p:spPr>
            <a:xfrm>
              <a:off x="3289300" y="1375268"/>
              <a:ext cx="184010" cy="116983"/>
            </a:xfrm>
            <a:custGeom>
              <a:avLst/>
              <a:gdLst/>
              <a:ahLst/>
              <a:cxnLst/>
              <a:rect l="0" t="0" r="0" b="0"/>
              <a:pathLst>
                <a:path w="184010" h="116983">
                  <a:moveTo>
                    <a:pt x="0" y="47132"/>
                  </a:moveTo>
                  <a:lnTo>
                    <a:pt x="0" y="47132"/>
                  </a:lnTo>
                  <a:lnTo>
                    <a:pt x="3371" y="47132"/>
                  </a:lnTo>
                  <a:lnTo>
                    <a:pt x="6907" y="43369"/>
                  </a:lnTo>
                  <a:lnTo>
                    <a:pt x="18298" y="29455"/>
                  </a:lnTo>
                  <a:lnTo>
                    <a:pt x="24125" y="25165"/>
                  </a:lnTo>
                  <a:lnTo>
                    <a:pt x="29772" y="21847"/>
                  </a:lnTo>
                  <a:lnTo>
                    <a:pt x="46777" y="10100"/>
                  </a:lnTo>
                  <a:lnTo>
                    <a:pt x="56068" y="5273"/>
                  </a:lnTo>
                  <a:lnTo>
                    <a:pt x="60196" y="776"/>
                  </a:lnTo>
                  <a:lnTo>
                    <a:pt x="62709" y="0"/>
                  </a:lnTo>
                  <a:lnTo>
                    <a:pt x="69263" y="1020"/>
                  </a:lnTo>
                  <a:lnTo>
                    <a:pt x="80886" y="5561"/>
                  </a:lnTo>
                  <a:lnTo>
                    <a:pt x="83558" y="9540"/>
                  </a:lnTo>
                  <a:lnTo>
                    <a:pt x="91568" y="40710"/>
                  </a:lnTo>
                  <a:lnTo>
                    <a:pt x="91732" y="53450"/>
                  </a:lnTo>
                  <a:lnTo>
                    <a:pt x="89273" y="83111"/>
                  </a:lnTo>
                  <a:lnTo>
                    <a:pt x="88949" y="90467"/>
                  </a:lnTo>
                  <a:lnTo>
                    <a:pt x="88915" y="84509"/>
                  </a:lnTo>
                  <a:lnTo>
                    <a:pt x="90788" y="79502"/>
                  </a:lnTo>
                  <a:lnTo>
                    <a:pt x="112666" y="49796"/>
                  </a:lnTo>
                  <a:lnTo>
                    <a:pt x="134677" y="30036"/>
                  </a:lnTo>
                  <a:lnTo>
                    <a:pt x="136351" y="27268"/>
                  </a:lnTo>
                  <a:lnTo>
                    <a:pt x="145450" y="20001"/>
                  </a:lnTo>
                  <a:lnTo>
                    <a:pt x="169466" y="6949"/>
                  </a:lnTo>
                  <a:lnTo>
                    <a:pt x="172950" y="6232"/>
                  </a:lnTo>
                  <a:lnTo>
                    <a:pt x="175978" y="6460"/>
                  </a:lnTo>
                  <a:lnTo>
                    <a:pt x="178702" y="7317"/>
                  </a:lnTo>
                  <a:lnTo>
                    <a:pt x="180518" y="9300"/>
                  </a:lnTo>
                  <a:lnTo>
                    <a:pt x="182536" y="15266"/>
                  </a:lnTo>
                  <a:lnTo>
                    <a:pt x="184009" y="35470"/>
                  </a:lnTo>
                  <a:lnTo>
                    <a:pt x="175299" y="64734"/>
                  </a:lnTo>
                  <a:lnTo>
                    <a:pt x="170076" y="95860"/>
                  </a:lnTo>
                  <a:lnTo>
                    <a:pt x="166083" y="111085"/>
                  </a:lnTo>
                  <a:lnTo>
                    <a:pt x="166461" y="113051"/>
                  </a:lnTo>
                  <a:lnTo>
                    <a:pt x="177800" y="1169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SMARTInkShape-404">
              <a:extLst>
                <a:ext uri="{FF2B5EF4-FFF2-40B4-BE49-F238E27FC236}">
                  <a16:creationId xmlns:a16="http://schemas.microsoft.com/office/drawing/2014/main" id="{F26A8D85-8085-58B1-D284-121D81643922}"/>
                </a:ext>
              </a:extLst>
            </p:cNvPr>
            <p:cNvSpPr/>
            <p:nvPr>
              <p:custDataLst>
                <p:tags r:id="rId144"/>
              </p:custDataLst>
            </p:nvPr>
          </p:nvSpPr>
          <p:spPr>
            <a:xfrm>
              <a:off x="3554270" y="1367111"/>
              <a:ext cx="105634" cy="136326"/>
            </a:xfrm>
            <a:custGeom>
              <a:avLst/>
              <a:gdLst/>
              <a:ahLst/>
              <a:cxnLst/>
              <a:rect l="0" t="0" r="0" b="0"/>
              <a:pathLst>
                <a:path w="105634" h="136326">
                  <a:moveTo>
                    <a:pt x="1730" y="67989"/>
                  </a:moveTo>
                  <a:lnTo>
                    <a:pt x="1730" y="67989"/>
                  </a:lnTo>
                  <a:lnTo>
                    <a:pt x="8472" y="67989"/>
                  </a:lnTo>
                  <a:lnTo>
                    <a:pt x="13663" y="66107"/>
                  </a:lnTo>
                  <a:lnTo>
                    <a:pt x="16036" y="64618"/>
                  </a:lnTo>
                  <a:lnTo>
                    <a:pt x="26116" y="62522"/>
                  </a:lnTo>
                  <a:lnTo>
                    <a:pt x="55977" y="61717"/>
                  </a:lnTo>
                  <a:lnTo>
                    <a:pt x="69230" y="58291"/>
                  </a:lnTo>
                  <a:lnTo>
                    <a:pt x="96939" y="41247"/>
                  </a:lnTo>
                  <a:lnTo>
                    <a:pt x="104807" y="30981"/>
                  </a:lnTo>
                  <a:lnTo>
                    <a:pt x="105633" y="21202"/>
                  </a:lnTo>
                  <a:lnTo>
                    <a:pt x="104865" y="15631"/>
                  </a:lnTo>
                  <a:lnTo>
                    <a:pt x="102942" y="11211"/>
                  </a:lnTo>
                  <a:lnTo>
                    <a:pt x="97043" y="4419"/>
                  </a:lnTo>
                  <a:lnTo>
                    <a:pt x="87836" y="930"/>
                  </a:lnTo>
                  <a:lnTo>
                    <a:pt x="82417" y="0"/>
                  </a:lnTo>
                  <a:lnTo>
                    <a:pt x="61307" y="5432"/>
                  </a:lnTo>
                  <a:lnTo>
                    <a:pt x="39029" y="19910"/>
                  </a:lnTo>
                  <a:lnTo>
                    <a:pt x="16720" y="40552"/>
                  </a:lnTo>
                  <a:lnTo>
                    <a:pt x="7269" y="56567"/>
                  </a:lnTo>
                  <a:lnTo>
                    <a:pt x="0" y="78089"/>
                  </a:lnTo>
                  <a:lnTo>
                    <a:pt x="120" y="102340"/>
                  </a:lnTo>
                  <a:lnTo>
                    <a:pt x="7995" y="124028"/>
                  </a:lnTo>
                  <a:lnTo>
                    <a:pt x="13668" y="128632"/>
                  </a:lnTo>
                  <a:lnTo>
                    <a:pt x="37096" y="135111"/>
                  </a:lnTo>
                  <a:lnTo>
                    <a:pt x="58070" y="136325"/>
                  </a:lnTo>
                  <a:lnTo>
                    <a:pt x="96980" y="1251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SMARTInkShape-405">
              <a:extLst>
                <a:ext uri="{FF2B5EF4-FFF2-40B4-BE49-F238E27FC236}">
                  <a16:creationId xmlns:a16="http://schemas.microsoft.com/office/drawing/2014/main" id="{66455953-A34B-36BE-3D24-A33239148277}"/>
                </a:ext>
              </a:extLst>
            </p:cNvPr>
            <p:cNvSpPr/>
            <p:nvPr>
              <p:custDataLst>
                <p:tags r:id="rId145"/>
              </p:custDataLst>
            </p:nvPr>
          </p:nvSpPr>
          <p:spPr>
            <a:xfrm>
              <a:off x="3778250" y="1397000"/>
              <a:ext cx="120651" cy="19051"/>
            </a:xfrm>
            <a:custGeom>
              <a:avLst/>
              <a:gdLst/>
              <a:ahLst/>
              <a:cxnLst/>
              <a:rect l="0" t="0" r="0" b="0"/>
              <a:pathLst>
                <a:path w="120651" h="19051">
                  <a:moveTo>
                    <a:pt x="0" y="19050"/>
                  </a:moveTo>
                  <a:lnTo>
                    <a:pt x="0" y="19050"/>
                  </a:lnTo>
                  <a:lnTo>
                    <a:pt x="20723" y="17168"/>
                  </a:lnTo>
                  <a:lnTo>
                    <a:pt x="47361" y="12583"/>
                  </a:lnTo>
                  <a:lnTo>
                    <a:pt x="75312" y="5909"/>
                  </a:lnTo>
                  <a:lnTo>
                    <a:pt x="102763" y="778"/>
                  </a:lnTo>
                  <a:lnTo>
                    <a:pt x="1206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SMARTInkShape-406">
              <a:extLst>
                <a:ext uri="{FF2B5EF4-FFF2-40B4-BE49-F238E27FC236}">
                  <a16:creationId xmlns:a16="http://schemas.microsoft.com/office/drawing/2014/main" id="{0B0239B4-4147-E8E8-ACE4-D47626A3C530}"/>
                </a:ext>
              </a:extLst>
            </p:cNvPr>
            <p:cNvSpPr/>
            <p:nvPr>
              <p:custDataLst>
                <p:tags r:id="rId146"/>
              </p:custDataLst>
            </p:nvPr>
          </p:nvSpPr>
          <p:spPr>
            <a:xfrm>
              <a:off x="4013200" y="1360122"/>
              <a:ext cx="150010" cy="129113"/>
            </a:xfrm>
            <a:custGeom>
              <a:avLst/>
              <a:gdLst/>
              <a:ahLst/>
              <a:cxnLst/>
              <a:rect l="0" t="0" r="0" b="0"/>
              <a:pathLst>
                <a:path w="150010" h="129113">
                  <a:moveTo>
                    <a:pt x="127000" y="17828"/>
                  </a:moveTo>
                  <a:lnTo>
                    <a:pt x="127000" y="17828"/>
                  </a:lnTo>
                  <a:lnTo>
                    <a:pt x="135838" y="8990"/>
                  </a:lnTo>
                  <a:lnTo>
                    <a:pt x="136420" y="6997"/>
                  </a:lnTo>
                  <a:lnTo>
                    <a:pt x="136102" y="4963"/>
                  </a:lnTo>
                  <a:lnTo>
                    <a:pt x="135185" y="2901"/>
                  </a:lnTo>
                  <a:lnTo>
                    <a:pt x="133867" y="1527"/>
                  </a:lnTo>
                  <a:lnTo>
                    <a:pt x="130522" y="0"/>
                  </a:lnTo>
                  <a:lnTo>
                    <a:pt x="124802" y="1202"/>
                  </a:lnTo>
                  <a:lnTo>
                    <a:pt x="96816" y="13339"/>
                  </a:lnTo>
                  <a:lnTo>
                    <a:pt x="75046" y="20704"/>
                  </a:lnTo>
                  <a:lnTo>
                    <a:pt x="64398" y="27573"/>
                  </a:lnTo>
                  <a:lnTo>
                    <a:pt x="49359" y="44259"/>
                  </a:lnTo>
                  <a:lnTo>
                    <a:pt x="49840" y="47443"/>
                  </a:lnTo>
                  <a:lnTo>
                    <a:pt x="61283" y="60046"/>
                  </a:lnTo>
                  <a:lnTo>
                    <a:pt x="85812" y="68892"/>
                  </a:lnTo>
                  <a:lnTo>
                    <a:pt x="113690" y="77147"/>
                  </a:lnTo>
                  <a:lnTo>
                    <a:pt x="144330" y="90057"/>
                  </a:lnTo>
                  <a:lnTo>
                    <a:pt x="147020" y="93498"/>
                  </a:lnTo>
                  <a:lnTo>
                    <a:pt x="150009" y="102964"/>
                  </a:lnTo>
                  <a:lnTo>
                    <a:pt x="149395" y="107041"/>
                  </a:lnTo>
                  <a:lnTo>
                    <a:pt x="147574" y="110465"/>
                  </a:lnTo>
                  <a:lnTo>
                    <a:pt x="144949" y="113452"/>
                  </a:lnTo>
                  <a:lnTo>
                    <a:pt x="131142" y="121028"/>
                  </a:lnTo>
                  <a:lnTo>
                    <a:pt x="103533" y="124371"/>
                  </a:lnTo>
                  <a:lnTo>
                    <a:pt x="78654" y="125361"/>
                  </a:lnTo>
                  <a:lnTo>
                    <a:pt x="51135" y="125654"/>
                  </a:lnTo>
                  <a:lnTo>
                    <a:pt x="24010" y="129112"/>
                  </a:lnTo>
                  <a:lnTo>
                    <a:pt x="0" y="12577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SMARTInkShape-407">
              <a:extLst>
                <a:ext uri="{FF2B5EF4-FFF2-40B4-BE49-F238E27FC236}">
                  <a16:creationId xmlns:a16="http://schemas.microsoft.com/office/drawing/2014/main" id="{8E31D8C6-0EA5-C6EA-D87F-0B609AC56DB3}"/>
                </a:ext>
              </a:extLst>
            </p:cNvPr>
            <p:cNvSpPr/>
            <p:nvPr>
              <p:custDataLst>
                <p:tags r:id="rId147"/>
              </p:custDataLst>
            </p:nvPr>
          </p:nvSpPr>
          <p:spPr>
            <a:xfrm>
              <a:off x="4235450" y="1400506"/>
              <a:ext cx="16293" cy="117145"/>
            </a:xfrm>
            <a:custGeom>
              <a:avLst/>
              <a:gdLst/>
              <a:ahLst/>
              <a:cxnLst/>
              <a:rect l="0" t="0" r="0" b="0"/>
              <a:pathLst>
                <a:path w="16293" h="117145">
                  <a:moveTo>
                    <a:pt x="0" y="21894"/>
                  </a:moveTo>
                  <a:lnTo>
                    <a:pt x="0" y="21894"/>
                  </a:lnTo>
                  <a:lnTo>
                    <a:pt x="10125" y="11063"/>
                  </a:lnTo>
                  <a:lnTo>
                    <a:pt x="11937" y="4887"/>
                  </a:lnTo>
                  <a:lnTo>
                    <a:pt x="12361" y="695"/>
                  </a:lnTo>
                  <a:lnTo>
                    <a:pt x="13179" y="0"/>
                  </a:lnTo>
                  <a:lnTo>
                    <a:pt x="14431" y="242"/>
                  </a:lnTo>
                  <a:lnTo>
                    <a:pt x="15971" y="1110"/>
                  </a:lnTo>
                  <a:lnTo>
                    <a:pt x="16292" y="3099"/>
                  </a:lnTo>
                  <a:lnTo>
                    <a:pt x="8039" y="33838"/>
                  </a:lnTo>
                  <a:lnTo>
                    <a:pt x="1797" y="61726"/>
                  </a:lnTo>
                  <a:lnTo>
                    <a:pt x="157" y="92105"/>
                  </a:lnTo>
                  <a:lnTo>
                    <a:pt x="0" y="1171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SMARTInkShape-408">
              <a:extLst>
                <a:ext uri="{FF2B5EF4-FFF2-40B4-BE49-F238E27FC236}">
                  <a16:creationId xmlns:a16="http://schemas.microsoft.com/office/drawing/2014/main" id="{775264D3-02F4-03CA-AE0E-6A78DCE06BE5}"/>
                </a:ext>
              </a:extLst>
            </p:cNvPr>
            <p:cNvSpPr/>
            <p:nvPr>
              <p:custDataLst>
                <p:tags r:id="rId148"/>
              </p:custDataLst>
            </p:nvPr>
          </p:nvSpPr>
          <p:spPr>
            <a:xfrm>
              <a:off x="4260850" y="1352550"/>
              <a:ext cx="6351" cy="25401"/>
            </a:xfrm>
            <a:custGeom>
              <a:avLst/>
              <a:gdLst/>
              <a:ahLst/>
              <a:cxnLst/>
              <a:rect l="0" t="0" r="0" b="0"/>
              <a:pathLst>
                <a:path w="6351" h="25401">
                  <a:moveTo>
                    <a:pt x="0" y="25400"/>
                  </a:moveTo>
                  <a:lnTo>
                    <a:pt x="0" y="25400"/>
                  </a:lnTo>
                  <a:lnTo>
                    <a:pt x="0" y="18658"/>
                  </a:lnTo>
                  <a:lnTo>
                    <a:pt x="1882" y="13467"/>
                  </a:lnTo>
                  <a:lnTo>
                    <a:pt x="4364" y="8807"/>
                  </a:lnTo>
                  <a:lnTo>
                    <a:pt x="6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SMARTInkShape-409">
              <a:extLst>
                <a:ext uri="{FF2B5EF4-FFF2-40B4-BE49-F238E27FC236}">
                  <a16:creationId xmlns:a16="http://schemas.microsoft.com/office/drawing/2014/main" id="{E0F3777C-22B1-F6D3-D944-4A828A52595C}"/>
                </a:ext>
              </a:extLst>
            </p:cNvPr>
            <p:cNvSpPr/>
            <p:nvPr>
              <p:custDataLst>
                <p:tags r:id="rId149"/>
              </p:custDataLst>
            </p:nvPr>
          </p:nvSpPr>
          <p:spPr>
            <a:xfrm>
              <a:off x="4302692" y="1238250"/>
              <a:ext cx="116909" cy="257165"/>
            </a:xfrm>
            <a:custGeom>
              <a:avLst/>
              <a:gdLst/>
              <a:ahLst/>
              <a:cxnLst/>
              <a:rect l="0" t="0" r="0" b="0"/>
              <a:pathLst>
                <a:path w="116909" h="257165">
                  <a:moveTo>
                    <a:pt x="72458" y="177800"/>
                  </a:moveTo>
                  <a:lnTo>
                    <a:pt x="72458" y="177800"/>
                  </a:lnTo>
                  <a:lnTo>
                    <a:pt x="77484" y="165867"/>
                  </a:lnTo>
                  <a:lnTo>
                    <a:pt x="78546" y="156785"/>
                  </a:lnTo>
                  <a:lnTo>
                    <a:pt x="75360" y="146957"/>
                  </a:lnTo>
                  <a:lnTo>
                    <a:pt x="73686" y="144538"/>
                  </a:lnTo>
                  <a:lnTo>
                    <a:pt x="69947" y="141850"/>
                  </a:lnTo>
                  <a:lnTo>
                    <a:pt x="62169" y="142537"/>
                  </a:lnTo>
                  <a:lnTo>
                    <a:pt x="51658" y="145900"/>
                  </a:lnTo>
                  <a:lnTo>
                    <a:pt x="35250" y="155726"/>
                  </a:lnTo>
                  <a:lnTo>
                    <a:pt x="10582" y="184221"/>
                  </a:lnTo>
                  <a:lnTo>
                    <a:pt x="3089" y="200634"/>
                  </a:lnTo>
                  <a:lnTo>
                    <a:pt x="0" y="215465"/>
                  </a:lnTo>
                  <a:lnTo>
                    <a:pt x="978" y="231464"/>
                  </a:lnTo>
                  <a:lnTo>
                    <a:pt x="5647" y="244219"/>
                  </a:lnTo>
                  <a:lnTo>
                    <a:pt x="8867" y="249596"/>
                  </a:lnTo>
                  <a:lnTo>
                    <a:pt x="12425" y="253181"/>
                  </a:lnTo>
                  <a:lnTo>
                    <a:pt x="20142" y="257164"/>
                  </a:lnTo>
                  <a:lnTo>
                    <a:pt x="30156" y="257052"/>
                  </a:lnTo>
                  <a:lnTo>
                    <a:pt x="40252" y="254651"/>
                  </a:lnTo>
                  <a:lnTo>
                    <a:pt x="47091" y="251232"/>
                  </a:lnTo>
                  <a:lnTo>
                    <a:pt x="70531" y="224820"/>
                  </a:lnTo>
                  <a:lnTo>
                    <a:pt x="75129" y="214220"/>
                  </a:lnTo>
                  <a:lnTo>
                    <a:pt x="83393" y="182518"/>
                  </a:lnTo>
                  <a:lnTo>
                    <a:pt x="88790" y="154895"/>
                  </a:lnTo>
                  <a:lnTo>
                    <a:pt x="91408" y="124368"/>
                  </a:lnTo>
                  <a:lnTo>
                    <a:pt x="95634" y="93686"/>
                  </a:lnTo>
                  <a:lnTo>
                    <a:pt x="97199" y="66408"/>
                  </a:lnTo>
                  <a:lnTo>
                    <a:pt x="99609" y="35669"/>
                  </a:lnTo>
                  <a:lnTo>
                    <a:pt x="108672" y="8146"/>
                  </a:lnTo>
                  <a:lnTo>
                    <a:pt x="11690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SMARTInkShape-410">
              <a:extLst>
                <a:ext uri="{FF2B5EF4-FFF2-40B4-BE49-F238E27FC236}">
                  <a16:creationId xmlns:a16="http://schemas.microsoft.com/office/drawing/2014/main" id="{54039320-E3AC-A01A-40B5-42E3D950AA8E}"/>
                </a:ext>
              </a:extLst>
            </p:cNvPr>
            <p:cNvSpPr/>
            <p:nvPr>
              <p:custDataLst>
                <p:tags r:id="rId150"/>
              </p:custDataLst>
            </p:nvPr>
          </p:nvSpPr>
          <p:spPr>
            <a:xfrm>
              <a:off x="4424003" y="1366749"/>
              <a:ext cx="114366" cy="112776"/>
            </a:xfrm>
            <a:custGeom>
              <a:avLst/>
              <a:gdLst/>
              <a:ahLst/>
              <a:cxnLst/>
              <a:rect l="0" t="0" r="0" b="0"/>
              <a:pathLst>
                <a:path w="114366" h="112776">
                  <a:moveTo>
                    <a:pt x="46397" y="30251"/>
                  </a:moveTo>
                  <a:lnTo>
                    <a:pt x="46397" y="30251"/>
                  </a:lnTo>
                  <a:lnTo>
                    <a:pt x="49768" y="33622"/>
                  </a:lnTo>
                  <a:lnTo>
                    <a:pt x="51423" y="37158"/>
                  </a:lnTo>
                  <a:lnTo>
                    <a:pt x="51864" y="39089"/>
                  </a:lnTo>
                  <a:lnTo>
                    <a:pt x="53570" y="40377"/>
                  </a:lnTo>
                  <a:lnTo>
                    <a:pt x="62712" y="42188"/>
                  </a:lnTo>
                  <a:lnTo>
                    <a:pt x="74357" y="42020"/>
                  </a:lnTo>
                  <a:lnTo>
                    <a:pt x="87450" y="37109"/>
                  </a:lnTo>
                  <a:lnTo>
                    <a:pt x="112010" y="24541"/>
                  </a:lnTo>
                  <a:lnTo>
                    <a:pt x="113424" y="22916"/>
                  </a:lnTo>
                  <a:lnTo>
                    <a:pt x="114365" y="21128"/>
                  </a:lnTo>
                  <a:lnTo>
                    <a:pt x="113529" y="15378"/>
                  </a:lnTo>
                  <a:lnTo>
                    <a:pt x="112318" y="11869"/>
                  </a:lnTo>
                  <a:lnTo>
                    <a:pt x="105329" y="6089"/>
                  </a:lnTo>
                  <a:lnTo>
                    <a:pt x="95167" y="1873"/>
                  </a:lnTo>
                  <a:lnTo>
                    <a:pt x="83595" y="0"/>
                  </a:lnTo>
                  <a:lnTo>
                    <a:pt x="71396" y="2930"/>
                  </a:lnTo>
                  <a:lnTo>
                    <a:pt x="42946" y="16309"/>
                  </a:lnTo>
                  <a:lnTo>
                    <a:pt x="15586" y="36716"/>
                  </a:lnTo>
                  <a:lnTo>
                    <a:pt x="7304" y="45824"/>
                  </a:lnTo>
                  <a:lnTo>
                    <a:pt x="1270" y="56928"/>
                  </a:lnTo>
                  <a:lnTo>
                    <a:pt x="0" y="72681"/>
                  </a:lnTo>
                  <a:lnTo>
                    <a:pt x="2493" y="89326"/>
                  </a:lnTo>
                  <a:lnTo>
                    <a:pt x="8305" y="101427"/>
                  </a:lnTo>
                  <a:lnTo>
                    <a:pt x="11830" y="105218"/>
                  </a:lnTo>
                  <a:lnTo>
                    <a:pt x="19510" y="109431"/>
                  </a:lnTo>
                  <a:lnTo>
                    <a:pt x="40130" y="112357"/>
                  </a:lnTo>
                  <a:lnTo>
                    <a:pt x="70959" y="112775"/>
                  </a:lnTo>
                  <a:lnTo>
                    <a:pt x="90847" y="1064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SMARTInkShape-411">
              <a:extLst>
                <a:ext uri="{FF2B5EF4-FFF2-40B4-BE49-F238E27FC236}">
                  <a16:creationId xmlns:a16="http://schemas.microsoft.com/office/drawing/2014/main" id="{1E8961EB-236A-1A2A-1558-3872C75CE1D5}"/>
                </a:ext>
              </a:extLst>
            </p:cNvPr>
            <p:cNvSpPr/>
            <p:nvPr>
              <p:custDataLst>
                <p:tags r:id="rId151"/>
              </p:custDataLst>
            </p:nvPr>
          </p:nvSpPr>
          <p:spPr>
            <a:xfrm>
              <a:off x="4588270" y="1239913"/>
              <a:ext cx="129781" cy="241314"/>
            </a:xfrm>
            <a:custGeom>
              <a:avLst/>
              <a:gdLst/>
              <a:ahLst/>
              <a:cxnLst/>
              <a:rect l="0" t="0" r="0" b="0"/>
              <a:pathLst>
                <a:path w="129781" h="241314">
                  <a:moveTo>
                    <a:pt x="72630" y="176137"/>
                  </a:moveTo>
                  <a:lnTo>
                    <a:pt x="72630" y="176137"/>
                  </a:lnTo>
                  <a:lnTo>
                    <a:pt x="76001" y="172766"/>
                  </a:lnTo>
                  <a:lnTo>
                    <a:pt x="77656" y="169230"/>
                  </a:lnTo>
                  <a:lnTo>
                    <a:pt x="78718" y="161210"/>
                  </a:lnTo>
                  <a:lnTo>
                    <a:pt x="76690" y="159130"/>
                  </a:lnTo>
                  <a:lnTo>
                    <a:pt x="68790" y="154938"/>
                  </a:lnTo>
                  <a:lnTo>
                    <a:pt x="60105" y="154486"/>
                  </a:lnTo>
                  <a:lnTo>
                    <a:pt x="43031" y="159944"/>
                  </a:lnTo>
                  <a:lnTo>
                    <a:pt x="26936" y="169144"/>
                  </a:lnTo>
                  <a:lnTo>
                    <a:pt x="12133" y="184178"/>
                  </a:lnTo>
                  <a:lnTo>
                    <a:pt x="5551" y="195296"/>
                  </a:lnTo>
                  <a:lnTo>
                    <a:pt x="230" y="213172"/>
                  </a:lnTo>
                  <a:lnTo>
                    <a:pt x="0" y="224582"/>
                  </a:lnTo>
                  <a:lnTo>
                    <a:pt x="927" y="229600"/>
                  </a:lnTo>
                  <a:lnTo>
                    <a:pt x="3662" y="233651"/>
                  </a:lnTo>
                  <a:lnTo>
                    <a:pt x="12344" y="240034"/>
                  </a:lnTo>
                  <a:lnTo>
                    <a:pt x="16917" y="241313"/>
                  </a:lnTo>
                  <a:lnTo>
                    <a:pt x="25761" y="240852"/>
                  </a:lnTo>
                  <a:lnTo>
                    <a:pt x="42045" y="233255"/>
                  </a:lnTo>
                  <a:lnTo>
                    <a:pt x="56904" y="215325"/>
                  </a:lnTo>
                  <a:lnTo>
                    <a:pt x="62113" y="202021"/>
                  </a:lnTo>
                  <a:lnTo>
                    <a:pt x="68828" y="172862"/>
                  </a:lnTo>
                  <a:lnTo>
                    <a:pt x="74875" y="148277"/>
                  </a:lnTo>
                  <a:lnTo>
                    <a:pt x="79037" y="127771"/>
                  </a:lnTo>
                  <a:lnTo>
                    <a:pt x="85347" y="96190"/>
                  </a:lnTo>
                  <a:lnTo>
                    <a:pt x="91685" y="70840"/>
                  </a:lnTo>
                  <a:lnTo>
                    <a:pt x="100148" y="43311"/>
                  </a:lnTo>
                  <a:lnTo>
                    <a:pt x="109319" y="22560"/>
                  </a:lnTo>
                  <a:lnTo>
                    <a:pt x="120225" y="6754"/>
                  </a:lnTo>
                  <a:lnTo>
                    <a:pt x="121293" y="3948"/>
                  </a:lnTo>
                  <a:lnTo>
                    <a:pt x="122711" y="2078"/>
                  </a:lnTo>
                  <a:lnTo>
                    <a:pt x="126168" y="0"/>
                  </a:lnTo>
                  <a:lnTo>
                    <a:pt x="127371" y="151"/>
                  </a:lnTo>
                  <a:lnTo>
                    <a:pt x="129780" y="46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4" name="SMARTInkShape-412">
            <a:extLst>
              <a:ext uri="{FF2B5EF4-FFF2-40B4-BE49-F238E27FC236}">
                <a16:creationId xmlns:a16="http://schemas.microsoft.com/office/drawing/2014/main" id="{0AA0C22C-8663-C9FA-367C-F9F6FCEE09CA}"/>
              </a:ext>
            </a:extLst>
          </p:cNvPr>
          <p:cNvSpPr/>
          <p:nvPr>
            <p:custDataLst>
              <p:tags r:id="rId1"/>
            </p:custDataLst>
          </p:nvPr>
        </p:nvSpPr>
        <p:spPr>
          <a:xfrm>
            <a:off x="2813050" y="1371600"/>
            <a:ext cx="6351" cy="1"/>
          </a:xfrm>
          <a:custGeom>
            <a:avLst/>
            <a:gdLst/>
            <a:ahLst/>
            <a:cxnLst/>
            <a:rect l="0" t="0" r="0" b="0"/>
            <a:pathLst>
              <a:path w="6351" h="1">
                <a:moveTo>
                  <a:pt x="0" y="0"/>
                </a:moveTo>
                <a:lnTo>
                  <a:pt x="0" y="0"/>
                </a:lnTo>
                <a:lnTo>
                  <a:pt x="6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4" name="SMARTInkShape-Group86">
            <a:extLst>
              <a:ext uri="{FF2B5EF4-FFF2-40B4-BE49-F238E27FC236}">
                <a16:creationId xmlns:a16="http://schemas.microsoft.com/office/drawing/2014/main" id="{DD1BEE2A-1B10-C36E-B55F-8B7B7B65D41F}"/>
              </a:ext>
            </a:extLst>
          </p:cNvPr>
          <p:cNvGrpSpPr/>
          <p:nvPr/>
        </p:nvGrpSpPr>
        <p:grpSpPr>
          <a:xfrm>
            <a:off x="1715860" y="1322904"/>
            <a:ext cx="1078141" cy="366197"/>
            <a:chOff x="1715860" y="1322904"/>
            <a:chExt cx="1078141" cy="366197"/>
          </a:xfrm>
        </p:grpSpPr>
        <p:sp>
          <p:nvSpPr>
            <p:cNvPr id="75" name="SMARTInkShape-413">
              <a:extLst>
                <a:ext uri="{FF2B5EF4-FFF2-40B4-BE49-F238E27FC236}">
                  <a16:creationId xmlns:a16="http://schemas.microsoft.com/office/drawing/2014/main" id="{946C176C-82AE-17CB-64B7-A9B67A1F0201}"/>
                </a:ext>
              </a:extLst>
            </p:cNvPr>
            <p:cNvSpPr/>
            <p:nvPr>
              <p:custDataLst>
                <p:tags r:id="rId133"/>
              </p:custDataLst>
            </p:nvPr>
          </p:nvSpPr>
          <p:spPr>
            <a:xfrm>
              <a:off x="2781300" y="1485900"/>
              <a:ext cx="12701" cy="6351"/>
            </a:xfrm>
            <a:custGeom>
              <a:avLst/>
              <a:gdLst/>
              <a:ahLst/>
              <a:cxnLst/>
              <a:rect l="0" t="0" r="0" b="0"/>
              <a:pathLst>
                <a:path w="12701" h="6351">
                  <a:moveTo>
                    <a:pt x="0" y="0"/>
                  </a:moveTo>
                  <a:lnTo>
                    <a:pt x="0" y="0"/>
                  </a:lnTo>
                  <a:lnTo>
                    <a:pt x="0" y="3371"/>
                  </a:lnTo>
                  <a:lnTo>
                    <a:pt x="705" y="4364"/>
                  </a:lnTo>
                  <a:lnTo>
                    <a:pt x="1881" y="5026"/>
                  </a:lnTo>
                  <a:lnTo>
                    <a:pt x="12700" y="6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SMARTInkShape-414">
              <a:extLst>
                <a:ext uri="{FF2B5EF4-FFF2-40B4-BE49-F238E27FC236}">
                  <a16:creationId xmlns:a16="http://schemas.microsoft.com/office/drawing/2014/main" id="{B02CFBB6-1229-33CF-A2D9-35FF97229909}"/>
                </a:ext>
              </a:extLst>
            </p:cNvPr>
            <p:cNvSpPr/>
            <p:nvPr>
              <p:custDataLst>
                <p:tags r:id="rId134"/>
              </p:custDataLst>
            </p:nvPr>
          </p:nvSpPr>
          <p:spPr>
            <a:xfrm>
              <a:off x="2517201" y="1404963"/>
              <a:ext cx="143450" cy="117135"/>
            </a:xfrm>
            <a:custGeom>
              <a:avLst/>
              <a:gdLst/>
              <a:ahLst/>
              <a:cxnLst/>
              <a:rect l="0" t="0" r="0" b="0"/>
              <a:pathLst>
                <a:path w="143450" h="117135">
                  <a:moveTo>
                    <a:pt x="10099" y="49187"/>
                  </a:moveTo>
                  <a:lnTo>
                    <a:pt x="10099" y="49187"/>
                  </a:lnTo>
                  <a:lnTo>
                    <a:pt x="37937" y="49187"/>
                  </a:lnTo>
                  <a:lnTo>
                    <a:pt x="65567" y="45816"/>
                  </a:lnTo>
                  <a:lnTo>
                    <a:pt x="85800" y="36978"/>
                  </a:lnTo>
                  <a:lnTo>
                    <a:pt x="101830" y="25422"/>
                  </a:lnTo>
                  <a:lnTo>
                    <a:pt x="107313" y="17223"/>
                  </a:lnTo>
                  <a:lnTo>
                    <a:pt x="108775" y="13061"/>
                  </a:lnTo>
                  <a:lnTo>
                    <a:pt x="108339" y="9581"/>
                  </a:lnTo>
                  <a:lnTo>
                    <a:pt x="106637" y="6555"/>
                  </a:lnTo>
                  <a:lnTo>
                    <a:pt x="104090" y="3832"/>
                  </a:lnTo>
                  <a:lnTo>
                    <a:pt x="95617" y="807"/>
                  </a:lnTo>
                  <a:lnTo>
                    <a:pt x="90394" y="0"/>
                  </a:lnTo>
                  <a:lnTo>
                    <a:pt x="69560" y="5607"/>
                  </a:lnTo>
                  <a:lnTo>
                    <a:pt x="40830" y="19154"/>
                  </a:lnTo>
                  <a:lnTo>
                    <a:pt x="19619" y="34710"/>
                  </a:lnTo>
                  <a:lnTo>
                    <a:pt x="6178" y="53913"/>
                  </a:lnTo>
                  <a:lnTo>
                    <a:pt x="0" y="80848"/>
                  </a:lnTo>
                  <a:lnTo>
                    <a:pt x="2318" y="95243"/>
                  </a:lnTo>
                  <a:lnTo>
                    <a:pt x="8052" y="105640"/>
                  </a:lnTo>
                  <a:lnTo>
                    <a:pt x="15305" y="112613"/>
                  </a:lnTo>
                  <a:lnTo>
                    <a:pt x="23231" y="116182"/>
                  </a:lnTo>
                  <a:lnTo>
                    <a:pt x="27320" y="117134"/>
                  </a:lnTo>
                  <a:lnTo>
                    <a:pt x="49931" y="115102"/>
                  </a:lnTo>
                  <a:lnTo>
                    <a:pt x="78972" y="110032"/>
                  </a:lnTo>
                  <a:lnTo>
                    <a:pt x="106549" y="104061"/>
                  </a:lnTo>
                  <a:lnTo>
                    <a:pt x="143449" y="872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SMARTInkShape-415">
              <a:extLst>
                <a:ext uri="{FF2B5EF4-FFF2-40B4-BE49-F238E27FC236}">
                  <a16:creationId xmlns:a16="http://schemas.microsoft.com/office/drawing/2014/main" id="{F6071DE6-4823-68CF-07E0-DC30461BF854}"/>
                </a:ext>
              </a:extLst>
            </p:cNvPr>
            <p:cNvSpPr/>
            <p:nvPr>
              <p:custDataLst>
                <p:tags r:id="rId135"/>
              </p:custDataLst>
            </p:nvPr>
          </p:nvSpPr>
          <p:spPr>
            <a:xfrm>
              <a:off x="2470150" y="1322904"/>
              <a:ext cx="33877" cy="220147"/>
            </a:xfrm>
            <a:custGeom>
              <a:avLst/>
              <a:gdLst/>
              <a:ahLst/>
              <a:cxnLst/>
              <a:rect l="0" t="0" r="0" b="0"/>
              <a:pathLst>
                <a:path w="33877" h="220147">
                  <a:moveTo>
                    <a:pt x="6350" y="23296"/>
                  </a:moveTo>
                  <a:lnTo>
                    <a:pt x="6350" y="23296"/>
                  </a:lnTo>
                  <a:lnTo>
                    <a:pt x="6350" y="19925"/>
                  </a:lnTo>
                  <a:lnTo>
                    <a:pt x="8231" y="16389"/>
                  </a:lnTo>
                  <a:lnTo>
                    <a:pt x="17181" y="2631"/>
                  </a:lnTo>
                  <a:lnTo>
                    <a:pt x="21277" y="0"/>
                  </a:lnTo>
                  <a:lnTo>
                    <a:pt x="23357" y="4"/>
                  </a:lnTo>
                  <a:lnTo>
                    <a:pt x="27549" y="1890"/>
                  </a:lnTo>
                  <a:lnTo>
                    <a:pt x="33876" y="20403"/>
                  </a:lnTo>
                  <a:lnTo>
                    <a:pt x="33478" y="48231"/>
                  </a:lnTo>
                  <a:lnTo>
                    <a:pt x="32262" y="78819"/>
                  </a:lnTo>
                  <a:lnTo>
                    <a:pt x="30096" y="101595"/>
                  </a:lnTo>
                  <a:lnTo>
                    <a:pt x="24910" y="130692"/>
                  </a:lnTo>
                  <a:lnTo>
                    <a:pt x="15457" y="162217"/>
                  </a:lnTo>
                  <a:lnTo>
                    <a:pt x="9692" y="192640"/>
                  </a:lnTo>
                  <a:lnTo>
                    <a:pt x="0" y="22014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SMARTInkShape-416">
              <a:extLst>
                <a:ext uri="{FF2B5EF4-FFF2-40B4-BE49-F238E27FC236}">
                  <a16:creationId xmlns:a16="http://schemas.microsoft.com/office/drawing/2014/main" id="{4C6FE082-B7A7-154C-3787-308B2D44D642}"/>
                </a:ext>
              </a:extLst>
            </p:cNvPr>
            <p:cNvSpPr/>
            <p:nvPr>
              <p:custDataLst>
                <p:tags r:id="rId136"/>
              </p:custDataLst>
            </p:nvPr>
          </p:nvSpPr>
          <p:spPr>
            <a:xfrm>
              <a:off x="2362200" y="1470024"/>
              <a:ext cx="94772" cy="69142"/>
            </a:xfrm>
            <a:custGeom>
              <a:avLst/>
              <a:gdLst/>
              <a:ahLst/>
              <a:cxnLst/>
              <a:rect l="0" t="0" r="0" b="0"/>
              <a:pathLst>
                <a:path w="94772" h="69142">
                  <a:moveTo>
                    <a:pt x="12700" y="41276"/>
                  </a:moveTo>
                  <a:lnTo>
                    <a:pt x="12700" y="41276"/>
                  </a:lnTo>
                  <a:lnTo>
                    <a:pt x="27446" y="15546"/>
                  </a:lnTo>
                  <a:lnTo>
                    <a:pt x="34071" y="8674"/>
                  </a:lnTo>
                  <a:lnTo>
                    <a:pt x="46315" y="529"/>
                  </a:lnTo>
                  <a:lnTo>
                    <a:pt x="49221" y="0"/>
                  </a:lnTo>
                  <a:lnTo>
                    <a:pt x="56213" y="1294"/>
                  </a:lnTo>
                  <a:lnTo>
                    <a:pt x="80537" y="11849"/>
                  </a:lnTo>
                  <a:lnTo>
                    <a:pt x="87064" y="19731"/>
                  </a:lnTo>
                  <a:lnTo>
                    <a:pt x="92825" y="32305"/>
                  </a:lnTo>
                  <a:lnTo>
                    <a:pt x="94771" y="42875"/>
                  </a:lnTo>
                  <a:lnTo>
                    <a:pt x="91274" y="49277"/>
                  </a:lnTo>
                  <a:lnTo>
                    <a:pt x="88367" y="52960"/>
                  </a:lnTo>
                  <a:lnTo>
                    <a:pt x="74161" y="61515"/>
                  </a:lnTo>
                  <a:lnTo>
                    <a:pt x="53174" y="68518"/>
                  </a:lnTo>
                  <a:lnTo>
                    <a:pt x="41037" y="69141"/>
                  </a:lnTo>
                  <a:lnTo>
                    <a:pt x="0" y="666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SMARTInkShape-417">
              <a:extLst>
                <a:ext uri="{FF2B5EF4-FFF2-40B4-BE49-F238E27FC236}">
                  <a16:creationId xmlns:a16="http://schemas.microsoft.com/office/drawing/2014/main" id="{C7D2D762-CA61-4D85-0A7F-960EA80D355A}"/>
                </a:ext>
              </a:extLst>
            </p:cNvPr>
            <p:cNvSpPr/>
            <p:nvPr>
              <p:custDataLst>
                <p:tags r:id="rId137"/>
              </p:custDataLst>
            </p:nvPr>
          </p:nvSpPr>
          <p:spPr>
            <a:xfrm>
              <a:off x="2381250" y="1457190"/>
              <a:ext cx="24107" cy="231911"/>
            </a:xfrm>
            <a:custGeom>
              <a:avLst/>
              <a:gdLst/>
              <a:ahLst/>
              <a:cxnLst/>
              <a:rect l="0" t="0" r="0" b="0"/>
              <a:pathLst>
                <a:path w="24107" h="231911">
                  <a:moveTo>
                    <a:pt x="0" y="16010"/>
                  </a:moveTo>
                  <a:lnTo>
                    <a:pt x="0" y="16010"/>
                  </a:lnTo>
                  <a:lnTo>
                    <a:pt x="15548" y="462"/>
                  </a:lnTo>
                  <a:lnTo>
                    <a:pt x="16715" y="0"/>
                  </a:lnTo>
                  <a:lnTo>
                    <a:pt x="17494" y="398"/>
                  </a:lnTo>
                  <a:lnTo>
                    <a:pt x="18012" y="1369"/>
                  </a:lnTo>
                  <a:lnTo>
                    <a:pt x="18959" y="30929"/>
                  </a:lnTo>
                  <a:lnTo>
                    <a:pt x="19023" y="59628"/>
                  </a:lnTo>
                  <a:lnTo>
                    <a:pt x="19042" y="90474"/>
                  </a:lnTo>
                  <a:lnTo>
                    <a:pt x="19049" y="119410"/>
                  </a:lnTo>
                  <a:lnTo>
                    <a:pt x="19755" y="146914"/>
                  </a:lnTo>
                  <a:lnTo>
                    <a:pt x="23413" y="176701"/>
                  </a:lnTo>
                  <a:lnTo>
                    <a:pt x="24106" y="203008"/>
                  </a:lnTo>
                  <a:lnTo>
                    <a:pt x="19050" y="23191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SMARTInkShape-418">
              <a:extLst>
                <a:ext uri="{FF2B5EF4-FFF2-40B4-BE49-F238E27FC236}">
                  <a16:creationId xmlns:a16="http://schemas.microsoft.com/office/drawing/2014/main" id="{89022444-37E2-F2A5-32B0-EACBB803D4B3}"/>
                </a:ext>
              </a:extLst>
            </p:cNvPr>
            <p:cNvSpPr/>
            <p:nvPr>
              <p:custDataLst>
                <p:tags r:id="rId138"/>
              </p:custDataLst>
            </p:nvPr>
          </p:nvSpPr>
          <p:spPr>
            <a:xfrm>
              <a:off x="2028123" y="1454474"/>
              <a:ext cx="308075" cy="93710"/>
            </a:xfrm>
            <a:custGeom>
              <a:avLst/>
              <a:gdLst/>
              <a:ahLst/>
              <a:cxnLst/>
              <a:rect l="0" t="0" r="0" b="0"/>
              <a:pathLst>
                <a:path w="308075" h="93710">
                  <a:moveTo>
                    <a:pt x="67377" y="37776"/>
                  </a:moveTo>
                  <a:lnTo>
                    <a:pt x="67377" y="37776"/>
                  </a:lnTo>
                  <a:lnTo>
                    <a:pt x="67377" y="28938"/>
                  </a:lnTo>
                  <a:lnTo>
                    <a:pt x="69258" y="24911"/>
                  </a:lnTo>
                  <a:lnTo>
                    <a:pt x="70748" y="22849"/>
                  </a:lnTo>
                  <a:lnTo>
                    <a:pt x="71035" y="20064"/>
                  </a:lnTo>
                  <a:lnTo>
                    <a:pt x="67998" y="8153"/>
                  </a:lnTo>
                  <a:lnTo>
                    <a:pt x="64190" y="3285"/>
                  </a:lnTo>
                  <a:lnTo>
                    <a:pt x="58670" y="1280"/>
                  </a:lnTo>
                  <a:lnTo>
                    <a:pt x="55222" y="745"/>
                  </a:lnTo>
                  <a:lnTo>
                    <a:pt x="36886" y="6735"/>
                  </a:lnTo>
                  <a:lnTo>
                    <a:pt x="15545" y="21401"/>
                  </a:lnTo>
                  <a:lnTo>
                    <a:pt x="6476" y="29557"/>
                  </a:lnTo>
                  <a:lnTo>
                    <a:pt x="1504" y="43531"/>
                  </a:lnTo>
                  <a:lnTo>
                    <a:pt x="0" y="59384"/>
                  </a:lnTo>
                  <a:lnTo>
                    <a:pt x="1684" y="71133"/>
                  </a:lnTo>
                  <a:lnTo>
                    <a:pt x="14619" y="92187"/>
                  </a:lnTo>
                  <a:lnTo>
                    <a:pt x="21351" y="93709"/>
                  </a:lnTo>
                  <a:lnTo>
                    <a:pt x="29988" y="93679"/>
                  </a:lnTo>
                  <a:lnTo>
                    <a:pt x="36178" y="91314"/>
                  </a:lnTo>
                  <a:lnTo>
                    <a:pt x="54629" y="78978"/>
                  </a:lnTo>
                  <a:lnTo>
                    <a:pt x="68930" y="58794"/>
                  </a:lnTo>
                  <a:lnTo>
                    <a:pt x="77105" y="28609"/>
                  </a:lnTo>
                  <a:lnTo>
                    <a:pt x="76684" y="26020"/>
                  </a:lnTo>
                  <a:lnTo>
                    <a:pt x="74311" y="20167"/>
                  </a:lnTo>
                  <a:lnTo>
                    <a:pt x="72105" y="23129"/>
                  </a:lnTo>
                  <a:lnTo>
                    <a:pt x="69478" y="28444"/>
                  </a:lnTo>
                  <a:lnTo>
                    <a:pt x="68311" y="33158"/>
                  </a:lnTo>
                  <a:lnTo>
                    <a:pt x="72631" y="51367"/>
                  </a:lnTo>
                  <a:lnTo>
                    <a:pt x="82328" y="73598"/>
                  </a:lnTo>
                  <a:lnTo>
                    <a:pt x="88368" y="80273"/>
                  </a:lnTo>
                  <a:lnTo>
                    <a:pt x="91954" y="83041"/>
                  </a:lnTo>
                  <a:lnTo>
                    <a:pt x="95756" y="84180"/>
                  </a:lnTo>
                  <a:lnTo>
                    <a:pt x="103744" y="83565"/>
                  </a:lnTo>
                  <a:lnTo>
                    <a:pt x="107144" y="81708"/>
                  </a:lnTo>
                  <a:lnTo>
                    <a:pt x="127296" y="59759"/>
                  </a:lnTo>
                  <a:lnTo>
                    <a:pt x="143492" y="31350"/>
                  </a:lnTo>
                  <a:lnTo>
                    <a:pt x="147773" y="24337"/>
                  </a:lnTo>
                  <a:lnTo>
                    <a:pt x="155018" y="19465"/>
                  </a:lnTo>
                  <a:lnTo>
                    <a:pt x="157599" y="22817"/>
                  </a:lnTo>
                  <a:lnTo>
                    <a:pt x="160392" y="28306"/>
                  </a:lnTo>
                  <a:lnTo>
                    <a:pt x="161965" y="36068"/>
                  </a:lnTo>
                  <a:lnTo>
                    <a:pt x="167614" y="66468"/>
                  </a:lnTo>
                  <a:lnTo>
                    <a:pt x="169077" y="72400"/>
                  </a:lnTo>
                  <a:lnTo>
                    <a:pt x="172079" y="77389"/>
                  </a:lnTo>
                  <a:lnTo>
                    <a:pt x="173867" y="78296"/>
                  </a:lnTo>
                  <a:lnTo>
                    <a:pt x="175765" y="78194"/>
                  </a:lnTo>
                  <a:lnTo>
                    <a:pt x="177736" y="77422"/>
                  </a:lnTo>
                  <a:lnTo>
                    <a:pt x="187251" y="69592"/>
                  </a:lnTo>
                  <a:lnTo>
                    <a:pt x="191210" y="64146"/>
                  </a:lnTo>
                  <a:lnTo>
                    <a:pt x="192266" y="61706"/>
                  </a:lnTo>
                  <a:lnTo>
                    <a:pt x="193675" y="60079"/>
                  </a:lnTo>
                  <a:lnTo>
                    <a:pt x="197123" y="58272"/>
                  </a:lnTo>
                  <a:lnTo>
                    <a:pt x="201007" y="51824"/>
                  </a:lnTo>
                  <a:lnTo>
                    <a:pt x="209249" y="37180"/>
                  </a:lnTo>
                  <a:lnTo>
                    <a:pt x="215560" y="29760"/>
                  </a:lnTo>
                  <a:lnTo>
                    <a:pt x="219785" y="27158"/>
                  </a:lnTo>
                  <a:lnTo>
                    <a:pt x="224874" y="25487"/>
                  </a:lnTo>
                  <a:lnTo>
                    <a:pt x="231484" y="36047"/>
                  </a:lnTo>
                  <a:lnTo>
                    <a:pt x="232469" y="61864"/>
                  </a:lnTo>
                  <a:lnTo>
                    <a:pt x="233178" y="61595"/>
                  </a:lnTo>
                  <a:lnTo>
                    <a:pt x="235846" y="59416"/>
                  </a:lnTo>
                  <a:lnTo>
                    <a:pt x="256242" y="30538"/>
                  </a:lnTo>
                  <a:lnTo>
                    <a:pt x="268425" y="7967"/>
                  </a:lnTo>
                  <a:lnTo>
                    <a:pt x="275735" y="3361"/>
                  </a:lnTo>
                  <a:lnTo>
                    <a:pt x="294217" y="161"/>
                  </a:lnTo>
                  <a:lnTo>
                    <a:pt x="296920" y="0"/>
                  </a:lnTo>
                  <a:lnTo>
                    <a:pt x="299429" y="2008"/>
                  </a:lnTo>
                  <a:lnTo>
                    <a:pt x="304096" y="9885"/>
                  </a:lnTo>
                  <a:lnTo>
                    <a:pt x="308074" y="41429"/>
                  </a:lnTo>
                  <a:lnTo>
                    <a:pt x="307703" y="51394"/>
                  </a:lnTo>
                  <a:lnTo>
                    <a:pt x="303528" y="64232"/>
                  </a:lnTo>
                  <a:lnTo>
                    <a:pt x="295977" y="758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SMARTInkShape-419">
              <a:extLst>
                <a:ext uri="{FF2B5EF4-FFF2-40B4-BE49-F238E27FC236}">
                  <a16:creationId xmlns:a16="http://schemas.microsoft.com/office/drawing/2014/main" id="{B1E46AB5-47A9-28DF-286D-480B7ABFC639}"/>
                </a:ext>
              </a:extLst>
            </p:cNvPr>
            <p:cNvSpPr/>
            <p:nvPr>
              <p:custDataLst>
                <p:tags r:id="rId139"/>
              </p:custDataLst>
            </p:nvPr>
          </p:nvSpPr>
          <p:spPr>
            <a:xfrm>
              <a:off x="1860550" y="1426974"/>
              <a:ext cx="127001" cy="122427"/>
            </a:xfrm>
            <a:custGeom>
              <a:avLst/>
              <a:gdLst/>
              <a:ahLst/>
              <a:cxnLst/>
              <a:rect l="0" t="0" r="0" b="0"/>
              <a:pathLst>
                <a:path w="127001" h="122427">
                  <a:moveTo>
                    <a:pt x="127000" y="14476"/>
                  </a:moveTo>
                  <a:lnTo>
                    <a:pt x="127000" y="14476"/>
                  </a:lnTo>
                  <a:lnTo>
                    <a:pt x="127000" y="7734"/>
                  </a:lnTo>
                  <a:lnTo>
                    <a:pt x="125119" y="2543"/>
                  </a:lnTo>
                  <a:lnTo>
                    <a:pt x="123629" y="170"/>
                  </a:lnTo>
                  <a:lnTo>
                    <a:pt x="120519" y="0"/>
                  </a:lnTo>
                  <a:lnTo>
                    <a:pt x="111420" y="3574"/>
                  </a:lnTo>
                  <a:lnTo>
                    <a:pt x="84052" y="26367"/>
                  </a:lnTo>
                  <a:lnTo>
                    <a:pt x="58472" y="56762"/>
                  </a:lnTo>
                  <a:lnTo>
                    <a:pt x="37996" y="81733"/>
                  </a:lnTo>
                  <a:lnTo>
                    <a:pt x="29587" y="94462"/>
                  </a:lnTo>
                  <a:lnTo>
                    <a:pt x="0" y="1224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SMARTInkShape-420">
              <a:extLst>
                <a:ext uri="{FF2B5EF4-FFF2-40B4-BE49-F238E27FC236}">
                  <a16:creationId xmlns:a16="http://schemas.microsoft.com/office/drawing/2014/main" id="{9E174A2C-1C21-2BE1-093B-3BAA7CA0365C}"/>
                </a:ext>
              </a:extLst>
            </p:cNvPr>
            <p:cNvSpPr/>
            <p:nvPr>
              <p:custDataLst>
                <p:tags r:id="rId140"/>
              </p:custDataLst>
            </p:nvPr>
          </p:nvSpPr>
          <p:spPr>
            <a:xfrm>
              <a:off x="1892300" y="1444142"/>
              <a:ext cx="101601" cy="98909"/>
            </a:xfrm>
            <a:custGeom>
              <a:avLst/>
              <a:gdLst/>
              <a:ahLst/>
              <a:cxnLst/>
              <a:rect l="0" t="0" r="0" b="0"/>
              <a:pathLst>
                <a:path w="101601" h="98909">
                  <a:moveTo>
                    <a:pt x="0" y="3658"/>
                  </a:moveTo>
                  <a:lnTo>
                    <a:pt x="0" y="3658"/>
                  </a:lnTo>
                  <a:lnTo>
                    <a:pt x="3371" y="287"/>
                  </a:lnTo>
                  <a:lnTo>
                    <a:pt x="5775" y="0"/>
                  </a:lnTo>
                  <a:lnTo>
                    <a:pt x="12209" y="1562"/>
                  </a:lnTo>
                  <a:lnTo>
                    <a:pt x="27838" y="13383"/>
                  </a:lnTo>
                  <a:lnTo>
                    <a:pt x="42632" y="29307"/>
                  </a:lnTo>
                  <a:lnTo>
                    <a:pt x="63898" y="56361"/>
                  </a:lnTo>
                  <a:lnTo>
                    <a:pt x="87053" y="87080"/>
                  </a:lnTo>
                  <a:lnTo>
                    <a:pt x="101600" y="989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SMARTInkShape-421">
              <a:extLst>
                <a:ext uri="{FF2B5EF4-FFF2-40B4-BE49-F238E27FC236}">
                  <a16:creationId xmlns:a16="http://schemas.microsoft.com/office/drawing/2014/main" id="{3F38FE62-AD43-32F8-B460-D9B1F33060A5}"/>
                </a:ext>
              </a:extLst>
            </p:cNvPr>
            <p:cNvSpPr/>
            <p:nvPr>
              <p:custDataLst>
                <p:tags r:id="rId141"/>
              </p:custDataLst>
            </p:nvPr>
          </p:nvSpPr>
          <p:spPr>
            <a:xfrm>
              <a:off x="1715860" y="1391540"/>
              <a:ext cx="143427" cy="150046"/>
            </a:xfrm>
            <a:custGeom>
              <a:avLst/>
              <a:gdLst/>
              <a:ahLst/>
              <a:cxnLst/>
              <a:rect l="0" t="0" r="0" b="0"/>
              <a:pathLst>
                <a:path w="143427" h="150046">
                  <a:moveTo>
                    <a:pt x="30390" y="62610"/>
                  </a:moveTo>
                  <a:lnTo>
                    <a:pt x="30390" y="62610"/>
                  </a:lnTo>
                  <a:lnTo>
                    <a:pt x="58241" y="62610"/>
                  </a:lnTo>
                  <a:lnTo>
                    <a:pt x="78310" y="61904"/>
                  </a:lnTo>
                  <a:lnTo>
                    <a:pt x="106731" y="51626"/>
                  </a:lnTo>
                  <a:lnTo>
                    <a:pt x="114414" y="49967"/>
                  </a:lnTo>
                  <a:lnTo>
                    <a:pt x="122706" y="45066"/>
                  </a:lnTo>
                  <a:lnTo>
                    <a:pt x="133999" y="35013"/>
                  </a:lnTo>
                  <a:lnTo>
                    <a:pt x="143426" y="20290"/>
                  </a:lnTo>
                  <a:lnTo>
                    <a:pt x="142247" y="15344"/>
                  </a:lnTo>
                  <a:lnTo>
                    <a:pt x="140944" y="12049"/>
                  </a:lnTo>
                  <a:lnTo>
                    <a:pt x="139371" y="9853"/>
                  </a:lnTo>
                  <a:lnTo>
                    <a:pt x="135741" y="7412"/>
                  </a:lnTo>
                  <a:lnTo>
                    <a:pt x="106226" y="43"/>
                  </a:lnTo>
                  <a:lnTo>
                    <a:pt x="85508" y="0"/>
                  </a:lnTo>
                  <a:lnTo>
                    <a:pt x="63028" y="5645"/>
                  </a:lnTo>
                  <a:lnTo>
                    <a:pt x="40609" y="19391"/>
                  </a:lnTo>
                  <a:lnTo>
                    <a:pt x="10422" y="50738"/>
                  </a:lnTo>
                  <a:lnTo>
                    <a:pt x="3229" y="64737"/>
                  </a:lnTo>
                  <a:lnTo>
                    <a:pt x="0" y="78919"/>
                  </a:lnTo>
                  <a:lnTo>
                    <a:pt x="1126" y="87732"/>
                  </a:lnTo>
                  <a:lnTo>
                    <a:pt x="10256" y="114210"/>
                  </a:lnTo>
                  <a:lnTo>
                    <a:pt x="16973" y="126465"/>
                  </a:lnTo>
                  <a:lnTo>
                    <a:pt x="26544" y="135205"/>
                  </a:lnTo>
                  <a:lnTo>
                    <a:pt x="46563" y="146565"/>
                  </a:lnTo>
                  <a:lnTo>
                    <a:pt x="66540" y="150045"/>
                  </a:lnTo>
                  <a:lnTo>
                    <a:pt x="90333" y="147705"/>
                  </a:lnTo>
                  <a:lnTo>
                    <a:pt x="105009" y="140647"/>
                  </a:lnTo>
                  <a:lnTo>
                    <a:pt x="131990" y="12611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SMARTInkShape-Group87">
            <a:extLst>
              <a:ext uri="{FF2B5EF4-FFF2-40B4-BE49-F238E27FC236}">
                <a16:creationId xmlns:a16="http://schemas.microsoft.com/office/drawing/2014/main" id="{2D4C02AD-EBF5-05A4-241F-89E94FB06354}"/>
              </a:ext>
            </a:extLst>
          </p:cNvPr>
          <p:cNvGrpSpPr/>
          <p:nvPr/>
        </p:nvGrpSpPr>
        <p:grpSpPr>
          <a:xfrm>
            <a:off x="419100" y="1305390"/>
            <a:ext cx="944541" cy="218611"/>
            <a:chOff x="419100" y="1305390"/>
            <a:chExt cx="944541" cy="218611"/>
          </a:xfrm>
        </p:grpSpPr>
        <p:sp>
          <p:nvSpPr>
            <p:cNvPr id="85" name="SMARTInkShape-422">
              <a:extLst>
                <a:ext uri="{FF2B5EF4-FFF2-40B4-BE49-F238E27FC236}">
                  <a16:creationId xmlns:a16="http://schemas.microsoft.com/office/drawing/2014/main" id="{DA82BDF2-FD2F-DCF3-884B-EBABF79270B4}"/>
                </a:ext>
              </a:extLst>
            </p:cNvPr>
            <p:cNvSpPr/>
            <p:nvPr>
              <p:custDataLst>
                <p:tags r:id="rId122"/>
              </p:custDataLst>
            </p:nvPr>
          </p:nvSpPr>
          <p:spPr>
            <a:xfrm>
              <a:off x="1287162" y="1375863"/>
              <a:ext cx="76479" cy="116388"/>
            </a:xfrm>
            <a:custGeom>
              <a:avLst/>
              <a:gdLst/>
              <a:ahLst/>
              <a:cxnLst/>
              <a:rect l="0" t="0" r="0" b="0"/>
              <a:pathLst>
                <a:path w="76479" h="116388">
                  <a:moveTo>
                    <a:pt x="52688" y="27487"/>
                  </a:moveTo>
                  <a:lnTo>
                    <a:pt x="52688" y="27487"/>
                  </a:lnTo>
                  <a:lnTo>
                    <a:pt x="61416" y="18053"/>
                  </a:lnTo>
                  <a:lnTo>
                    <a:pt x="63623" y="13181"/>
                  </a:lnTo>
                  <a:lnTo>
                    <a:pt x="64865" y="6472"/>
                  </a:lnTo>
                  <a:lnTo>
                    <a:pt x="63628" y="4305"/>
                  </a:lnTo>
                  <a:lnTo>
                    <a:pt x="58491" y="15"/>
                  </a:lnTo>
                  <a:lnTo>
                    <a:pt x="54440" y="0"/>
                  </a:lnTo>
                  <a:lnTo>
                    <a:pt x="38626" y="6721"/>
                  </a:lnTo>
                  <a:lnTo>
                    <a:pt x="21240" y="18355"/>
                  </a:lnTo>
                  <a:lnTo>
                    <a:pt x="1344" y="40265"/>
                  </a:lnTo>
                  <a:lnTo>
                    <a:pt x="114" y="43061"/>
                  </a:lnTo>
                  <a:lnTo>
                    <a:pt x="0" y="45631"/>
                  </a:lnTo>
                  <a:lnTo>
                    <a:pt x="629" y="48050"/>
                  </a:lnTo>
                  <a:lnTo>
                    <a:pt x="6973" y="52619"/>
                  </a:lnTo>
                  <a:lnTo>
                    <a:pt x="36672" y="63682"/>
                  </a:lnTo>
                  <a:lnTo>
                    <a:pt x="51170" y="68582"/>
                  </a:lnTo>
                  <a:lnTo>
                    <a:pt x="63449" y="74314"/>
                  </a:lnTo>
                  <a:lnTo>
                    <a:pt x="69935" y="80284"/>
                  </a:lnTo>
                  <a:lnTo>
                    <a:pt x="74465" y="86936"/>
                  </a:lnTo>
                  <a:lnTo>
                    <a:pt x="76478" y="92244"/>
                  </a:lnTo>
                  <a:lnTo>
                    <a:pt x="76309" y="94647"/>
                  </a:lnTo>
                  <a:lnTo>
                    <a:pt x="74240" y="99199"/>
                  </a:lnTo>
                  <a:lnTo>
                    <a:pt x="65737" y="105728"/>
                  </a:lnTo>
                  <a:lnTo>
                    <a:pt x="45153" y="113550"/>
                  </a:lnTo>
                  <a:lnTo>
                    <a:pt x="8238" y="1163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SMARTInkShape-423">
              <a:extLst>
                <a:ext uri="{FF2B5EF4-FFF2-40B4-BE49-F238E27FC236}">
                  <a16:creationId xmlns:a16="http://schemas.microsoft.com/office/drawing/2014/main" id="{F846E17A-3261-49ED-A12B-D1D1DCAC9A7B}"/>
                </a:ext>
              </a:extLst>
            </p:cNvPr>
            <p:cNvSpPr/>
            <p:nvPr>
              <p:custDataLst>
                <p:tags r:id="rId123"/>
              </p:custDataLst>
            </p:nvPr>
          </p:nvSpPr>
          <p:spPr>
            <a:xfrm>
              <a:off x="1206500" y="1390650"/>
              <a:ext cx="69851" cy="101974"/>
            </a:xfrm>
            <a:custGeom>
              <a:avLst/>
              <a:gdLst/>
              <a:ahLst/>
              <a:cxnLst/>
              <a:rect l="0" t="0" r="0" b="0"/>
              <a:pathLst>
                <a:path w="69851" h="101974">
                  <a:moveTo>
                    <a:pt x="0" y="44450"/>
                  </a:moveTo>
                  <a:lnTo>
                    <a:pt x="0" y="44450"/>
                  </a:lnTo>
                  <a:lnTo>
                    <a:pt x="5026" y="32517"/>
                  </a:lnTo>
                  <a:lnTo>
                    <a:pt x="6298" y="16258"/>
                  </a:lnTo>
                  <a:lnTo>
                    <a:pt x="6348" y="46689"/>
                  </a:lnTo>
                  <a:lnTo>
                    <a:pt x="9721" y="68632"/>
                  </a:lnTo>
                  <a:lnTo>
                    <a:pt x="18559" y="88539"/>
                  </a:lnTo>
                  <a:lnTo>
                    <a:pt x="26123" y="97677"/>
                  </a:lnTo>
                  <a:lnTo>
                    <a:pt x="30115" y="101101"/>
                  </a:lnTo>
                  <a:lnTo>
                    <a:pt x="34188" y="101973"/>
                  </a:lnTo>
                  <a:lnTo>
                    <a:pt x="38314" y="101143"/>
                  </a:lnTo>
                  <a:lnTo>
                    <a:pt x="50864" y="93233"/>
                  </a:lnTo>
                  <a:lnTo>
                    <a:pt x="55075" y="89672"/>
                  </a:lnTo>
                  <a:lnTo>
                    <a:pt x="64375" y="71176"/>
                  </a:lnTo>
                  <a:lnTo>
                    <a:pt x="68769" y="43301"/>
                  </a:lnTo>
                  <a:lnTo>
                    <a:pt x="698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SMARTInkShape-424">
              <a:extLst>
                <a:ext uri="{FF2B5EF4-FFF2-40B4-BE49-F238E27FC236}">
                  <a16:creationId xmlns:a16="http://schemas.microsoft.com/office/drawing/2014/main" id="{C35E4897-260E-6516-AFFB-0415AF439FE6}"/>
                </a:ext>
              </a:extLst>
            </p:cNvPr>
            <p:cNvSpPr/>
            <p:nvPr>
              <p:custDataLst>
                <p:tags r:id="rId124"/>
              </p:custDataLst>
            </p:nvPr>
          </p:nvSpPr>
          <p:spPr>
            <a:xfrm>
              <a:off x="1155700" y="1460500"/>
              <a:ext cx="6351" cy="1"/>
            </a:xfrm>
            <a:custGeom>
              <a:avLst/>
              <a:gdLst/>
              <a:ahLst/>
              <a:cxnLst/>
              <a:rect l="0" t="0" r="0" b="0"/>
              <a:pathLst>
                <a:path w="6351" h="1">
                  <a:moveTo>
                    <a:pt x="0" y="0"/>
                  </a:moveTo>
                  <a:lnTo>
                    <a:pt x="0" y="0"/>
                  </a:lnTo>
                  <a:lnTo>
                    <a:pt x="6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SMARTInkShape-425">
              <a:extLst>
                <a:ext uri="{FF2B5EF4-FFF2-40B4-BE49-F238E27FC236}">
                  <a16:creationId xmlns:a16="http://schemas.microsoft.com/office/drawing/2014/main" id="{5C4B4CA5-BFA4-719A-E8FA-3DADCDE8D6AA}"/>
                </a:ext>
              </a:extLst>
            </p:cNvPr>
            <p:cNvSpPr/>
            <p:nvPr>
              <p:custDataLst>
                <p:tags r:id="rId125"/>
              </p:custDataLst>
            </p:nvPr>
          </p:nvSpPr>
          <p:spPr>
            <a:xfrm>
              <a:off x="444862" y="1346200"/>
              <a:ext cx="18689" cy="177801"/>
            </a:xfrm>
            <a:custGeom>
              <a:avLst/>
              <a:gdLst/>
              <a:ahLst/>
              <a:cxnLst/>
              <a:rect l="0" t="0" r="0" b="0"/>
              <a:pathLst>
                <a:path w="18689" h="177801">
                  <a:moveTo>
                    <a:pt x="18688" y="0"/>
                  </a:moveTo>
                  <a:lnTo>
                    <a:pt x="18688" y="0"/>
                  </a:lnTo>
                  <a:lnTo>
                    <a:pt x="18688" y="27397"/>
                  </a:lnTo>
                  <a:lnTo>
                    <a:pt x="13618" y="55559"/>
                  </a:lnTo>
                  <a:lnTo>
                    <a:pt x="5823" y="84117"/>
                  </a:lnTo>
                  <a:lnTo>
                    <a:pt x="1470" y="108414"/>
                  </a:lnTo>
                  <a:lnTo>
                    <a:pt x="0" y="138537"/>
                  </a:lnTo>
                  <a:lnTo>
                    <a:pt x="5988" y="1778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SMARTInkShape-426">
              <a:extLst>
                <a:ext uri="{FF2B5EF4-FFF2-40B4-BE49-F238E27FC236}">
                  <a16:creationId xmlns:a16="http://schemas.microsoft.com/office/drawing/2014/main" id="{B405B46D-0BB1-5CAA-CAA1-BE0F31514293}"/>
                </a:ext>
              </a:extLst>
            </p:cNvPr>
            <p:cNvSpPr/>
            <p:nvPr>
              <p:custDataLst>
                <p:tags r:id="rId126"/>
              </p:custDataLst>
            </p:nvPr>
          </p:nvSpPr>
          <p:spPr>
            <a:xfrm>
              <a:off x="419100" y="1305390"/>
              <a:ext cx="140714" cy="117011"/>
            </a:xfrm>
            <a:custGeom>
              <a:avLst/>
              <a:gdLst/>
              <a:ahLst/>
              <a:cxnLst/>
              <a:rect l="0" t="0" r="0" b="0"/>
              <a:pathLst>
                <a:path w="140714" h="117011">
                  <a:moveTo>
                    <a:pt x="19050" y="53510"/>
                  </a:moveTo>
                  <a:lnTo>
                    <a:pt x="19050" y="53510"/>
                  </a:lnTo>
                  <a:lnTo>
                    <a:pt x="19050" y="48043"/>
                  </a:lnTo>
                  <a:lnTo>
                    <a:pt x="40712" y="26255"/>
                  </a:lnTo>
                  <a:lnTo>
                    <a:pt x="67998" y="6055"/>
                  </a:lnTo>
                  <a:lnTo>
                    <a:pt x="84693" y="0"/>
                  </a:lnTo>
                  <a:lnTo>
                    <a:pt x="105606" y="809"/>
                  </a:lnTo>
                  <a:lnTo>
                    <a:pt x="126305" y="8889"/>
                  </a:lnTo>
                  <a:lnTo>
                    <a:pt x="135628" y="16275"/>
                  </a:lnTo>
                  <a:lnTo>
                    <a:pt x="139102" y="20220"/>
                  </a:lnTo>
                  <a:lnTo>
                    <a:pt x="140713" y="25672"/>
                  </a:lnTo>
                  <a:lnTo>
                    <a:pt x="140620" y="39256"/>
                  </a:lnTo>
                  <a:lnTo>
                    <a:pt x="133231" y="59400"/>
                  </a:lnTo>
                  <a:lnTo>
                    <a:pt x="122104" y="75403"/>
                  </a:lnTo>
                  <a:lnTo>
                    <a:pt x="99757" y="92452"/>
                  </a:lnTo>
                  <a:lnTo>
                    <a:pt x="70794" y="104168"/>
                  </a:lnTo>
                  <a:lnTo>
                    <a:pt x="46611" y="112107"/>
                  </a:lnTo>
                  <a:lnTo>
                    <a:pt x="16524" y="116042"/>
                  </a:lnTo>
                  <a:lnTo>
                    <a:pt x="0" y="11701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SMARTInkShape-427">
              <a:extLst>
                <a:ext uri="{FF2B5EF4-FFF2-40B4-BE49-F238E27FC236}">
                  <a16:creationId xmlns:a16="http://schemas.microsoft.com/office/drawing/2014/main" id="{DF34D1C2-9AF2-38F9-F2F3-8BAA0CA27ACA}"/>
                </a:ext>
              </a:extLst>
            </p:cNvPr>
            <p:cNvSpPr/>
            <p:nvPr>
              <p:custDataLst>
                <p:tags r:id="rId127"/>
              </p:custDataLst>
            </p:nvPr>
          </p:nvSpPr>
          <p:spPr>
            <a:xfrm>
              <a:off x="552450" y="1398253"/>
              <a:ext cx="158751" cy="122470"/>
            </a:xfrm>
            <a:custGeom>
              <a:avLst/>
              <a:gdLst/>
              <a:ahLst/>
              <a:cxnLst/>
              <a:rect l="0" t="0" r="0" b="0"/>
              <a:pathLst>
                <a:path w="158751" h="122470">
                  <a:moveTo>
                    <a:pt x="0" y="36847"/>
                  </a:moveTo>
                  <a:lnTo>
                    <a:pt x="0" y="36847"/>
                  </a:lnTo>
                  <a:lnTo>
                    <a:pt x="3371" y="33476"/>
                  </a:lnTo>
                  <a:lnTo>
                    <a:pt x="5026" y="29940"/>
                  </a:lnTo>
                  <a:lnTo>
                    <a:pt x="5467" y="28009"/>
                  </a:lnTo>
                  <a:lnTo>
                    <a:pt x="9721" y="23982"/>
                  </a:lnTo>
                  <a:lnTo>
                    <a:pt x="38580" y="5093"/>
                  </a:lnTo>
                  <a:lnTo>
                    <a:pt x="49061" y="627"/>
                  </a:lnTo>
                  <a:lnTo>
                    <a:pt x="51757" y="0"/>
                  </a:lnTo>
                  <a:lnTo>
                    <a:pt x="54260" y="288"/>
                  </a:lnTo>
                  <a:lnTo>
                    <a:pt x="58923" y="2489"/>
                  </a:lnTo>
                  <a:lnTo>
                    <a:pt x="75307" y="17077"/>
                  </a:lnTo>
                  <a:lnTo>
                    <a:pt x="79331" y="24768"/>
                  </a:lnTo>
                  <a:lnTo>
                    <a:pt x="85784" y="55535"/>
                  </a:lnTo>
                  <a:lnTo>
                    <a:pt x="81517" y="86112"/>
                  </a:lnTo>
                  <a:lnTo>
                    <a:pt x="77152" y="98959"/>
                  </a:lnTo>
                  <a:lnTo>
                    <a:pt x="65576" y="116427"/>
                  </a:lnTo>
                  <a:lnTo>
                    <a:pt x="57373" y="121888"/>
                  </a:lnTo>
                  <a:lnTo>
                    <a:pt x="54477" y="122469"/>
                  </a:lnTo>
                  <a:lnTo>
                    <a:pt x="51840" y="122151"/>
                  </a:lnTo>
                  <a:lnTo>
                    <a:pt x="49376" y="121233"/>
                  </a:lnTo>
                  <a:lnTo>
                    <a:pt x="44758" y="110806"/>
                  </a:lnTo>
                  <a:lnTo>
                    <a:pt x="39415" y="82109"/>
                  </a:lnTo>
                  <a:lnTo>
                    <a:pt x="42448" y="68958"/>
                  </a:lnTo>
                  <a:lnTo>
                    <a:pt x="49205" y="56763"/>
                  </a:lnTo>
                  <a:lnTo>
                    <a:pt x="70084" y="36378"/>
                  </a:lnTo>
                  <a:lnTo>
                    <a:pt x="101143" y="19338"/>
                  </a:lnTo>
                  <a:lnTo>
                    <a:pt x="120515" y="13785"/>
                  </a:lnTo>
                  <a:lnTo>
                    <a:pt x="158750" y="114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SMARTInkShape-428">
              <a:extLst>
                <a:ext uri="{FF2B5EF4-FFF2-40B4-BE49-F238E27FC236}">
                  <a16:creationId xmlns:a16="http://schemas.microsoft.com/office/drawing/2014/main" id="{756D9589-AE24-9277-F9DC-F96D7A07EA96}"/>
                </a:ext>
              </a:extLst>
            </p:cNvPr>
            <p:cNvSpPr/>
            <p:nvPr>
              <p:custDataLst>
                <p:tags r:id="rId128"/>
              </p:custDataLst>
            </p:nvPr>
          </p:nvSpPr>
          <p:spPr>
            <a:xfrm>
              <a:off x="726366" y="1381307"/>
              <a:ext cx="114406" cy="108349"/>
            </a:xfrm>
            <a:custGeom>
              <a:avLst/>
              <a:gdLst/>
              <a:ahLst/>
              <a:cxnLst/>
              <a:rect l="0" t="0" r="0" b="0"/>
              <a:pathLst>
                <a:path w="114406" h="108349">
                  <a:moveTo>
                    <a:pt x="22934" y="47443"/>
                  </a:moveTo>
                  <a:lnTo>
                    <a:pt x="22934" y="47443"/>
                  </a:lnTo>
                  <a:lnTo>
                    <a:pt x="22934" y="50814"/>
                  </a:lnTo>
                  <a:lnTo>
                    <a:pt x="24345" y="51101"/>
                  </a:lnTo>
                  <a:lnTo>
                    <a:pt x="31662" y="49546"/>
                  </a:lnTo>
                  <a:lnTo>
                    <a:pt x="32986" y="50256"/>
                  </a:lnTo>
                  <a:lnTo>
                    <a:pt x="33869" y="51435"/>
                  </a:lnTo>
                  <a:lnTo>
                    <a:pt x="35868" y="51516"/>
                  </a:lnTo>
                  <a:lnTo>
                    <a:pt x="66321" y="42717"/>
                  </a:lnTo>
                  <a:lnTo>
                    <a:pt x="79769" y="39693"/>
                  </a:lnTo>
                  <a:lnTo>
                    <a:pt x="88411" y="35532"/>
                  </a:lnTo>
                  <a:lnTo>
                    <a:pt x="113574" y="13814"/>
                  </a:lnTo>
                  <a:lnTo>
                    <a:pt x="114405" y="11618"/>
                  </a:lnTo>
                  <a:lnTo>
                    <a:pt x="114253" y="9448"/>
                  </a:lnTo>
                  <a:lnTo>
                    <a:pt x="113447" y="7297"/>
                  </a:lnTo>
                  <a:lnTo>
                    <a:pt x="112204" y="5862"/>
                  </a:lnTo>
                  <a:lnTo>
                    <a:pt x="108941" y="4268"/>
                  </a:lnTo>
                  <a:lnTo>
                    <a:pt x="96395" y="0"/>
                  </a:lnTo>
                  <a:lnTo>
                    <a:pt x="85217" y="16"/>
                  </a:lnTo>
                  <a:lnTo>
                    <a:pt x="65142" y="5874"/>
                  </a:lnTo>
                  <a:lnTo>
                    <a:pt x="43201" y="18428"/>
                  </a:lnTo>
                  <a:lnTo>
                    <a:pt x="15464" y="47098"/>
                  </a:lnTo>
                  <a:lnTo>
                    <a:pt x="6444" y="56932"/>
                  </a:lnTo>
                  <a:lnTo>
                    <a:pt x="1494" y="67888"/>
                  </a:lnTo>
                  <a:lnTo>
                    <a:pt x="0" y="79107"/>
                  </a:lnTo>
                  <a:lnTo>
                    <a:pt x="1687" y="88798"/>
                  </a:lnTo>
                  <a:lnTo>
                    <a:pt x="9975" y="102186"/>
                  </a:lnTo>
                  <a:lnTo>
                    <a:pt x="19291" y="107051"/>
                  </a:lnTo>
                  <a:lnTo>
                    <a:pt x="24739" y="108348"/>
                  </a:lnTo>
                  <a:lnTo>
                    <a:pt x="36436" y="106027"/>
                  </a:lnTo>
                  <a:lnTo>
                    <a:pt x="64563" y="93039"/>
                  </a:lnTo>
                  <a:lnTo>
                    <a:pt x="105484" y="728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SMARTInkShape-429">
              <a:extLst>
                <a:ext uri="{FF2B5EF4-FFF2-40B4-BE49-F238E27FC236}">
                  <a16:creationId xmlns:a16="http://schemas.microsoft.com/office/drawing/2014/main" id="{6B567877-F00E-6DD1-6956-A5F34CFFB303}"/>
                </a:ext>
              </a:extLst>
            </p:cNvPr>
            <p:cNvSpPr/>
            <p:nvPr>
              <p:custDataLst>
                <p:tags r:id="rId129"/>
              </p:custDataLst>
            </p:nvPr>
          </p:nvSpPr>
          <p:spPr>
            <a:xfrm>
              <a:off x="889000" y="1384300"/>
              <a:ext cx="69851" cy="84403"/>
            </a:xfrm>
            <a:custGeom>
              <a:avLst/>
              <a:gdLst/>
              <a:ahLst/>
              <a:cxnLst/>
              <a:rect l="0" t="0" r="0" b="0"/>
              <a:pathLst>
                <a:path w="69851" h="84403">
                  <a:moveTo>
                    <a:pt x="0" y="31750"/>
                  </a:moveTo>
                  <a:lnTo>
                    <a:pt x="0" y="31750"/>
                  </a:lnTo>
                  <a:lnTo>
                    <a:pt x="0" y="22912"/>
                  </a:lnTo>
                  <a:lnTo>
                    <a:pt x="1881" y="18885"/>
                  </a:lnTo>
                  <a:lnTo>
                    <a:pt x="3371" y="16823"/>
                  </a:lnTo>
                  <a:lnTo>
                    <a:pt x="6908" y="14532"/>
                  </a:lnTo>
                  <a:lnTo>
                    <a:pt x="8838" y="13922"/>
                  </a:lnTo>
                  <a:lnTo>
                    <a:pt x="10126" y="14925"/>
                  </a:lnTo>
                  <a:lnTo>
                    <a:pt x="17575" y="41623"/>
                  </a:lnTo>
                  <a:lnTo>
                    <a:pt x="23946" y="68835"/>
                  </a:lnTo>
                  <a:lnTo>
                    <a:pt x="25459" y="77160"/>
                  </a:lnTo>
                  <a:lnTo>
                    <a:pt x="28484" y="83212"/>
                  </a:lnTo>
                  <a:lnTo>
                    <a:pt x="30984" y="84402"/>
                  </a:lnTo>
                  <a:lnTo>
                    <a:pt x="37524" y="83844"/>
                  </a:lnTo>
                  <a:lnTo>
                    <a:pt x="39833" y="81296"/>
                  </a:lnTo>
                  <a:lnTo>
                    <a:pt x="45420" y="58235"/>
                  </a:lnTo>
                  <a:lnTo>
                    <a:pt x="53108" y="30240"/>
                  </a:lnTo>
                  <a:lnTo>
                    <a:pt x="63381" y="3818"/>
                  </a:lnTo>
                  <a:lnTo>
                    <a:pt x="698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SMARTInkShape-430">
              <a:extLst>
                <a:ext uri="{FF2B5EF4-FFF2-40B4-BE49-F238E27FC236}">
                  <a16:creationId xmlns:a16="http://schemas.microsoft.com/office/drawing/2014/main" id="{1E613B47-F381-D2DF-DCC3-487224B11874}"/>
                </a:ext>
              </a:extLst>
            </p:cNvPr>
            <p:cNvSpPr/>
            <p:nvPr>
              <p:custDataLst>
                <p:tags r:id="rId130"/>
              </p:custDataLst>
            </p:nvPr>
          </p:nvSpPr>
          <p:spPr>
            <a:xfrm>
              <a:off x="996950" y="1379547"/>
              <a:ext cx="34432" cy="119054"/>
            </a:xfrm>
            <a:custGeom>
              <a:avLst/>
              <a:gdLst/>
              <a:ahLst/>
              <a:cxnLst/>
              <a:rect l="0" t="0" r="0" b="0"/>
              <a:pathLst>
                <a:path w="34432" h="119054">
                  <a:moveTo>
                    <a:pt x="0" y="49203"/>
                  </a:moveTo>
                  <a:lnTo>
                    <a:pt x="0" y="49203"/>
                  </a:lnTo>
                  <a:lnTo>
                    <a:pt x="8728" y="39769"/>
                  </a:lnTo>
                  <a:lnTo>
                    <a:pt x="10935" y="34897"/>
                  </a:lnTo>
                  <a:lnTo>
                    <a:pt x="13762" y="20951"/>
                  </a:lnTo>
                  <a:lnTo>
                    <a:pt x="22683" y="6489"/>
                  </a:lnTo>
                  <a:lnTo>
                    <a:pt x="23589" y="3794"/>
                  </a:lnTo>
                  <a:lnTo>
                    <a:pt x="24898" y="1997"/>
                  </a:lnTo>
                  <a:lnTo>
                    <a:pt x="28234" y="0"/>
                  </a:lnTo>
                  <a:lnTo>
                    <a:pt x="30112" y="1585"/>
                  </a:lnTo>
                  <a:lnTo>
                    <a:pt x="34079" y="8989"/>
                  </a:lnTo>
                  <a:lnTo>
                    <a:pt x="34431" y="21217"/>
                  </a:lnTo>
                  <a:lnTo>
                    <a:pt x="32280" y="52063"/>
                  </a:lnTo>
                  <a:lnTo>
                    <a:pt x="27491" y="79558"/>
                  </a:lnTo>
                  <a:lnTo>
                    <a:pt x="25675" y="103774"/>
                  </a:lnTo>
                  <a:lnTo>
                    <a:pt x="31750" y="11905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SMARTInkShape-431">
              <a:extLst>
                <a:ext uri="{FF2B5EF4-FFF2-40B4-BE49-F238E27FC236}">
                  <a16:creationId xmlns:a16="http://schemas.microsoft.com/office/drawing/2014/main" id="{CEB38804-5522-46C4-373C-92D192DEE300}"/>
                </a:ext>
              </a:extLst>
            </p:cNvPr>
            <p:cNvSpPr/>
            <p:nvPr>
              <p:custDataLst>
                <p:tags r:id="rId131"/>
              </p:custDataLst>
            </p:nvPr>
          </p:nvSpPr>
          <p:spPr>
            <a:xfrm>
              <a:off x="1035050" y="1354956"/>
              <a:ext cx="25401" cy="29345"/>
            </a:xfrm>
            <a:custGeom>
              <a:avLst/>
              <a:gdLst/>
              <a:ahLst/>
              <a:cxnLst/>
              <a:rect l="0" t="0" r="0" b="0"/>
              <a:pathLst>
                <a:path w="25401" h="29345">
                  <a:moveTo>
                    <a:pt x="0" y="29344"/>
                  </a:moveTo>
                  <a:lnTo>
                    <a:pt x="0" y="29344"/>
                  </a:lnTo>
                  <a:lnTo>
                    <a:pt x="706" y="14841"/>
                  </a:lnTo>
                  <a:lnTo>
                    <a:pt x="3371" y="6200"/>
                  </a:lnTo>
                  <a:lnTo>
                    <a:pt x="5775" y="3331"/>
                  </a:lnTo>
                  <a:lnTo>
                    <a:pt x="12209" y="144"/>
                  </a:lnTo>
                  <a:lnTo>
                    <a:pt x="15195" y="0"/>
                  </a:lnTo>
                  <a:lnTo>
                    <a:pt x="25400" y="39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SMARTInkShape-432">
              <a:extLst>
                <a:ext uri="{FF2B5EF4-FFF2-40B4-BE49-F238E27FC236}">
                  <a16:creationId xmlns:a16="http://schemas.microsoft.com/office/drawing/2014/main" id="{4994C492-E2D4-00CF-ABFB-9E85CA6F86FF}"/>
                </a:ext>
              </a:extLst>
            </p:cNvPr>
            <p:cNvSpPr/>
            <p:nvPr>
              <p:custDataLst>
                <p:tags r:id="rId132"/>
              </p:custDataLst>
            </p:nvPr>
          </p:nvSpPr>
          <p:spPr>
            <a:xfrm>
              <a:off x="1114843" y="1391894"/>
              <a:ext cx="47144" cy="107419"/>
            </a:xfrm>
            <a:custGeom>
              <a:avLst/>
              <a:gdLst/>
              <a:ahLst/>
              <a:cxnLst/>
              <a:rect l="0" t="0" r="0" b="0"/>
              <a:pathLst>
                <a:path w="47144" h="107419">
                  <a:moveTo>
                    <a:pt x="40857" y="24156"/>
                  </a:moveTo>
                  <a:lnTo>
                    <a:pt x="40857" y="24156"/>
                  </a:lnTo>
                  <a:lnTo>
                    <a:pt x="44228" y="24156"/>
                  </a:lnTo>
                  <a:lnTo>
                    <a:pt x="45221" y="23450"/>
                  </a:lnTo>
                  <a:lnTo>
                    <a:pt x="45883" y="22274"/>
                  </a:lnTo>
                  <a:lnTo>
                    <a:pt x="46945" y="15318"/>
                  </a:lnTo>
                  <a:lnTo>
                    <a:pt x="47129" y="9229"/>
                  </a:lnTo>
                  <a:lnTo>
                    <a:pt x="45291" y="5057"/>
                  </a:lnTo>
                  <a:lnTo>
                    <a:pt x="43813" y="2957"/>
                  </a:lnTo>
                  <a:lnTo>
                    <a:pt x="41416" y="1557"/>
                  </a:lnTo>
                  <a:lnTo>
                    <a:pt x="34991" y="0"/>
                  </a:lnTo>
                  <a:lnTo>
                    <a:pt x="31302" y="997"/>
                  </a:lnTo>
                  <a:lnTo>
                    <a:pt x="23440" y="5867"/>
                  </a:lnTo>
                  <a:lnTo>
                    <a:pt x="17124" y="14616"/>
                  </a:lnTo>
                  <a:lnTo>
                    <a:pt x="2904" y="41663"/>
                  </a:lnTo>
                  <a:lnTo>
                    <a:pt x="0" y="55220"/>
                  </a:lnTo>
                  <a:lnTo>
                    <a:pt x="3885" y="83052"/>
                  </a:lnTo>
                  <a:lnTo>
                    <a:pt x="8197" y="96899"/>
                  </a:lnTo>
                  <a:lnTo>
                    <a:pt x="14818" y="105405"/>
                  </a:lnTo>
                  <a:lnTo>
                    <a:pt x="18558" y="107249"/>
                  </a:lnTo>
                  <a:lnTo>
                    <a:pt x="26478" y="107418"/>
                  </a:lnTo>
                  <a:lnTo>
                    <a:pt x="34702" y="101378"/>
                  </a:lnTo>
                  <a:lnTo>
                    <a:pt x="43502" y="89840"/>
                  </a:lnTo>
                  <a:lnTo>
                    <a:pt x="44737" y="86996"/>
                  </a:lnTo>
                  <a:lnTo>
                    <a:pt x="46719" y="59199"/>
                  </a:lnTo>
                  <a:lnTo>
                    <a:pt x="47143" y="36706"/>
                  </a:lnTo>
                  <a:lnTo>
                    <a:pt x="34507" y="178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0" name="SMARTInkShape-Group88">
            <a:extLst>
              <a:ext uri="{FF2B5EF4-FFF2-40B4-BE49-F238E27FC236}">
                <a16:creationId xmlns:a16="http://schemas.microsoft.com/office/drawing/2014/main" id="{EFA7926E-AAD4-8E8E-8F2C-9D8DCD737EA8}"/>
              </a:ext>
            </a:extLst>
          </p:cNvPr>
          <p:cNvGrpSpPr/>
          <p:nvPr/>
        </p:nvGrpSpPr>
        <p:grpSpPr>
          <a:xfrm>
            <a:off x="488950" y="2015905"/>
            <a:ext cx="253700" cy="222673"/>
            <a:chOff x="488950" y="2015905"/>
            <a:chExt cx="253700" cy="222673"/>
          </a:xfrm>
        </p:grpSpPr>
        <p:sp>
          <p:nvSpPr>
            <p:cNvPr id="97" name="SMARTInkShape-433">
              <a:extLst>
                <a:ext uri="{FF2B5EF4-FFF2-40B4-BE49-F238E27FC236}">
                  <a16:creationId xmlns:a16="http://schemas.microsoft.com/office/drawing/2014/main" id="{43A12881-F4C1-DAA4-64EF-D1E0D1518A71}"/>
                </a:ext>
              </a:extLst>
            </p:cNvPr>
            <p:cNvSpPr/>
            <p:nvPr>
              <p:custDataLst>
                <p:tags r:id="rId119"/>
              </p:custDataLst>
            </p:nvPr>
          </p:nvSpPr>
          <p:spPr>
            <a:xfrm>
              <a:off x="698618" y="2149806"/>
              <a:ext cx="44032" cy="88772"/>
            </a:xfrm>
            <a:custGeom>
              <a:avLst/>
              <a:gdLst/>
              <a:ahLst/>
              <a:cxnLst/>
              <a:rect l="0" t="0" r="0" b="0"/>
              <a:pathLst>
                <a:path w="44032" h="88772">
                  <a:moveTo>
                    <a:pt x="37982" y="21894"/>
                  </a:moveTo>
                  <a:lnTo>
                    <a:pt x="37982" y="21894"/>
                  </a:lnTo>
                  <a:lnTo>
                    <a:pt x="37982" y="695"/>
                  </a:lnTo>
                  <a:lnTo>
                    <a:pt x="36571" y="0"/>
                  </a:lnTo>
                  <a:lnTo>
                    <a:pt x="31240" y="1109"/>
                  </a:lnTo>
                  <a:lnTo>
                    <a:pt x="20305" y="5701"/>
                  </a:lnTo>
                  <a:lnTo>
                    <a:pt x="14133" y="13286"/>
                  </a:lnTo>
                  <a:lnTo>
                    <a:pt x="2909" y="40072"/>
                  </a:lnTo>
                  <a:lnTo>
                    <a:pt x="280" y="61831"/>
                  </a:lnTo>
                  <a:lnTo>
                    <a:pt x="0" y="72846"/>
                  </a:lnTo>
                  <a:lnTo>
                    <a:pt x="1816" y="78171"/>
                  </a:lnTo>
                  <a:lnTo>
                    <a:pt x="3288" y="80579"/>
                  </a:lnTo>
                  <a:lnTo>
                    <a:pt x="4975" y="82184"/>
                  </a:lnTo>
                  <a:lnTo>
                    <a:pt x="14812" y="88342"/>
                  </a:lnTo>
                  <a:lnTo>
                    <a:pt x="17596" y="88771"/>
                  </a:lnTo>
                  <a:lnTo>
                    <a:pt x="32876" y="85978"/>
                  </a:lnTo>
                  <a:lnTo>
                    <a:pt x="34578" y="85078"/>
                  </a:lnTo>
                  <a:lnTo>
                    <a:pt x="35713" y="83772"/>
                  </a:lnTo>
                  <a:lnTo>
                    <a:pt x="37679" y="80440"/>
                  </a:lnTo>
                  <a:lnTo>
                    <a:pt x="40905" y="76607"/>
                  </a:lnTo>
                  <a:lnTo>
                    <a:pt x="42809" y="70670"/>
                  </a:lnTo>
                  <a:lnTo>
                    <a:pt x="44031" y="51990"/>
                  </a:lnTo>
                  <a:lnTo>
                    <a:pt x="37501" y="30733"/>
                  </a:lnTo>
                  <a:lnTo>
                    <a:pt x="27016" y="12769"/>
                  </a:lnTo>
                  <a:lnTo>
                    <a:pt x="19938" y="4668"/>
                  </a:lnTo>
                  <a:lnTo>
                    <a:pt x="16780" y="2649"/>
                  </a:lnTo>
                  <a:lnTo>
                    <a:pt x="6232" y="28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SMARTInkShape-434">
              <a:extLst>
                <a:ext uri="{FF2B5EF4-FFF2-40B4-BE49-F238E27FC236}">
                  <a16:creationId xmlns:a16="http://schemas.microsoft.com/office/drawing/2014/main" id="{192C79A8-B5EE-1B6B-2DEB-2B63DA2ECE5A}"/>
                </a:ext>
              </a:extLst>
            </p:cNvPr>
            <p:cNvSpPr/>
            <p:nvPr>
              <p:custDataLst>
                <p:tags r:id="rId120"/>
              </p:custDataLst>
            </p:nvPr>
          </p:nvSpPr>
          <p:spPr>
            <a:xfrm>
              <a:off x="571500" y="2076712"/>
              <a:ext cx="19051" cy="158489"/>
            </a:xfrm>
            <a:custGeom>
              <a:avLst/>
              <a:gdLst/>
              <a:ahLst/>
              <a:cxnLst/>
              <a:rect l="0" t="0" r="0" b="0"/>
              <a:pathLst>
                <a:path w="19051" h="158489">
                  <a:moveTo>
                    <a:pt x="19050" y="6088"/>
                  </a:moveTo>
                  <a:lnTo>
                    <a:pt x="19050" y="6088"/>
                  </a:lnTo>
                  <a:lnTo>
                    <a:pt x="19050" y="621"/>
                  </a:lnTo>
                  <a:lnTo>
                    <a:pt x="18344" y="326"/>
                  </a:lnTo>
                  <a:lnTo>
                    <a:pt x="15679" y="0"/>
                  </a:lnTo>
                  <a:lnTo>
                    <a:pt x="15392" y="618"/>
                  </a:lnTo>
                  <a:lnTo>
                    <a:pt x="16954" y="3187"/>
                  </a:lnTo>
                  <a:lnTo>
                    <a:pt x="16237" y="10443"/>
                  </a:lnTo>
                  <a:lnTo>
                    <a:pt x="12460" y="39117"/>
                  </a:lnTo>
                  <a:lnTo>
                    <a:pt x="7769" y="62833"/>
                  </a:lnTo>
                  <a:lnTo>
                    <a:pt x="2615" y="91889"/>
                  </a:lnTo>
                  <a:lnTo>
                    <a:pt x="775" y="120724"/>
                  </a:lnTo>
                  <a:lnTo>
                    <a:pt x="0" y="1584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SMARTInkShape-435">
              <a:extLst>
                <a:ext uri="{FF2B5EF4-FFF2-40B4-BE49-F238E27FC236}">
                  <a16:creationId xmlns:a16="http://schemas.microsoft.com/office/drawing/2014/main" id="{39D6B267-339A-0FD8-FBDA-CBB000ACB73B}"/>
                </a:ext>
              </a:extLst>
            </p:cNvPr>
            <p:cNvSpPr/>
            <p:nvPr>
              <p:custDataLst>
                <p:tags r:id="rId121"/>
              </p:custDataLst>
            </p:nvPr>
          </p:nvSpPr>
          <p:spPr>
            <a:xfrm>
              <a:off x="488950" y="2015905"/>
              <a:ext cx="222251" cy="72984"/>
            </a:xfrm>
            <a:custGeom>
              <a:avLst/>
              <a:gdLst/>
              <a:ahLst/>
              <a:cxnLst/>
              <a:rect l="0" t="0" r="0" b="0"/>
              <a:pathLst>
                <a:path w="222251" h="72984">
                  <a:moveTo>
                    <a:pt x="0" y="66895"/>
                  </a:moveTo>
                  <a:lnTo>
                    <a:pt x="0" y="66895"/>
                  </a:lnTo>
                  <a:lnTo>
                    <a:pt x="0" y="72362"/>
                  </a:lnTo>
                  <a:lnTo>
                    <a:pt x="6742" y="72983"/>
                  </a:lnTo>
                  <a:lnTo>
                    <a:pt x="21048" y="69796"/>
                  </a:lnTo>
                  <a:lnTo>
                    <a:pt x="49208" y="53671"/>
                  </a:lnTo>
                  <a:lnTo>
                    <a:pt x="75886" y="42228"/>
                  </a:lnTo>
                  <a:lnTo>
                    <a:pt x="104909" y="33173"/>
                  </a:lnTo>
                  <a:lnTo>
                    <a:pt x="132841" y="23350"/>
                  </a:lnTo>
                  <a:lnTo>
                    <a:pt x="163745" y="12459"/>
                  </a:lnTo>
                  <a:lnTo>
                    <a:pt x="193301" y="4728"/>
                  </a:lnTo>
                  <a:lnTo>
                    <a:pt x="210678" y="0"/>
                  </a:lnTo>
                  <a:lnTo>
                    <a:pt x="222250" y="33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7" name="SMARTInkShape-Group89">
            <a:extLst>
              <a:ext uri="{FF2B5EF4-FFF2-40B4-BE49-F238E27FC236}">
                <a16:creationId xmlns:a16="http://schemas.microsoft.com/office/drawing/2014/main" id="{FA7C716A-E361-15AA-B64F-BC5E2D5BCE09}"/>
              </a:ext>
            </a:extLst>
          </p:cNvPr>
          <p:cNvGrpSpPr/>
          <p:nvPr/>
        </p:nvGrpSpPr>
        <p:grpSpPr>
          <a:xfrm>
            <a:off x="1003624" y="2014068"/>
            <a:ext cx="882327" cy="233107"/>
            <a:chOff x="1003624" y="2014068"/>
            <a:chExt cx="882327" cy="233107"/>
          </a:xfrm>
        </p:grpSpPr>
        <p:sp>
          <p:nvSpPr>
            <p:cNvPr id="101" name="SMARTInkShape-436">
              <a:extLst>
                <a:ext uri="{FF2B5EF4-FFF2-40B4-BE49-F238E27FC236}">
                  <a16:creationId xmlns:a16="http://schemas.microsoft.com/office/drawing/2014/main" id="{73746AA5-4DB0-03FE-1D0A-8C70F86D6925}"/>
                </a:ext>
              </a:extLst>
            </p:cNvPr>
            <p:cNvSpPr/>
            <p:nvPr>
              <p:custDataLst>
                <p:tags r:id="rId113"/>
              </p:custDataLst>
            </p:nvPr>
          </p:nvSpPr>
          <p:spPr>
            <a:xfrm>
              <a:off x="1716651" y="2082884"/>
              <a:ext cx="169300" cy="107867"/>
            </a:xfrm>
            <a:custGeom>
              <a:avLst/>
              <a:gdLst/>
              <a:ahLst/>
              <a:cxnLst/>
              <a:rect l="0" t="0" r="0" b="0"/>
              <a:pathLst>
                <a:path w="169300" h="107867">
                  <a:moveTo>
                    <a:pt x="105799" y="12616"/>
                  </a:moveTo>
                  <a:lnTo>
                    <a:pt x="105799" y="12616"/>
                  </a:lnTo>
                  <a:lnTo>
                    <a:pt x="109170" y="12616"/>
                  </a:lnTo>
                  <a:lnTo>
                    <a:pt x="112706" y="10735"/>
                  </a:lnTo>
                  <a:lnTo>
                    <a:pt x="116630" y="8252"/>
                  </a:lnTo>
                  <a:lnTo>
                    <a:pt x="122806" y="6149"/>
                  </a:lnTo>
                  <a:lnTo>
                    <a:pt x="129104" y="2077"/>
                  </a:lnTo>
                  <a:lnTo>
                    <a:pt x="136298" y="200"/>
                  </a:lnTo>
                  <a:lnTo>
                    <a:pt x="136009" y="106"/>
                  </a:lnTo>
                  <a:lnTo>
                    <a:pt x="133807" y="0"/>
                  </a:lnTo>
                  <a:lnTo>
                    <a:pt x="102817" y="5391"/>
                  </a:lnTo>
                  <a:lnTo>
                    <a:pt x="73656" y="13058"/>
                  </a:lnTo>
                  <a:lnTo>
                    <a:pt x="51120" y="20979"/>
                  </a:lnTo>
                  <a:lnTo>
                    <a:pt x="25862" y="32262"/>
                  </a:lnTo>
                  <a:lnTo>
                    <a:pt x="2688" y="43478"/>
                  </a:lnTo>
                  <a:lnTo>
                    <a:pt x="1075" y="45185"/>
                  </a:lnTo>
                  <a:lnTo>
                    <a:pt x="0" y="47029"/>
                  </a:lnTo>
                  <a:lnTo>
                    <a:pt x="1399" y="49669"/>
                  </a:lnTo>
                  <a:lnTo>
                    <a:pt x="8599" y="56365"/>
                  </a:lnTo>
                  <a:lnTo>
                    <a:pt x="39673" y="69395"/>
                  </a:lnTo>
                  <a:lnTo>
                    <a:pt x="65456" y="78159"/>
                  </a:lnTo>
                  <a:lnTo>
                    <a:pt x="89455" y="87932"/>
                  </a:lnTo>
                  <a:lnTo>
                    <a:pt x="120732" y="98101"/>
                  </a:lnTo>
                  <a:lnTo>
                    <a:pt x="149777" y="105580"/>
                  </a:lnTo>
                  <a:lnTo>
                    <a:pt x="169299" y="1078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SMARTInkShape-437">
              <a:extLst>
                <a:ext uri="{FF2B5EF4-FFF2-40B4-BE49-F238E27FC236}">
                  <a16:creationId xmlns:a16="http://schemas.microsoft.com/office/drawing/2014/main" id="{EED966A9-4E78-661E-6488-C834F51D40B5}"/>
                </a:ext>
              </a:extLst>
            </p:cNvPr>
            <p:cNvSpPr/>
            <p:nvPr>
              <p:custDataLst>
                <p:tags r:id="rId114"/>
              </p:custDataLst>
            </p:nvPr>
          </p:nvSpPr>
          <p:spPr>
            <a:xfrm>
              <a:off x="1733550" y="2014068"/>
              <a:ext cx="25216" cy="208433"/>
            </a:xfrm>
            <a:custGeom>
              <a:avLst/>
              <a:gdLst/>
              <a:ahLst/>
              <a:cxnLst/>
              <a:rect l="0" t="0" r="0" b="0"/>
              <a:pathLst>
                <a:path w="25216" h="208433">
                  <a:moveTo>
                    <a:pt x="0" y="49682"/>
                  </a:moveTo>
                  <a:lnTo>
                    <a:pt x="0" y="49682"/>
                  </a:lnTo>
                  <a:lnTo>
                    <a:pt x="3371" y="46311"/>
                  </a:lnTo>
                  <a:lnTo>
                    <a:pt x="14747" y="17976"/>
                  </a:lnTo>
                  <a:lnTo>
                    <a:pt x="24776" y="0"/>
                  </a:lnTo>
                  <a:lnTo>
                    <a:pt x="24984" y="333"/>
                  </a:lnTo>
                  <a:lnTo>
                    <a:pt x="25215" y="2584"/>
                  </a:lnTo>
                  <a:lnTo>
                    <a:pt x="18468" y="27487"/>
                  </a:lnTo>
                  <a:lnTo>
                    <a:pt x="12528" y="52513"/>
                  </a:lnTo>
                  <a:lnTo>
                    <a:pt x="7570" y="82462"/>
                  </a:lnTo>
                  <a:lnTo>
                    <a:pt x="3340" y="107529"/>
                  </a:lnTo>
                  <a:lnTo>
                    <a:pt x="989" y="133928"/>
                  </a:lnTo>
                  <a:lnTo>
                    <a:pt x="293" y="159624"/>
                  </a:lnTo>
                  <a:lnTo>
                    <a:pt x="39" y="188250"/>
                  </a:lnTo>
                  <a:lnTo>
                    <a:pt x="0" y="2084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SMARTInkShape-438">
              <a:extLst>
                <a:ext uri="{FF2B5EF4-FFF2-40B4-BE49-F238E27FC236}">
                  <a16:creationId xmlns:a16="http://schemas.microsoft.com/office/drawing/2014/main" id="{A52ADB4F-A668-C8A4-E075-7CBCEBFE70D4}"/>
                </a:ext>
              </a:extLst>
            </p:cNvPr>
            <p:cNvSpPr/>
            <p:nvPr>
              <p:custDataLst>
                <p:tags r:id="rId115"/>
              </p:custDataLst>
            </p:nvPr>
          </p:nvSpPr>
          <p:spPr>
            <a:xfrm>
              <a:off x="1582802" y="2102267"/>
              <a:ext cx="106299" cy="80356"/>
            </a:xfrm>
            <a:custGeom>
              <a:avLst/>
              <a:gdLst/>
              <a:ahLst/>
              <a:cxnLst/>
              <a:rect l="0" t="0" r="0" b="0"/>
              <a:pathLst>
                <a:path w="106299" h="80356">
                  <a:moveTo>
                    <a:pt x="68198" y="18633"/>
                  </a:moveTo>
                  <a:lnTo>
                    <a:pt x="68198" y="18633"/>
                  </a:lnTo>
                  <a:lnTo>
                    <a:pt x="73224" y="6700"/>
                  </a:lnTo>
                  <a:lnTo>
                    <a:pt x="73665" y="4327"/>
                  </a:lnTo>
                  <a:lnTo>
                    <a:pt x="73254" y="2746"/>
                  </a:lnTo>
                  <a:lnTo>
                    <a:pt x="72274" y="1692"/>
                  </a:lnTo>
                  <a:lnTo>
                    <a:pt x="70915" y="989"/>
                  </a:lnTo>
                  <a:lnTo>
                    <a:pt x="58890" y="0"/>
                  </a:lnTo>
                  <a:lnTo>
                    <a:pt x="47833" y="3531"/>
                  </a:lnTo>
                  <a:lnTo>
                    <a:pt x="26859" y="17296"/>
                  </a:lnTo>
                  <a:lnTo>
                    <a:pt x="3923" y="44081"/>
                  </a:lnTo>
                  <a:lnTo>
                    <a:pt x="826" y="51345"/>
                  </a:lnTo>
                  <a:lnTo>
                    <a:pt x="0" y="55258"/>
                  </a:lnTo>
                  <a:lnTo>
                    <a:pt x="964" y="63368"/>
                  </a:lnTo>
                  <a:lnTo>
                    <a:pt x="2208" y="67507"/>
                  </a:lnTo>
                  <a:lnTo>
                    <a:pt x="7354" y="73986"/>
                  </a:lnTo>
                  <a:lnTo>
                    <a:pt x="10702" y="76702"/>
                  </a:lnTo>
                  <a:lnTo>
                    <a:pt x="20067" y="79719"/>
                  </a:lnTo>
                  <a:lnTo>
                    <a:pt x="31990" y="80355"/>
                  </a:lnTo>
                  <a:lnTo>
                    <a:pt x="60758" y="75013"/>
                  </a:lnTo>
                  <a:lnTo>
                    <a:pt x="88385" y="69462"/>
                  </a:lnTo>
                  <a:lnTo>
                    <a:pt x="106298" y="630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SMARTInkShape-439">
              <a:extLst>
                <a:ext uri="{FF2B5EF4-FFF2-40B4-BE49-F238E27FC236}">
                  <a16:creationId xmlns:a16="http://schemas.microsoft.com/office/drawing/2014/main" id="{9D551900-3C66-79FE-8206-CA2484A6C781}"/>
                </a:ext>
              </a:extLst>
            </p:cNvPr>
            <p:cNvSpPr/>
            <p:nvPr>
              <p:custDataLst>
                <p:tags r:id="rId116"/>
              </p:custDataLst>
            </p:nvPr>
          </p:nvSpPr>
          <p:spPr>
            <a:xfrm>
              <a:off x="1428869" y="2101013"/>
              <a:ext cx="94544" cy="119962"/>
            </a:xfrm>
            <a:custGeom>
              <a:avLst/>
              <a:gdLst/>
              <a:ahLst/>
              <a:cxnLst/>
              <a:rect l="0" t="0" r="0" b="0"/>
              <a:pathLst>
                <a:path w="94544" h="119962">
                  <a:moveTo>
                    <a:pt x="6231" y="57987"/>
                  </a:moveTo>
                  <a:lnTo>
                    <a:pt x="6231" y="57987"/>
                  </a:lnTo>
                  <a:lnTo>
                    <a:pt x="9602" y="54616"/>
                  </a:lnTo>
                  <a:lnTo>
                    <a:pt x="13138" y="52961"/>
                  </a:lnTo>
                  <a:lnTo>
                    <a:pt x="39639" y="42876"/>
                  </a:lnTo>
                  <a:lnTo>
                    <a:pt x="69949" y="35693"/>
                  </a:lnTo>
                  <a:lnTo>
                    <a:pt x="88432" y="24734"/>
                  </a:lnTo>
                  <a:lnTo>
                    <a:pt x="92154" y="20160"/>
                  </a:lnTo>
                  <a:lnTo>
                    <a:pt x="94249" y="13618"/>
                  </a:lnTo>
                  <a:lnTo>
                    <a:pt x="94543" y="11474"/>
                  </a:lnTo>
                  <a:lnTo>
                    <a:pt x="89225" y="5329"/>
                  </a:lnTo>
                  <a:lnTo>
                    <a:pt x="84844" y="1715"/>
                  </a:lnTo>
                  <a:lnTo>
                    <a:pt x="79806" y="11"/>
                  </a:lnTo>
                  <a:lnTo>
                    <a:pt x="68564" y="0"/>
                  </a:lnTo>
                  <a:lnTo>
                    <a:pt x="46964" y="10702"/>
                  </a:lnTo>
                  <a:lnTo>
                    <a:pt x="20768" y="31290"/>
                  </a:lnTo>
                  <a:lnTo>
                    <a:pt x="11636" y="43413"/>
                  </a:lnTo>
                  <a:lnTo>
                    <a:pt x="2935" y="64515"/>
                  </a:lnTo>
                  <a:lnTo>
                    <a:pt x="283" y="94107"/>
                  </a:lnTo>
                  <a:lnTo>
                    <a:pt x="0" y="107809"/>
                  </a:lnTo>
                  <a:lnTo>
                    <a:pt x="1372" y="110957"/>
                  </a:lnTo>
                  <a:lnTo>
                    <a:pt x="6658" y="116336"/>
                  </a:lnTo>
                  <a:lnTo>
                    <a:pt x="13712" y="119198"/>
                  </a:lnTo>
                  <a:lnTo>
                    <a:pt x="17568" y="119961"/>
                  </a:lnTo>
                  <a:lnTo>
                    <a:pt x="33109" y="117664"/>
                  </a:lnTo>
                  <a:lnTo>
                    <a:pt x="82431" y="960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SMARTInkShape-440">
              <a:extLst>
                <a:ext uri="{FF2B5EF4-FFF2-40B4-BE49-F238E27FC236}">
                  <a16:creationId xmlns:a16="http://schemas.microsoft.com/office/drawing/2014/main" id="{1C586ABC-3C78-7511-ADCE-02F97E7A69E1}"/>
                </a:ext>
              </a:extLst>
            </p:cNvPr>
            <p:cNvSpPr/>
            <p:nvPr>
              <p:custDataLst>
                <p:tags r:id="rId117"/>
              </p:custDataLst>
            </p:nvPr>
          </p:nvSpPr>
          <p:spPr>
            <a:xfrm>
              <a:off x="1231900" y="2026995"/>
              <a:ext cx="127001" cy="208206"/>
            </a:xfrm>
            <a:custGeom>
              <a:avLst/>
              <a:gdLst/>
              <a:ahLst/>
              <a:cxnLst/>
              <a:rect l="0" t="0" r="0" b="0"/>
              <a:pathLst>
                <a:path w="127001" h="208206">
                  <a:moveTo>
                    <a:pt x="0" y="36755"/>
                  </a:moveTo>
                  <a:lnTo>
                    <a:pt x="0" y="36755"/>
                  </a:lnTo>
                  <a:lnTo>
                    <a:pt x="10984" y="12906"/>
                  </a:lnTo>
                  <a:lnTo>
                    <a:pt x="12643" y="7811"/>
                  </a:lnTo>
                  <a:lnTo>
                    <a:pt x="18067" y="0"/>
                  </a:lnTo>
                  <a:lnTo>
                    <a:pt x="18613" y="3016"/>
                  </a:lnTo>
                  <a:lnTo>
                    <a:pt x="23356" y="29829"/>
                  </a:lnTo>
                  <a:lnTo>
                    <a:pt x="26878" y="55691"/>
                  </a:lnTo>
                  <a:lnTo>
                    <a:pt x="30788" y="81183"/>
                  </a:lnTo>
                  <a:lnTo>
                    <a:pt x="31465" y="106990"/>
                  </a:lnTo>
                  <a:lnTo>
                    <a:pt x="31666" y="136980"/>
                  </a:lnTo>
                  <a:lnTo>
                    <a:pt x="31733" y="164215"/>
                  </a:lnTo>
                  <a:lnTo>
                    <a:pt x="31748" y="188824"/>
                  </a:lnTo>
                  <a:lnTo>
                    <a:pt x="32454" y="190345"/>
                  </a:lnTo>
                  <a:lnTo>
                    <a:pt x="33631" y="190654"/>
                  </a:lnTo>
                  <a:lnTo>
                    <a:pt x="35120" y="190154"/>
                  </a:lnTo>
                  <a:lnTo>
                    <a:pt x="49462" y="161084"/>
                  </a:lnTo>
                  <a:lnTo>
                    <a:pt x="68115" y="131653"/>
                  </a:lnTo>
                  <a:lnTo>
                    <a:pt x="97389" y="104833"/>
                  </a:lnTo>
                  <a:lnTo>
                    <a:pt x="115165" y="92112"/>
                  </a:lnTo>
                  <a:lnTo>
                    <a:pt x="116994" y="92004"/>
                  </a:lnTo>
                  <a:lnTo>
                    <a:pt x="118212" y="93344"/>
                  </a:lnTo>
                  <a:lnTo>
                    <a:pt x="124693" y="115259"/>
                  </a:lnTo>
                  <a:lnTo>
                    <a:pt x="126545" y="141815"/>
                  </a:lnTo>
                  <a:lnTo>
                    <a:pt x="126940" y="170561"/>
                  </a:lnTo>
                  <a:lnTo>
                    <a:pt x="126995" y="201764"/>
                  </a:lnTo>
                  <a:lnTo>
                    <a:pt x="127000" y="2082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SMARTInkShape-441">
              <a:extLst>
                <a:ext uri="{FF2B5EF4-FFF2-40B4-BE49-F238E27FC236}">
                  <a16:creationId xmlns:a16="http://schemas.microsoft.com/office/drawing/2014/main" id="{5E3BF1E9-CF0A-D2AD-834E-C7CDE0EE5949}"/>
                </a:ext>
              </a:extLst>
            </p:cNvPr>
            <p:cNvSpPr/>
            <p:nvPr>
              <p:custDataLst>
                <p:tags r:id="rId118"/>
              </p:custDataLst>
            </p:nvPr>
          </p:nvSpPr>
          <p:spPr>
            <a:xfrm>
              <a:off x="1003624" y="2139950"/>
              <a:ext cx="183827" cy="107225"/>
            </a:xfrm>
            <a:custGeom>
              <a:avLst/>
              <a:gdLst/>
              <a:ahLst/>
              <a:cxnLst/>
              <a:rect l="0" t="0" r="0" b="0"/>
              <a:pathLst>
                <a:path w="183827" h="107225">
                  <a:moveTo>
                    <a:pt x="126676" y="0"/>
                  </a:moveTo>
                  <a:lnTo>
                    <a:pt x="126676" y="0"/>
                  </a:lnTo>
                  <a:lnTo>
                    <a:pt x="126676" y="6088"/>
                  </a:lnTo>
                  <a:lnTo>
                    <a:pt x="99540" y="9714"/>
                  </a:lnTo>
                  <a:lnTo>
                    <a:pt x="71179" y="19214"/>
                  </a:lnTo>
                  <a:lnTo>
                    <a:pt x="46177" y="34291"/>
                  </a:lnTo>
                  <a:lnTo>
                    <a:pt x="15473" y="56946"/>
                  </a:lnTo>
                  <a:lnTo>
                    <a:pt x="4110" y="66702"/>
                  </a:lnTo>
                  <a:lnTo>
                    <a:pt x="1221" y="71279"/>
                  </a:lnTo>
                  <a:lnTo>
                    <a:pt x="0" y="75742"/>
                  </a:lnTo>
                  <a:lnTo>
                    <a:pt x="526" y="84463"/>
                  </a:lnTo>
                  <a:lnTo>
                    <a:pt x="3111" y="93043"/>
                  </a:lnTo>
                  <a:lnTo>
                    <a:pt x="6905" y="96601"/>
                  </a:lnTo>
                  <a:lnTo>
                    <a:pt x="24317" y="104274"/>
                  </a:lnTo>
                  <a:lnTo>
                    <a:pt x="49202" y="107224"/>
                  </a:lnTo>
                  <a:lnTo>
                    <a:pt x="73617" y="105853"/>
                  </a:lnTo>
                  <a:lnTo>
                    <a:pt x="100830" y="99069"/>
                  </a:lnTo>
                  <a:lnTo>
                    <a:pt x="130952" y="90935"/>
                  </a:lnTo>
                  <a:lnTo>
                    <a:pt x="183826" y="698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2" name="SMARTInkShape-Group90">
            <a:extLst>
              <a:ext uri="{FF2B5EF4-FFF2-40B4-BE49-F238E27FC236}">
                <a16:creationId xmlns:a16="http://schemas.microsoft.com/office/drawing/2014/main" id="{A5A9A0CF-620B-14C7-35AA-7472C6FD98D6}"/>
              </a:ext>
            </a:extLst>
          </p:cNvPr>
          <p:cNvGrpSpPr/>
          <p:nvPr/>
        </p:nvGrpSpPr>
        <p:grpSpPr>
          <a:xfrm>
            <a:off x="2108200" y="1949650"/>
            <a:ext cx="463551" cy="374451"/>
            <a:chOff x="2108200" y="1949650"/>
            <a:chExt cx="463551" cy="374451"/>
          </a:xfrm>
        </p:grpSpPr>
        <p:sp>
          <p:nvSpPr>
            <p:cNvPr id="108" name="SMARTInkShape-442">
              <a:extLst>
                <a:ext uri="{FF2B5EF4-FFF2-40B4-BE49-F238E27FC236}">
                  <a16:creationId xmlns:a16="http://schemas.microsoft.com/office/drawing/2014/main" id="{D56A0C1B-8799-8277-508C-033B001FC4EE}"/>
                </a:ext>
              </a:extLst>
            </p:cNvPr>
            <p:cNvSpPr/>
            <p:nvPr>
              <p:custDataLst>
                <p:tags r:id="rId109"/>
              </p:custDataLst>
            </p:nvPr>
          </p:nvSpPr>
          <p:spPr>
            <a:xfrm>
              <a:off x="2368550" y="2089150"/>
              <a:ext cx="203201" cy="108820"/>
            </a:xfrm>
            <a:custGeom>
              <a:avLst/>
              <a:gdLst/>
              <a:ahLst/>
              <a:cxnLst/>
              <a:rect l="0" t="0" r="0" b="0"/>
              <a:pathLst>
                <a:path w="203201" h="108820">
                  <a:moveTo>
                    <a:pt x="0" y="50800"/>
                  </a:moveTo>
                  <a:lnTo>
                    <a:pt x="0" y="50800"/>
                  </a:lnTo>
                  <a:lnTo>
                    <a:pt x="10139" y="37002"/>
                  </a:lnTo>
                  <a:lnTo>
                    <a:pt x="39028" y="11588"/>
                  </a:lnTo>
                  <a:lnTo>
                    <a:pt x="52813" y="3021"/>
                  </a:lnTo>
                  <a:lnTo>
                    <a:pt x="63061" y="597"/>
                  </a:lnTo>
                  <a:lnTo>
                    <a:pt x="65325" y="398"/>
                  </a:lnTo>
                  <a:lnTo>
                    <a:pt x="71601" y="3940"/>
                  </a:lnTo>
                  <a:lnTo>
                    <a:pt x="75251" y="6860"/>
                  </a:lnTo>
                  <a:lnTo>
                    <a:pt x="79306" y="13867"/>
                  </a:lnTo>
                  <a:lnTo>
                    <a:pt x="86487" y="40501"/>
                  </a:lnTo>
                  <a:lnTo>
                    <a:pt x="87479" y="66171"/>
                  </a:lnTo>
                  <a:lnTo>
                    <a:pt x="83338" y="94374"/>
                  </a:lnTo>
                  <a:lnTo>
                    <a:pt x="79138" y="102151"/>
                  </a:lnTo>
                  <a:lnTo>
                    <a:pt x="76041" y="106201"/>
                  </a:lnTo>
                  <a:lnTo>
                    <a:pt x="72566" y="108195"/>
                  </a:lnTo>
                  <a:lnTo>
                    <a:pt x="68839" y="108819"/>
                  </a:lnTo>
                  <a:lnTo>
                    <a:pt x="64942" y="108529"/>
                  </a:lnTo>
                  <a:lnTo>
                    <a:pt x="61639" y="106219"/>
                  </a:lnTo>
                  <a:lnTo>
                    <a:pt x="56088" y="98009"/>
                  </a:lnTo>
                  <a:lnTo>
                    <a:pt x="52367" y="78115"/>
                  </a:lnTo>
                  <a:lnTo>
                    <a:pt x="54635" y="57717"/>
                  </a:lnTo>
                  <a:lnTo>
                    <a:pt x="63147" y="34897"/>
                  </a:lnTo>
                  <a:lnTo>
                    <a:pt x="72515" y="24212"/>
                  </a:lnTo>
                  <a:lnTo>
                    <a:pt x="92406" y="11603"/>
                  </a:lnTo>
                  <a:lnTo>
                    <a:pt x="123720" y="3024"/>
                  </a:lnTo>
                  <a:lnTo>
                    <a:pt x="147194" y="896"/>
                  </a:lnTo>
                  <a:lnTo>
                    <a:pt x="177198" y="265"/>
                  </a:lnTo>
                  <a:lnTo>
                    <a:pt x="2032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SMARTInkShape-443">
              <a:extLst>
                <a:ext uri="{FF2B5EF4-FFF2-40B4-BE49-F238E27FC236}">
                  <a16:creationId xmlns:a16="http://schemas.microsoft.com/office/drawing/2014/main" id="{6925CEBC-6B77-95D9-A23A-267336EF78E3}"/>
                </a:ext>
              </a:extLst>
            </p:cNvPr>
            <p:cNvSpPr/>
            <p:nvPr>
              <p:custDataLst>
                <p:tags r:id="rId110"/>
              </p:custDataLst>
            </p:nvPr>
          </p:nvSpPr>
          <p:spPr>
            <a:xfrm>
              <a:off x="2286060" y="2095876"/>
              <a:ext cx="73944" cy="108383"/>
            </a:xfrm>
            <a:custGeom>
              <a:avLst/>
              <a:gdLst/>
              <a:ahLst/>
              <a:cxnLst/>
              <a:rect l="0" t="0" r="0" b="0"/>
              <a:pathLst>
                <a:path w="73944" h="108383">
                  <a:moveTo>
                    <a:pt x="44390" y="37724"/>
                  </a:moveTo>
                  <a:lnTo>
                    <a:pt x="44390" y="37724"/>
                  </a:lnTo>
                  <a:lnTo>
                    <a:pt x="44390" y="32257"/>
                  </a:lnTo>
                  <a:lnTo>
                    <a:pt x="49459" y="22115"/>
                  </a:lnTo>
                  <a:lnTo>
                    <a:pt x="54515" y="14833"/>
                  </a:lnTo>
                  <a:lnTo>
                    <a:pt x="55945" y="10382"/>
                  </a:lnTo>
                  <a:lnTo>
                    <a:pt x="55621" y="8207"/>
                  </a:lnTo>
                  <a:lnTo>
                    <a:pt x="53380" y="3909"/>
                  </a:lnTo>
                  <a:lnTo>
                    <a:pt x="51794" y="2481"/>
                  </a:lnTo>
                  <a:lnTo>
                    <a:pt x="48151" y="894"/>
                  </a:lnTo>
                  <a:lnTo>
                    <a:pt x="42134" y="0"/>
                  </a:lnTo>
                  <a:lnTo>
                    <a:pt x="29140" y="6477"/>
                  </a:lnTo>
                  <a:lnTo>
                    <a:pt x="18626" y="17334"/>
                  </a:lnTo>
                  <a:lnTo>
                    <a:pt x="5094" y="42372"/>
                  </a:lnTo>
                  <a:lnTo>
                    <a:pt x="959" y="62370"/>
                  </a:lnTo>
                  <a:lnTo>
                    <a:pt x="0" y="89342"/>
                  </a:lnTo>
                  <a:lnTo>
                    <a:pt x="1848" y="94297"/>
                  </a:lnTo>
                  <a:lnTo>
                    <a:pt x="3329" y="96606"/>
                  </a:lnTo>
                  <a:lnTo>
                    <a:pt x="15526" y="106598"/>
                  </a:lnTo>
                  <a:lnTo>
                    <a:pt x="20914" y="108334"/>
                  </a:lnTo>
                  <a:lnTo>
                    <a:pt x="32545" y="108382"/>
                  </a:lnTo>
                  <a:lnTo>
                    <a:pt x="54364" y="101071"/>
                  </a:lnTo>
                  <a:lnTo>
                    <a:pt x="64816" y="93866"/>
                  </a:lnTo>
                  <a:lnTo>
                    <a:pt x="68590" y="89968"/>
                  </a:lnTo>
                  <a:lnTo>
                    <a:pt x="72784" y="78112"/>
                  </a:lnTo>
                  <a:lnTo>
                    <a:pt x="73943" y="64141"/>
                  </a:lnTo>
                  <a:lnTo>
                    <a:pt x="63440" y="186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SMARTInkShape-444">
              <a:extLst>
                <a:ext uri="{FF2B5EF4-FFF2-40B4-BE49-F238E27FC236}">
                  <a16:creationId xmlns:a16="http://schemas.microsoft.com/office/drawing/2014/main" id="{47E7A0F5-434E-4868-FC68-8C47D25D0464}"/>
                </a:ext>
              </a:extLst>
            </p:cNvPr>
            <p:cNvSpPr/>
            <p:nvPr>
              <p:custDataLst>
                <p:tags r:id="rId111"/>
              </p:custDataLst>
            </p:nvPr>
          </p:nvSpPr>
          <p:spPr>
            <a:xfrm>
              <a:off x="2108200" y="2108200"/>
              <a:ext cx="158751" cy="50801"/>
            </a:xfrm>
            <a:custGeom>
              <a:avLst/>
              <a:gdLst/>
              <a:ahLst/>
              <a:cxnLst/>
              <a:rect l="0" t="0" r="0" b="0"/>
              <a:pathLst>
                <a:path w="158751" h="50801">
                  <a:moveTo>
                    <a:pt x="0" y="50800"/>
                  </a:moveTo>
                  <a:lnTo>
                    <a:pt x="0" y="50800"/>
                  </a:lnTo>
                  <a:lnTo>
                    <a:pt x="3371" y="47429"/>
                  </a:lnTo>
                  <a:lnTo>
                    <a:pt x="34700" y="35873"/>
                  </a:lnTo>
                  <a:lnTo>
                    <a:pt x="62007" y="25385"/>
                  </a:lnTo>
                  <a:lnTo>
                    <a:pt x="86881" y="13559"/>
                  </a:lnTo>
                  <a:lnTo>
                    <a:pt x="118265" y="3410"/>
                  </a:lnTo>
                  <a:lnTo>
                    <a:pt x="1587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SMARTInkShape-445">
              <a:extLst>
                <a:ext uri="{FF2B5EF4-FFF2-40B4-BE49-F238E27FC236}">
                  <a16:creationId xmlns:a16="http://schemas.microsoft.com/office/drawing/2014/main" id="{457236A3-F995-6AE4-3B19-2E91EF7876DC}"/>
                </a:ext>
              </a:extLst>
            </p:cNvPr>
            <p:cNvSpPr/>
            <p:nvPr>
              <p:custDataLst>
                <p:tags r:id="rId112"/>
              </p:custDataLst>
            </p:nvPr>
          </p:nvSpPr>
          <p:spPr>
            <a:xfrm>
              <a:off x="2146300" y="1949650"/>
              <a:ext cx="126715" cy="374451"/>
            </a:xfrm>
            <a:custGeom>
              <a:avLst/>
              <a:gdLst/>
              <a:ahLst/>
              <a:cxnLst/>
              <a:rect l="0" t="0" r="0" b="0"/>
              <a:pathLst>
                <a:path w="126715" h="374451">
                  <a:moveTo>
                    <a:pt x="107950" y="88700"/>
                  </a:moveTo>
                  <a:lnTo>
                    <a:pt x="107950" y="88700"/>
                  </a:lnTo>
                  <a:lnTo>
                    <a:pt x="111321" y="88700"/>
                  </a:lnTo>
                  <a:lnTo>
                    <a:pt x="112314" y="87994"/>
                  </a:lnTo>
                  <a:lnTo>
                    <a:pt x="112975" y="86819"/>
                  </a:lnTo>
                  <a:lnTo>
                    <a:pt x="113417" y="85329"/>
                  </a:lnTo>
                  <a:lnTo>
                    <a:pt x="114417" y="84336"/>
                  </a:lnTo>
                  <a:lnTo>
                    <a:pt x="117409" y="83233"/>
                  </a:lnTo>
                  <a:lnTo>
                    <a:pt x="118490" y="82233"/>
                  </a:lnTo>
                  <a:lnTo>
                    <a:pt x="124825" y="70160"/>
                  </a:lnTo>
                  <a:lnTo>
                    <a:pt x="126714" y="43481"/>
                  </a:lnTo>
                  <a:lnTo>
                    <a:pt x="123544" y="28343"/>
                  </a:lnTo>
                  <a:lnTo>
                    <a:pt x="118137" y="18292"/>
                  </a:lnTo>
                  <a:lnTo>
                    <a:pt x="105625" y="4916"/>
                  </a:lnTo>
                  <a:lnTo>
                    <a:pt x="100331" y="2074"/>
                  </a:lnTo>
                  <a:lnTo>
                    <a:pt x="91184" y="249"/>
                  </a:lnTo>
                  <a:lnTo>
                    <a:pt x="86858" y="0"/>
                  </a:lnTo>
                  <a:lnTo>
                    <a:pt x="73713" y="6601"/>
                  </a:lnTo>
                  <a:lnTo>
                    <a:pt x="59784" y="20865"/>
                  </a:lnTo>
                  <a:lnTo>
                    <a:pt x="47505" y="45354"/>
                  </a:lnTo>
                  <a:lnTo>
                    <a:pt x="38285" y="74755"/>
                  </a:lnTo>
                  <a:lnTo>
                    <a:pt x="33686" y="96562"/>
                  </a:lnTo>
                  <a:lnTo>
                    <a:pt x="31199" y="112656"/>
                  </a:lnTo>
                  <a:lnTo>
                    <a:pt x="23277" y="137582"/>
                  </a:lnTo>
                  <a:lnTo>
                    <a:pt x="19597" y="162842"/>
                  </a:lnTo>
                  <a:lnTo>
                    <a:pt x="15057" y="188201"/>
                  </a:lnTo>
                  <a:lnTo>
                    <a:pt x="12693" y="215705"/>
                  </a:lnTo>
                  <a:lnTo>
                    <a:pt x="9639" y="240632"/>
                  </a:lnTo>
                  <a:lnTo>
                    <a:pt x="7324" y="272320"/>
                  </a:lnTo>
                  <a:lnTo>
                    <a:pt x="2179" y="303241"/>
                  </a:lnTo>
                  <a:lnTo>
                    <a:pt x="430" y="333495"/>
                  </a:lnTo>
                  <a:lnTo>
                    <a:pt x="85" y="362911"/>
                  </a:lnTo>
                  <a:lnTo>
                    <a:pt x="0" y="374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5" name="SMARTInkShape-Group91">
            <a:extLst>
              <a:ext uri="{FF2B5EF4-FFF2-40B4-BE49-F238E27FC236}">
                <a16:creationId xmlns:a16="http://schemas.microsoft.com/office/drawing/2014/main" id="{20C906BB-61BE-10BB-5EB8-C74A348078A7}"/>
              </a:ext>
            </a:extLst>
          </p:cNvPr>
          <p:cNvGrpSpPr/>
          <p:nvPr/>
        </p:nvGrpSpPr>
        <p:grpSpPr>
          <a:xfrm>
            <a:off x="2679700" y="1981200"/>
            <a:ext cx="1295401" cy="476251"/>
            <a:chOff x="2679700" y="1981200"/>
            <a:chExt cx="1295401" cy="476251"/>
          </a:xfrm>
        </p:grpSpPr>
        <p:sp>
          <p:nvSpPr>
            <p:cNvPr id="113" name="SMARTInkShape-446">
              <a:extLst>
                <a:ext uri="{FF2B5EF4-FFF2-40B4-BE49-F238E27FC236}">
                  <a16:creationId xmlns:a16="http://schemas.microsoft.com/office/drawing/2014/main" id="{57E4B615-7F44-D3A3-79B8-4ED7B906459B}"/>
                </a:ext>
              </a:extLst>
            </p:cNvPr>
            <p:cNvSpPr/>
            <p:nvPr>
              <p:custDataLst>
                <p:tags r:id="rId97"/>
              </p:custDataLst>
            </p:nvPr>
          </p:nvSpPr>
          <p:spPr>
            <a:xfrm>
              <a:off x="2679700" y="2438400"/>
              <a:ext cx="1130301" cy="19051"/>
            </a:xfrm>
            <a:custGeom>
              <a:avLst/>
              <a:gdLst/>
              <a:ahLst/>
              <a:cxnLst/>
              <a:rect l="0" t="0" r="0" b="0"/>
              <a:pathLst>
                <a:path w="1130301" h="19051">
                  <a:moveTo>
                    <a:pt x="0" y="19050"/>
                  </a:moveTo>
                  <a:lnTo>
                    <a:pt x="0" y="19050"/>
                  </a:lnTo>
                  <a:lnTo>
                    <a:pt x="3371" y="15679"/>
                  </a:lnTo>
                  <a:lnTo>
                    <a:pt x="8789" y="14024"/>
                  </a:lnTo>
                  <a:lnTo>
                    <a:pt x="19773" y="11211"/>
                  </a:lnTo>
                  <a:lnTo>
                    <a:pt x="29955" y="8511"/>
                  </a:lnTo>
                  <a:lnTo>
                    <a:pt x="55520" y="6990"/>
                  </a:lnTo>
                  <a:lnTo>
                    <a:pt x="84732" y="5834"/>
                  </a:lnTo>
                  <a:lnTo>
                    <a:pt x="111576" y="2042"/>
                  </a:lnTo>
                  <a:lnTo>
                    <a:pt x="138814" y="605"/>
                  </a:lnTo>
                  <a:lnTo>
                    <a:pt x="161179" y="269"/>
                  </a:lnTo>
                  <a:lnTo>
                    <a:pt x="185230" y="120"/>
                  </a:lnTo>
                  <a:lnTo>
                    <a:pt x="210030" y="759"/>
                  </a:lnTo>
                  <a:lnTo>
                    <a:pt x="235163" y="3395"/>
                  </a:lnTo>
                  <a:lnTo>
                    <a:pt x="264208" y="3155"/>
                  </a:lnTo>
                  <a:lnTo>
                    <a:pt x="295931" y="1402"/>
                  </a:lnTo>
                  <a:lnTo>
                    <a:pt x="312293" y="935"/>
                  </a:lnTo>
                  <a:lnTo>
                    <a:pt x="328846" y="623"/>
                  </a:lnTo>
                  <a:lnTo>
                    <a:pt x="345525" y="415"/>
                  </a:lnTo>
                  <a:lnTo>
                    <a:pt x="362289" y="277"/>
                  </a:lnTo>
                  <a:lnTo>
                    <a:pt x="379109" y="184"/>
                  </a:lnTo>
                  <a:lnTo>
                    <a:pt x="397378" y="123"/>
                  </a:lnTo>
                  <a:lnTo>
                    <a:pt x="416613" y="82"/>
                  </a:lnTo>
                  <a:lnTo>
                    <a:pt x="436492" y="55"/>
                  </a:lnTo>
                  <a:lnTo>
                    <a:pt x="456095" y="36"/>
                  </a:lnTo>
                  <a:lnTo>
                    <a:pt x="475514" y="24"/>
                  </a:lnTo>
                  <a:lnTo>
                    <a:pt x="494809" y="16"/>
                  </a:lnTo>
                  <a:lnTo>
                    <a:pt x="514728" y="11"/>
                  </a:lnTo>
                  <a:lnTo>
                    <a:pt x="535063" y="7"/>
                  </a:lnTo>
                  <a:lnTo>
                    <a:pt x="555675" y="5"/>
                  </a:lnTo>
                  <a:lnTo>
                    <a:pt x="575767" y="3"/>
                  </a:lnTo>
                  <a:lnTo>
                    <a:pt x="595511" y="2"/>
                  </a:lnTo>
                  <a:lnTo>
                    <a:pt x="615024" y="2"/>
                  </a:lnTo>
                  <a:lnTo>
                    <a:pt x="635088" y="1"/>
                  </a:lnTo>
                  <a:lnTo>
                    <a:pt x="655520" y="1"/>
                  </a:lnTo>
                  <a:lnTo>
                    <a:pt x="676197" y="0"/>
                  </a:lnTo>
                  <a:lnTo>
                    <a:pt x="696331" y="706"/>
                  </a:lnTo>
                  <a:lnTo>
                    <a:pt x="716104" y="1881"/>
                  </a:lnTo>
                  <a:lnTo>
                    <a:pt x="735636" y="3371"/>
                  </a:lnTo>
                  <a:lnTo>
                    <a:pt x="755007" y="4364"/>
                  </a:lnTo>
                  <a:lnTo>
                    <a:pt x="774272" y="5026"/>
                  </a:lnTo>
                  <a:lnTo>
                    <a:pt x="793464" y="5467"/>
                  </a:lnTo>
                  <a:lnTo>
                    <a:pt x="811904" y="5762"/>
                  </a:lnTo>
                  <a:lnTo>
                    <a:pt x="829842" y="5958"/>
                  </a:lnTo>
                  <a:lnTo>
                    <a:pt x="847444" y="6088"/>
                  </a:lnTo>
                  <a:lnTo>
                    <a:pt x="864824" y="6176"/>
                  </a:lnTo>
                  <a:lnTo>
                    <a:pt x="882055" y="6234"/>
                  </a:lnTo>
                  <a:lnTo>
                    <a:pt x="899187" y="6272"/>
                  </a:lnTo>
                  <a:lnTo>
                    <a:pt x="929511" y="8197"/>
                  </a:lnTo>
                  <a:lnTo>
                    <a:pt x="957099" y="10699"/>
                  </a:lnTo>
                  <a:lnTo>
                    <a:pt x="983472" y="11811"/>
                  </a:lnTo>
                  <a:lnTo>
                    <a:pt x="1007423" y="12305"/>
                  </a:lnTo>
                  <a:lnTo>
                    <a:pt x="1036977" y="12583"/>
                  </a:lnTo>
                  <a:lnTo>
                    <a:pt x="1062902" y="12665"/>
                  </a:lnTo>
                  <a:lnTo>
                    <a:pt x="1094117" y="12695"/>
                  </a:lnTo>
                  <a:lnTo>
                    <a:pt x="1130300" y="127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SMARTInkShape-447">
              <a:extLst>
                <a:ext uri="{FF2B5EF4-FFF2-40B4-BE49-F238E27FC236}">
                  <a16:creationId xmlns:a16="http://schemas.microsoft.com/office/drawing/2014/main" id="{48D2D33B-9D7D-21AD-4BE6-FEB0CD328BA9}"/>
                </a:ext>
              </a:extLst>
            </p:cNvPr>
            <p:cNvSpPr/>
            <p:nvPr>
              <p:custDataLst>
                <p:tags r:id="rId98"/>
              </p:custDataLst>
            </p:nvPr>
          </p:nvSpPr>
          <p:spPr>
            <a:xfrm>
              <a:off x="3765550" y="2083155"/>
              <a:ext cx="209551" cy="155541"/>
            </a:xfrm>
            <a:custGeom>
              <a:avLst/>
              <a:gdLst/>
              <a:ahLst/>
              <a:cxnLst/>
              <a:rect l="0" t="0" r="0" b="0"/>
              <a:pathLst>
                <a:path w="209551" h="155541">
                  <a:moveTo>
                    <a:pt x="0" y="37745"/>
                  </a:moveTo>
                  <a:lnTo>
                    <a:pt x="0" y="37745"/>
                  </a:lnTo>
                  <a:lnTo>
                    <a:pt x="25408" y="13042"/>
                  </a:lnTo>
                  <a:lnTo>
                    <a:pt x="42575" y="2343"/>
                  </a:lnTo>
                  <a:lnTo>
                    <a:pt x="58323" y="0"/>
                  </a:lnTo>
                  <a:lnTo>
                    <a:pt x="64962" y="3566"/>
                  </a:lnTo>
                  <a:lnTo>
                    <a:pt x="77351" y="13982"/>
                  </a:lnTo>
                  <a:lnTo>
                    <a:pt x="80239" y="24126"/>
                  </a:lnTo>
                  <a:lnTo>
                    <a:pt x="85465" y="50264"/>
                  </a:lnTo>
                  <a:lnTo>
                    <a:pt x="88448" y="77145"/>
                  </a:lnTo>
                  <a:lnTo>
                    <a:pt x="88841" y="103402"/>
                  </a:lnTo>
                  <a:lnTo>
                    <a:pt x="90770" y="127071"/>
                  </a:lnTo>
                  <a:lnTo>
                    <a:pt x="94365" y="148758"/>
                  </a:lnTo>
                  <a:lnTo>
                    <a:pt x="92544" y="151970"/>
                  </a:lnTo>
                  <a:lnTo>
                    <a:pt x="89212" y="154112"/>
                  </a:lnTo>
                  <a:lnTo>
                    <a:pt x="84875" y="155540"/>
                  </a:lnTo>
                  <a:lnTo>
                    <a:pt x="80572" y="155080"/>
                  </a:lnTo>
                  <a:lnTo>
                    <a:pt x="72028" y="150807"/>
                  </a:lnTo>
                  <a:lnTo>
                    <a:pt x="65409" y="140441"/>
                  </a:lnTo>
                  <a:lnTo>
                    <a:pt x="60820" y="126427"/>
                  </a:lnTo>
                  <a:lnTo>
                    <a:pt x="58943" y="104081"/>
                  </a:lnTo>
                  <a:lnTo>
                    <a:pt x="61004" y="92863"/>
                  </a:lnTo>
                  <a:lnTo>
                    <a:pt x="69503" y="78614"/>
                  </a:lnTo>
                  <a:lnTo>
                    <a:pt x="80958" y="68826"/>
                  </a:lnTo>
                  <a:lnTo>
                    <a:pt x="110458" y="56986"/>
                  </a:lnTo>
                  <a:lnTo>
                    <a:pt x="134093" y="52383"/>
                  </a:lnTo>
                  <a:lnTo>
                    <a:pt x="163992" y="50828"/>
                  </a:lnTo>
                  <a:lnTo>
                    <a:pt x="193234" y="54885"/>
                  </a:lnTo>
                  <a:lnTo>
                    <a:pt x="209550" y="567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SMARTInkShape-448">
              <a:extLst>
                <a:ext uri="{FF2B5EF4-FFF2-40B4-BE49-F238E27FC236}">
                  <a16:creationId xmlns:a16="http://schemas.microsoft.com/office/drawing/2014/main" id="{B08791A1-924F-0C57-7F4D-1EC39ADABEB4}"/>
                </a:ext>
              </a:extLst>
            </p:cNvPr>
            <p:cNvSpPr/>
            <p:nvPr>
              <p:custDataLst>
                <p:tags r:id="rId99"/>
              </p:custDataLst>
            </p:nvPr>
          </p:nvSpPr>
          <p:spPr>
            <a:xfrm>
              <a:off x="3673894" y="2104055"/>
              <a:ext cx="72114" cy="120742"/>
            </a:xfrm>
            <a:custGeom>
              <a:avLst/>
              <a:gdLst/>
              <a:ahLst/>
              <a:cxnLst/>
              <a:rect l="0" t="0" r="0" b="0"/>
              <a:pathLst>
                <a:path w="72114" h="120742">
                  <a:moveTo>
                    <a:pt x="53556" y="35895"/>
                  </a:moveTo>
                  <a:lnTo>
                    <a:pt x="53556" y="35895"/>
                  </a:lnTo>
                  <a:lnTo>
                    <a:pt x="58625" y="30120"/>
                  </a:lnTo>
                  <a:lnTo>
                    <a:pt x="63681" y="20700"/>
                  </a:lnTo>
                  <a:lnTo>
                    <a:pt x="65111" y="15501"/>
                  </a:lnTo>
                  <a:lnTo>
                    <a:pt x="63866" y="8957"/>
                  </a:lnTo>
                  <a:lnTo>
                    <a:pt x="62546" y="5236"/>
                  </a:lnTo>
                  <a:lnTo>
                    <a:pt x="60961" y="2756"/>
                  </a:lnTo>
                  <a:lnTo>
                    <a:pt x="57317" y="0"/>
                  </a:lnTo>
                  <a:lnTo>
                    <a:pt x="49583" y="2538"/>
                  </a:lnTo>
                  <a:lnTo>
                    <a:pt x="33329" y="13782"/>
                  </a:lnTo>
                  <a:lnTo>
                    <a:pt x="23400" y="23950"/>
                  </a:lnTo>
                  <a:lnTo>
                    <a:pt x="5869" y="54865"/>
                  </a:lnTo>
                  <a:lnTo>
                    <a:pt x="0" y="78605"/>
                  </a:lnTo>
                  <a:lnTo>
                    <a:pt x="1766" y="92271"/>
                  </a:lnTo>
                  <a:lnTo>
                    <a:pt x="11027" y="111550"/>
                  </a:lnTo>
                  <a:lnTo>
                    <a:pt x="21014" y="117262"/>
                  </a:lnTo>
                  <a:lnTo>
                    <a:pt x="33448" y="120741"/>
                  </a:lnTo>
                  <a:lnTo>
                    <a:pt x="43678" y="119936"/>
                  </a:lnTo>
                  <a:lnTo>
                    <a:pt x="52929" y="115345"/>
                  </a:lnTo>
                  <a:lnTo>
                    <a:pt x="57371" y="112145"/>
                  </a:lnTo>
                  <a:lnTo>
                    <a:pt x="64189" y="102945"/>
                  </a:lnTo>
                  <a:lnTo>
                    <a:pt x="68865" y="90389"/>
                  </a:lnTo>
                  <a:lnTo>
                    <a:pt x="71498" y="64193"/>
                  </a:lnTo>
                  <a:lnTo>
                    <a:pt x="72113" y="46825"/>
                  </a:lnTo>
                  <a:lnTo>
                    <a:pt x="70161" y="39654"/>
                  </a:lnTo>
                  <a:lnTo>
                    <a:pt x="53556" y="168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SMARTInkShape-449">
              <a:extLst>
                <a:ext uri="{FF2B5EF4-FFF2-40B4-BE49-F238E27FC236}">
                  <a16:creationId xmlns:a16="http://schemas.microsoft.com/office/drawing/2014/main" id="{924F72B7-DFD0-C2D4-28DF-9E52499DF337}"/>
                </a:ext>
              </a:extLst>
            </p:cNvPr>
            <p:cNvSpPr/>
            <p:nvPr>
              <p:custDataLst>
                <p:tags r:id="rId100"/>
              </p:custDataLst>
            </p:nvPr>
          </p:nvSpPr>
          <p:spPr>
            <a:xfrm>
              <a:off x="3625850" y="2060958"/>
              <a:ext cx="12701" cy="28193"/>
            </a:xfrm>
            <a:custGeom>
              <a:avLst/>
              <a:gdLst/>
              <a:ahLst/>
              <a:cxnLst/>
              <a:rect l="0" t="0" r="0" b="0"/>
              <a:pathLst>
                <a:path w="12701" h="28193">
                  <a:moveTo>
                    <a:pt x="0" y="28192"/>
                  </a:moveTo>
                  <a:lnTo>
                    <a:pt x="0" y="28192"/>
                  </a:lnTo>
                  <a:lnTo>
                    <a:pt x="0" y="21450"/>
                  </a:lnTo>
                  <a:lnTo>
                    <a:pt x="1881" y="16259"/>
                  </a:lnTo>
                  <a:lnTo>
                    <a:pt x="4364" y="11599"/>
                  </a:lnTo>
                  <a:lnTo>
                    <a:pt x="6467" y="5010"/>
                  </a:lnTo>
                  <a:lnTo>
                    <a:pt x="9460" y="720"/>
                  </a:lnTo>
                  <a:lnTo>
                    <a:pt x="10539" y="0"/>
                  </a:lnTo>
                  <a:lnTo>
                    <a:pt x="12700" y="27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SMARTInkShape-450">
              <a:extLst>
                <a:ext uri="{FF2B5EF4-FFF2-40B4-BE49-F238E27FC236}">
                  <a16:creationId xmlns:a16="http://schemas.microsoft.com/office/drawing/2014/main" id="{DA046698-28E3-07FD-A336-87BBE1925CDC}"/>
                </a:ext>
              </a:extLst>
            </p:cNvPr>
            <p:cNvSpPr/>
            <p:nvPr>
              <p:custDataLst>
                <p:tags r:id="rId101"/>
              </p:custDataLst>
            </p:nvPr>
          </p:nvSpPr>
          <p:spPr>
            <a:xfrm>
              <a:off x="3600450" y="2130530"/>
              <a:ext cx="12701" cy="111021"/>
            </a:xfrm>
            <a:custGeom>
              <a:avLst/>
              <a:gdLst/>
              <a:ahLst/>
              <a:cxnLst/>
              <a:rect l="0" t="0" r="0" b="0"/>
              <a:pathLst>
                <a:path w="12701" h="111021">
                  <a:moveTo>
                    <a:pt x="0" y="9420"/>
                  </a:moveTo>
                  <a:lnTo>
                    <a:pt x="0" y="9420"/>
                  </a:lnTo>
                  <a:lnTo>
                    <a:pt x="8838" y="582"/>
                  </a:lnTo>
                  <a:lnTo>
                    <a:pt x="10125" y="0"/>
                  </a:lnTo>
                  <a:lnTo>
                    <a:pt x="10983" y="318"/>
                  </a:lnTo>
                  <a:lnTo>
                    <a:pt x="11555" y="1235"/>
                  </a:lnTo>
                  <a:lnTo>
                    <a:pt x="12361" y="12639"/>
                  </a:lnTo>
                  <a:lnTo>
                    <a:pt x="7629" y="42857"/>
                  </a:lnTo>
                  <a:lnTo>
                    <a:pt x="6519" y="71992"/>
                  </a:lnTo>
                  <a:lnTo>
                    <a:pt x="7105" y="90990"/>
                  </a:lnTo>
                  <a:lnTo>
                    <a:pt x="12700" y="1110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SMARTInkShape-451">
              <a:extLst>
                <a:ext uri="{FF2B5EF4-FFF2-40B4-BE49-F238E27FC236}">
                  <a16:creationId xmlns:a16="http://schemas.microsoft.com/office/drawing/2014/main" id="{EA5B649C-F0B9-D0B4-AD4D-FE57A559D123}"/>
                </a:ext>
              </a:extLst>
            </p:cNvPr>
            <p:cNvSpPr/>
            <p:nvPr>
              <p:custDataLst>
                <p:tags r:id="rId102"/>
              </p:custDataLst>
            </p:nvPr>
          </p:nvSpPr>
          <p:spPr>
            <a:xfrm>
              <a:off x="3397250" y="2118772"/>
              <a:ext cx="177801" cy="111952"/>
            </a:xfrm>
            <a:custGeom>
              <a:avLst/>
              <a:gdLst/>
              <a:ahLst/>
              <a:cxnLst/>
              <a:rect l="0" t="0" r="0" b="0"/>
              <a:pathLst>
                <a:path w="177801" h="111952">
                  <a:moveTo>
                    <a:pt x="0" y="27528"/>
                  </a:moveTo>
                  <a:lnTo>
                    <a:pt x="0" y="27528"/>
                  </a:lnTo>
                  <a:lnTo>
                    <a:pt x="28129" y="6571"/>
                  </a:lnTo>
                  <a:lnTo>
                    <a:pt x="39313" y="1045"/>
                  </a:lnTo>
                  <a:lnTo>
                    <a:pt x="49457" y="0"/>
                  </a:lnTo>
                  <a:lnTo>
                    <a:pt x="54139" y="709"/>
                  </a:lnTo>
                  <a:lnTo>
                    <a:pt x="57965" y="3299"/>
                  </a:lnTo>
                  <a:lnTo>
                    <a:pt x="64097" y="11821"/>
                  </a:lnTo>
                  <a:lnTo>
                    <a:pt x="73783" y="38197"/>
                  </a:lnTo>
                  <a:lnTo>
                    <a:pt x="79639" y="55227"/>
                  </a:lnTo>
                  <a:lnTo>
                    <a:pt x="81975" y="81787"/>
                  </a:lnTo>
                  <a:lnTo>
                    <a:pt x="81589" y="91860"/>
                  </a:lnTo>
                  <a:lnTo>
                    <a:pt x="77405" y="104758"/>
                  </a:lnTo>
                  <a:lnTo>
                    <a:pt x="73678" y="110771"/>
                  </a:lnTo>
                  <a:lnTo>
                    <a:pt x="70991" y="111951"/>
                  </a:lnTo>
                  <a:lnTo>
                    <a:pt x="64242" y="111381"/>
                  </a:lnTo>
                  <a:lnTo>
                    <a:pt x="52510" y="107093"/>
                  </a:lnTo>
                  <a:lnTo>
                    <a:pt x="46151" y="101461"/>
                  </a:lnTo>
                  <a:lnTo>
                    <a:pt x="43467" y="97983"/>
                  </a:lnTo>
                  <a:lnTo>
                    <a:pt x="42383" y="93548"/>
                  </a:lnTo>
                  <a:lnTo>
                    <a:pt x="43061" y="82976"/>
                  </a:lnTo>
                  <a:lnTo>
                    <a:pt x="47596" y="73103"/>
                  </a:lnTo>
                  <a:lnTo>
                    <a:pt x="62005" y="55267"/>
                  </a:lnTo>
                  <a:lnTo>
                    <a:pt x="81009" y="42411"/>
                  </a:lnTo>
                  <a:lnTo>
                    <a:pt x="107886" y="33035"/>
                  </a:lnTo>
                  <a:lnTo>
                    <a:pt x="138433" y="19182"/>
                  </a:lnTo>
                  <a:lnTo>
                    <a:pt x="164542" y="10027"/>
                  </a:lnTo>
                  <a:lnTo>
                    <a:pt x="177800" y="847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SMARTInkShape-452">
              <a:extLst>
                <a:ext uri="{FF2B5EF4-FFF2-40B4-BE49-F238E27FC236}">
                  <a16:creationId xmlns:a16="http://schemas.microsoft.com/office/drawing/2014/main" id="{CEEC7C9F-1395-61F3-85F1-ADC3B810140A}"/>
                </a:ext>
              </a:extLst>
            </p:cNvPr>
            <p:cNvSpPr/>
            <p:nvPr>
              <p:custDataLst>
                <p:tags r:id="rId103"/>
              </p:custDataLst>
            </p:nvPr>
          </p:nvSpPr>
          <p:spPr>
            <a:xfrm>
              <a:off x="3259557" y="2109531"/>
              <a:ext cx="118644" cy="127049"/>
            </a:xfrm>
            <a:custGeom>
              <a:avLst/>
              <a:gdLst/>
              <a:ahLst/>
              <a:cxnLst/>
              <a:rect l="0" t="0" r="0" b="0"/>
              <a:pathLst>
                <a:path w="118644" h="127049">
                  <a:moveTo>
                    <a:pt x="36093" y="43119"/>
                  </a:moveTo>
                  <a:lnTo>
                    <a:pt x="36093" y="43119"/>
                  </a:lnTo>
                  <a:lnTo>
                    <a:pt x="65733" y="43119"/>
                  </a:lnTo>
                  <a:lnTo>
                    <a:pt x="69962" y="43119"/>
                  </a:lnTo>
                  <a:lnTo>
                    <a:pt x="91499" y="34281"/>
                  </a:lnTo>
                  <a:lnTo>
                    <a:pt x="100566" y="28192"/>
                  </a:lnTo>
                  <a:lnTo>
                    <a:pt x="107721" y="18549"/>
                  </a:lnTo>
                  <a:lnTo>
                    <a:pt x="110938" y="10125"/>
                  </a:lnTo>
                  <a:lnTo>
                    <a:pt x="109978" y="7718"/>
                  </a:lnTo>
                  <a:lnTo>
                    <a:pt x="105149" y="3161"/>
                  </a:lnTo>
                  <a:lnTo>
                    <a:pt x="87756" y="0"/>
                  </a:lnTo>
                  <a:lnTo>
                    <a:pt x="78340" y="1142"/>
                  </a:lnTo>
                  <a:lnTo>
                    <a:pt x="56432" y="10995"/>
                  </a:lnTo>
                  <a:lnTo>
                    <a:pt x="29998" y="36669"/>
                  </a:lnTo>
                  <a:lnTo>
                    <a:pt x="8156" y="65154"/>
                  </a:lnTo>
                  <a:lnTo>
                    <a:pt x="4768" y="70509"/>
                  </a:lnTo>
                  <a:lnTo>
                    <a:pt x="0" y="91530"/>
                  </a:lnTo>
                  <a:lnTo>
                    <a:pt x="2648" y="105557"/>
                  </a:lnTo>
                  <a:lnTo>
                    <a:pt x="5330" y="112261"/>
                  </a:lnTo>
                  <a:lnTo>
                    <a:pt x="9940" y="117436"/>
                  </a:lnTo>
                  <a:lnTo>
                    <a:pt x="22588" y="125067"/>
                  </a:lnTo>
                  <a:lnTo>
                    <a:pt x="35735" y="127048"/>
                  </a:lnTo>
                  <a:lnTo>
                    <a:pt x="61422" y="122570"/>
                  </a:lnTo>
                  <a:lnTo>
                    <a:pt x="92023" y="107395"/>
                  </a:lnTo>
                  <a:lnTo>
                    <a:pt x="118643" y="875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SMARTInkShape-453">
              <a:extLst>
                <a:ext uri="{FF2B5EF4-FFF2-40B4-BE49-F238E27FC236}">
                  <a16:creationId xmlns:a16="http://schemas.microsoft.com/office/drawing/2014/main" id="{2A8FC9E4-2A4F-505B-47FE-EF34BD2F9CDB}"/>
                </a:ext>
              </a:extLst>
            </p:cNvPr>
            <p:cNvSpPr/>
            <p:nvPr>
              <p:custDataLst>
                <p:tags r:id="rId104"/>
              </p:custDataLst>
            </p:nvPr>
          </p:nvSpPr>
          <p:spPr>
            <a:xfrm>
              <a:off x="3092450" y="2146300"/>
              <a:ext cx="120651" cy="44451"/>
            </a:xfrm>
            <a:custGeom>
              <a:avLst/>
              <a:gdLst/>
              <a:ahLst/>
              <a:cxnLst/>
              <a:rect l="0" t="0" r="0" b="0"/>
              <a:pathLst>
                <a:path w="120651" h="44451">
                  <a:moveTo>
                    <a:pt x="0" y="44450"/>
                  </a:moveTo>
                  <a:lnTo>
                    <a:pt x="0" y="44450"/>
                  </a:lnTo>
                  <a:lnTo>
                    <a:pt x="5775" y="39380"/>
                  </a:lnTo>
                  <a:lnTo>
                    <a:pt x="36566" y="23785"/>
                  </a:lnTo>
                  <a:lnTo>
                    <a:pt x="64274" y="16303"/>
                  </a:lnTo>
                  <a:lnTo>
                    <a:pt x="1206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SMARTInkShape-454">
              <a:extLst>
                <a:ext uri="{FF2B5EF4-FFF2-40B4-BE49-F238E27FC236}">
                  <a16:creationId xmlns:a16="http://schemas.microsoft.com/office/drawing/2014/main" id="{9D818436-5972-57DE-2CE5-2CD4C38FDED1}"/>
                </a:ext>
              </a:extLst>
            </p:cNvPr>
            <p:cNvSpPr/>
            <p:nvPr>
              <p:custDataLst>
                <p:tags r:id="rId105"/>
              </p:custDataLst>
            </p:nvPr>
          </p:nvSpPr>
          <p:spPr>
            <a:xfrm>
              <a:off x="3099252" y="1995679"/>
              <a:ext cx="131598" cy="353822"/>
            </a:xfrm>
            <a:custGeom>
              <a:avLst/>
              <a:gdLst/>
              <a:ahLst/>
              <a:cxnLst/>
              <a:rect l="0" t="0" r="0" b="0"/>
              <a:pathLst>
                <a:path w="131598" h="353822">
                  <a:moveTo>
                    <a:pt x="101148" y="87121"/>
                  </a:moveTo>
                  <a:lnTo>
                    <a:pt x="101148" y="87121"/>
                  </a:lnTo>
                  <a:lnTo>
                    <a:pt x="104519" y="90492"/>
                  </a:lnTo>
                  <a:lnTo>
                    <a:pt x="109937" y="92147"/>
                  </a:lnTo>
                  <a:lnTo>
                    <a:pt x="113357" y="92588"/>
                  </a:lnTo>
                  <a:lnTo>
                    <a:pt x="119039" y="91197"/>
                  </a:lnTo>
                  <a:lnTo>
                    <a:pt x="125065" y="87926"/>
                  </a:lnTo>
                  <a:lnTo>
                    <a:pt x="126109" y="80618"/>
                  </a:lnTo>
                  <a:lnTo>
                    <a:pt x="127167" y="69870"/>
                  </a:lnTo>
                  <a:lnTo>
                    <a:pt x="131557" y="54890"/>
                  </a:lnTo>
                  <a:lnTo>
                    <a:pt x="131597" y="45280"/>
                  </a:lnTo>
                  <a:lnTo>
                    <a:pt x="123981" y="14775"/>
                  </a:lnTo>
                  <a:lnTo>
                    <a:pt x="117948" y="4223"/>
                  </a:lnTo>
                  <a:lnTo>
                    <a:pt x="115170" y="2222"/>
                  </a:lnTo>
                  <a:lnTo>
                    <a:pt x="108321" y="0"/>
                  </a:lnTo>
                  <a:lnTo>
                    <a:pt x="104519" y="818"/>
                  </a:lnTo>
                  <a:lnTo>
                    <a:pt x="96532" y="5490"/>
                  </a:lnTo>
                  <a:lnTo>
                    <a:pt x="75541" y="34490"/>
                  </a:lnTo>
                  <a:lnTo>
                    <a:pt x="62203" y="60395"/>
                  </a:lnTo>
                  <a:lnTo>
                    <a:pt x="52763" y="89394"/>
                  </a:lnTo>
                  <a:lnTo>
                    <a:pt x="42048" y="116879"/>
                  </a:lnTo>
                  <a:lnTo>
                    <a:pt x="34091" y="147052"/>
                  </a:lnTo>
                  <a:lnTo>
                    <a:pt x="26560" y="178334"/>
                  </a:lnTo>
                  <a:lnTo>
                    <a:pt x="16410" y="209240"/>
                  </a:lnTo>
                  <a:lnTo>
                    <a:pt x="9326" y="236586"/>
                  </a:lnTo>
                  <a:lnTo>
                    <a:pt x="6209" y="261856"/>
                  </a:lnTo>
                  <a:lnTo>
                    <a:pt x="1073" y="289716"/>
                  </a:lnTo>
                  <a:lnTo>
                    <a:pt x="0" y="312955"/>
                  </a:lnTo>
                  <a:lnTo>
                    <a:pt x="1563" y="336538"/>
                  </a:lnTo>
                  <a:lnTo>
                    <a:pt x="5898" y="3538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SMARTInkShape-455">
              <a:extLst>
                <a:ext uri="{FF2B5EF4-FFF2-40B4-BE49-F238E27FC236}">
                  <a16:creationId xmlns:a16="http://schemas.microsoft.com/office/drawing/2014/main" id="{0A780035-3335-9B4C-C161-AE99CF8D1682}"/>
                </a:ext>
              </a:extLst>
            </p:cNvPr>
            <p:cNvSpPr/>
            <p:nvPr>
              <p:custDataLst>
                <p:tags r:id="rId106"/>
              </p:custDataLst>
            </p:nvPr>
          </p:nvSpPr>
          <p:spPr>
            <a:xfrm>
              <a:off x="2851150" y="2091534"/>
              <a:ext cx="158751" cy="113286"/>
            </a:xfrm>
            <a:custGeom>
              <a:avLst/>
              <a:gdLst/>
              <a:ahLst/>
              <a:cxnLst/>
              <a:rect l="0" t="0" r="0" b="0"/>
              <a:pathLst>
                <a:path w="158751" h="113286">
                  <a:moveTo>
                    <a:pt x="0" y="42066"/>
                  </a:moveTo>
                  <a:lnTo>
                    <a:pt x="0" y="42066"/>
                  </a:lnTo>
                  <a:lnTo>
                    <a:pt x="8838" y="27760"/>
                  </a:lnTo>
                  <a:lnTo>
                    <a:pt x="17712" y="18884"/>
                  </a:lnTo>
                  <a:lnTo>
                    <a:pt x="42054" y="5224"/>
                  </a:lnTo>
                  <a:lnTo>
                    <a:pt x="49706" y="4076"/>
                  </a:lnTo>
                  <a:lnTo>
                    <a:pt x="54948" y="17785"/>
                  </a:lnTo>
                  <a:lnTo>
                    <a:pt x="56956" y="44171"/>
                  </a:lnTo>
                  <a:lnTo>
                    <a:pt x="55230" y="72768"/>
                  </a:lnTo>
                  <a:lnTo>
                    <a:pt x="51059" y="103899"/>
                  </a:lnTo>
                  <a:lnTo>
                    <a:pt x="50851" y="113285"/>
                  </a:lnTo>
                  <a:lnTo>
                    <a:pt x="50807" y="103490"/>
                  </a:lnTo>
                  <a:lnTo>
                    <a:pt x="54566" y="97353"/>
                  </a:lnTo>
                  <a:lnTo>
                    <a:pt x="78412" y="66745"/>
                  </a:lnTo>
                  <a:lnTo>
                    <a:pt x="102561" y="36210"/>
                  </a:lnTo>
                  <a:lnTo>
                    <a:pt x="131289" y="6112"/>
                  </a:lnTo>
                  <a:lnTo>
                    <a:pt x="137844" y="1392"/>
                  </a:lnTo>
                  <a:lnTo>
                    <a:pt x="140579" y="133"/>
                  </a:lnTo>
                  <a:lnTo>
                    <a:pt x="143108" y="0"/>
                  </a:lnTo>
                  <a:lnTo>
                    <a:pt x="147800" y="1733"/>
                  </a:lnTo>
                  <a:lnTo>
                    <a:pt x="149334" y="3888"/>
                  </a:lnTo>
                  <a:lnTo>
                    <a:pt x="151492" y="12958"/>
                  </a:lnTo>
                  <a:lnTo>
                    <a:pt x="152390" y="43903"/>
                  </a:lnTo>
                  <a:lnTo>
                    <a:pt x="149026" y="53821"/>
                  </a:lnTo>
                  <a:lnTo>
                    <a:pt x="149445" y="56958"/>
                  </a:lnTo>
                  <a:lnTo>
                    <a:pt x="151136" y="59755"/>
                  </a:lnTo>
                  <a:lnTo>
                    <a:pt x="155366" y="64744"/>
                  </a:lnTo>
                  <a:lnTo>
                    <a:pt x="158750" y="738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SMARTInkShape-456">
              <a:extLst>
                <a:ext uri="{FF2B5EF4-FFF2-40B4-BE49-F238E27FC236}">
                  <a16:creationId xmlns:a16="http://schemas.microsoft.com/office/drawing/2014/main" id="{73B4C607-B41D-CF4E-F3FC-024A167DDABE}"/>
                </a:ext>
              </a:extLst>
            </p:cNvPr>
            <p:cNvSpPr/>
            <p:nvPr>
              <p:custDataLst>
                <p:tags r:id="rId107"/>
              </p:custDataLst>
            </p:nvPr>
          </p:nvSpPr>
          <p:spPr>
            <a:xfrm>
              <a:off x="2794262" y="1981200"/>
              <a:ext cx="12439" cy="44451"/>
            </a:xfrm>
            <a:custGeom>
              <a:avLst/>
              <a:gdLst/>
              <a:ahLst/>
              <a:cxnLst/>
              <a:rect l="0" t="0" r="0" b="0"/>
              <a:pathLst>
                <a:path w="12439" h="44451">
                  <a:moveTo>
                    <a:pt x="6088" y="44450"/>
                  </a:moveTo>
                  <a:lnTo>
                    <a:pt x="6088" y="44450"/>
                  </a:lnTo>
                  <a:lnTo>
                    <a:pt x="2717" y="37708"/>
                  </a:lnTo>
                  <a:lnTo>
                    <a:pt x="0" y="12500"/>
                  </a:lnTo>
                  <a:lnTo>
                    <a:pt x="618" y="10450"/>
                  </a:lnTo>
                  <a:lnTo>
                    <a:pt x="1736" y="9083"/>
                  </a:lnTo>
                  <a:lnTo>
                    <a:pt x="1243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SMARTInkShape-457">
              <a:extLst>
                <a:ext uri="{FF2B5EF4-FFF2-40B4-BE49-F238E27FC236}">
                  <a16:creationId xmlns:a16="http://schemas.microsoft.com/office/drawing/2014/main" id="{F6E7CE1D-628C-F1EE-FF46-7184CDC1C8D7}"/>
                </a:ext>
              </a:extLst>
            </p:cNvPr>
            <p:cNvSpPr/>
            <p:nvPr>
              <p:custDataLst>
                <p:tags r:id="rId108"/>
              </p:custDataLst>
            </p:nvPr>
          </p:nvSpPr>
          <p:spPr>
            <a:xfrm>
              <a:off x="2787650" y="2063750"/>
              <a:ext cx="12623" cy="165101"/>
            </a:xfrm>
            <a:custGeom>
              <a:avLst/>
              <a:gdLst/>
              <a:ahLst/>
              <a:cxnLst/>
              <a:rect l="0" t="0" r="0" b="0"/>
              <a:pathLst>
                <a:path w="12623" h="165101">
                  <a:moveTo>
                    <a:pt x="6350" y="0"/>
                  </a:moveTo>
                  <a:lnTo>
                    <a:pt x="6350" y="0"/>
                  </a:lnTo>
                  <a:lnTo>
                    <a:pt x="9721" y="0"/>
                  </a:lnTo>
                  <a:lnTo>
                    <a:pt x="10714" y="706"/>
                  </a:lnTo>
                  <a:lnTo>
                    <a:pt x="11375" y="1881"/>
                  </a:lnTo>
                  <a:lnTo>
                    <a:pt x="12111" y="6481"/>
                  </a:lnTo>
                  <a:lnTo>
                    <a:pt x="12622" y="35974"/>
                  </a:lnTo>
                  <a:lnTo>
                    <a:pt x="10808" y="66426"/>
                  </a:lnTo>
                  <a:lnTo>
                    <a:pt x="5790" y="91648"/>
                  </a:lnTo>
                  <a:lnTo>
                    <a:pt x="1715" y="119583"/>
                  </a:lnTo>
                  <a:lnTo>
                    <a:pt x="226" y="148340"/>
                  </a:lnTo>
                  <a:lnTo>
                    <a:pt x="0" y="1651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3" name="SMARTInkShape-Group92">
            <a:extLst>
              <a:ext uri="{FF2B5EF4-FFF2-40B4-BE49-F238E27FC236}">
                <a16:creationId xmlns:a16="http://schemas.microsoft.com/office/drawing/2014/main" id="{A3DBF0D1-4F71-FC02-B8A4-A95C4ED5F37A}"/>
              </a:ext>
            </a:extLst>
          </p:cNvPr>
          <p:cNvGrpSpPr/>
          <p:nvPr/>
        </p:nvGrpSpPr>
        <p:grpSpPr>
          <a:xfrm>
            <a:off x="4146550" y="2006600"/>
            <a:ext cx="806451" cy="412751"/>
            <a:chOff x="4146550" y="2006600"/>
            <a:chExt cx="806451" cy="412751"/>
          </a:xfrm>
        </p:grpSpPr>
        <p:sp>
          <p:nvSpPr>
            <p:cNvPr id="126" name="SMARTInkShape-458">
              <a:extLst>
                <a:ext uri="{FF2B5EF4-FFF2-40B4-BE49-F238E27FC236}">
                  <a16:creationId xmlns:a16="http://schemas.microsoft.com/office/drawing/2014/main" id="{2E58EB05-68E3-44EC-0047-E40000C6D3F2}"/>
                </a:ext>
              </a:extLst>
            </p:cNvPr>
            <p:cNvSpPr/>
            <p:nvPr>
              <p:custDataLst>
                <p:tags r:id="rId90"/>
              </p:custDataLst>
            </p:nvPr>
          </p:nvSpPr>
          <p:spPr>
            <a:xfrm>
              <a:off x="4858395" y="2006600"/>
              <a:ext cx="94606" cy="277595"/>
            </a:xfrm>
            <a:custGeom>
              <a:avLst/>
              <a:gdLst/>
              <a:ahLst/>
              <a:cxnLst/>
              <a:rect l="0" t="0" r="0" b="0"/>
              <a:pathLst>
                <a:path w="94606" h="277595">
                  <a:moveTo>
                    <a:pt x="62855" y="203200"/>
                  </a:moveTo>
                  <a:lnTo>
                    <a:pt x="62855" y="203200"/>
                  </a:lnTo>
                  <a:lnTo>
                    <a:pt x="74595" y="191460"/>
                  </a:lnTo>
                  <a:lnTo>
                    <a:pt x="80435" y="189984"/>
                  </a:lnTo>
                  <a:lnTo>
                    <a:pt x="87908" y="184419"/>
                  </a:lnTo>
                  <a:lnTo>
                    <a:pt x="88246" y="174698"/>
                  </a:lnTo>
                  <a:lnTo>
                    <a:pt x="86369" y="171012"/>
                  </a:lnTo>
                  <a:lnTo>
                    <a:pt x="84881" y="169041"/>
                  </a:lnTo>
                  <a:lnTo>
                    <a:pt x="77583" y="166852"/>
                  </a:lnTo>
                  <a:lnTo>
                    <a:pt x="67284" y="166584"/>
                  </a:lnTo>
                  <a:lnTo>
                    <a:pt x="55651" y="168817"/>
                  </a:lnTo>
                  <a:lnTo>
                    <a:pt x="40573" y="177412"/>
                  </a:lnTo>
                  <a:lnTo>
                    <a:pt x="10366" y="202104"/>
                  </a:lnTo>
                  <a:lnTo>
                    <a:pt x="6696" y="206703"/>
                  </a:lnTo>
                  <a:lnTo>
                    <a:pt x="2618" y="217457"/>
                  </a:lnTo>
                  <a:lnTo>
                    <a:pt x="0" y="244978"/>
                  </a:lnTo>
                  <a:lnTo>
                    <a:pt x="3404" y="257281"/>
                  </a:lnTo>
                  <a:lnTo>
                    <a:pt x="13717" y="273306"/>
                  </a:lnTo>
                  <a:lnTo>
                    <a:pt x="21966" y="276692"/>
                  </a:lnTo>
                  <a:lnTo>
                    <a:pt x="27129" y="277594"/>
                  </a:lnTo>
                  <a:lnTo>
                    <a:pt x="31982" y="276785"/>
                  </a:lnTo>
                  <a:lnTo>
                    <a:pt x="41138" y="272123"/>
                  </a:lnTo>
                  <a:lnTo>
                    <a:pt x="54225" y="254823"/>
                  </a:lnTo>
                  <a:lnTo>
                    <a:pt x="67040" y="225081"/>
                  </a:lnTo>
                  <a:lnTo>
                    <a:pt x="71771" y="203517"/>
                  </a:lnTo>
                  <a:lnTo>
                    <a:pt x="74579" y="182174"/>
                  </a:lnTo>
                  <a:lnTo>
                    <a:pt x="78178" y="160929"/>
                  </a:lnTo>
                  <a:lnTo>
                    <a:pt x="80248" y="139728"/>
                  </a:lnTo>
                  <a:lnTo>
                    <a:pt x="81874" y="118546"/>
                  </a:lnTo>
                  <a:lnTo>
                    <a:pt x="86051" y="88198"/>
                  </a:lnTo>
                  <a:lnTo>
                    <a:pt x="88308" y="63762"/>
                  </a:lnTo>
                  <a:lnTo>
                    <a:pt x="92425" y="36218"/>
                  </a:lnTo>
                  <a:lnTo>
                    <a:pt x="94414" y="4887"/>
                  </a:lnTo>
                  <a:lnTo>
                    <a:pt x="9460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SMARTInkShape-459">
              <a:extLst>
                <a:ext uri="{FF2B5EF4-FFF2-40B4-BE49-F238E27FC236}">
                  <a16:creationId xmlns:a16="http://schemas.microsoft.com/office/drawing/2014/main" id="{B31F7C25-C510-C3AA-4A07-78AA8B29E5C8}"/>
                </a:ext>
              </a:extLst>
            </p:cNvPr>
            <p:cNvSpPr/>
            <p:nvPr>
              <p:custDataLst>
                <p:tags r:id="rId91"/>
              </p:custDataLst>
            </p:nvPr>
          </p:nvSpPr>
          <p:spPr>
            <a:xfrm>
              <a:off x="4762500" y="2039572"/>
              <a:ext cx="25401" cy="244502"/>
            </a:xfrm>
            <a:custGeom>
              <a:avLst/>
              <a:gdLst/>
              <a:ahLst/>
              <a:cxnLst/>
              <a:rect l="0" t="0" r="0" b="0"/>
              <a:pathLst>
                <a:path w="25401" h="244502">
                  <a:moveTo>
                    <a:pt x="0" y="17828"/>
                  </a:moveTo>
                  <a:lnTo>
                    <a:pt x="0" y="17828"/>
                  </a:lnTo>
                  <a:lnTo>
                    <a:pt x="17828" y="0"/>
                  </a:lnTo>
                  <a:lnTo>
                    <a:pt x="18235" y="298"/>
                  </a:lnTo>
                  <a:lnTo>
                    <a:pt x="18688" y="2511"/>
                  </a:lnTo>
                  <a:lnTo>
                    <a:pt x="18273" y="29253"/>
                  </a:lnTo>
                  <a:lnTo>
                    <a:pt x="14665" y="54766"/>
                  </a:lnTo>
                  <a:lnTo>
                    <a:pt x="12576" y="84355"/>
                  </a:lnTo>
                  <a:lnTo>
                    <a:pt x="7803" y="113348"/>
                  </a:lnTo>
                  <a:lnTo>
                    <a:pt x="1750" y="142503"/>
                  </a:lnTo>
                  <a:lnTo>
                    <a:pt x="519" y="169539"/>
                  </a:lnTo>
                  <a:lnTo>
                    <a:pt x="2035" y="197305"/>
                  </a:lnTo>
                  <a:lnTo>
                    <a:pt x="8868" y="228180"/>
                  </a:lnTo>
                  <a:lnTo>
                    <a:pt x="12648" y="242092"/>
                  </a:lnTo>
                  <a:lnTo>
                    <a:pt x="14077" y="243537"/>
                  </a:lnTo>
                  <a:lnTo>
                    <a:pt x="15734" y="244501"/>
                  </a:lnTo>
                  <a:lnTo>
                    <a:pt x="16840" y="244438"/>
                  </a:lnTo>
                  <a:lnTo>
                    <a:pt x="17576" y="243690"/>
                  </a:lnTo>
                  <a:lnTo>
                    <a:pt x="19100" y="240978"/>
                  </a:lnTo>
                  <a:lnTo>
                    <a:pt x="25400" y="23372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SMARTInkShape-460">
              <a:extLst>
                <a:ext uri="{FF2B5EF4-FFF2-40B4-BE49-F238E27FC236}">
                  <a16:creationId xmlns:a16="http://schemas.microsoft.com/office/drawing/2014/main" id="{3DD43DDE-B9F7-F378-CBD5-FA3E45BD9F23}"/>
                </a:ext>
              </a:extLst>
            </p:cNvPr>
            <p:cNvSpPr/>
            <p:nvPr>
              <p:custDataLst>
                <p:tags r:id="rId92"/>
              </p:custDataLst>
            </p:nvPr>
          </p:nvSpPr>
          <p:spPr>
            <a:xfrm>
              <a:off x="4580806" y="2142416"/>
              <a:ext cx="118195" cy="113679"/>
            </a:xfrm>
            <a:custGeom>
              <a:avLst/>
              <a:gdLst/>
              <a:ahLst/>
              <a:cxnLst/>
              <a:rect l="0" t="0" r="0" b="0"/>
              <a:pathLst>
                <a:path w="118195" h="113679">
                  <a:moveTo>
                    <a:pt x="10244" y="29284"/>
                  </a:moveTo>
                  <a:lnTo>
                    <a:pt x="10244" y="29284"/>
                  </a:lnTo>
                  <a:lnTo>
                    <a:pt x="31906" y="39410"/>
                  </a:lnTo>
                  <a:lnTo>
                    <a:pt x="62756" y="41645"/>
                  </a:lnTo>
                  <a:lnTo>
                    <a:pt x="81699" y="38513"/>
                  </a:lnTo>
                  <a:lnTo>
                    <a:pt x="99620" y="29745"/>
                  </a:lnTo>
                  <a:lnTo>
                    <a:pt x="111593" y="18210"/>
                  </a:lnTo>
                  <a:lnTo>
                    <a:pt x="115260" y="10016"/>
                  </a:lnTo>
                  <a:lnTo>
                    <a:pt x="116238" y="5855"/>
                  </a:lnTo>
                  <a:lnTo>
                    <a:pt x="114774" y="3082"/>
                  </a:lnTo>
                  <a:lnTo>
                    <a:pt x="111680" y="1232"/>
                  </a:lnTo>
                  <a:lnTo>
                    <a:pt x="107501" y="0"/>
                  </a:lnTo>
                  <a:lnTo>
                    <a:pt x="88136" y="1635"/>
                  </a:lnTo>
                  <a:lnTo>
                    <a:pt x="61154" y="9960"/>
                  </a:lnTo>
                  <a:lnTo>
                    <a:pt x="40929" y="21363"/>
                  </a:lnTo>
                  <a:lnTo>
                    <a:pt x="18106" y="46265"/>
                  </a:lnTo>
                  <a:lnTo>
                    <a:pt x="5831" y="65673"/>
                  </a:lnTo>
                  <a:lnTo>
                    <a:pt x="0" y="85927"/>
                  </a:lnTo>
                  <a:lnTo>
                    <a:pt x="517" y="97027"/>
                  </a:lnTo>
                  <a:lnTo>
                    <a:pt x="1643" y="101963"/>
                  </a:lnTo>
                  <a:lnTo>
                    <a:pt x="5215" y="105959"/>
                  </a:lnTo>
                  <a:lnTo>
                    <a:pt x="16711" y="112280"/>
                  </a:lnTo>
                  <a:lnTo>
                    <a:pt x="29346" y="113678"/>
                  </a:lnTo>
                  <a:lnTo>
                    <a:pt x="58075" y="112198"/>
                  </a:lnTo>
                  <a:lnTo>
                    <a:pt x="82199" y="110495"/>
                  </a:lnTo>
                  <a:lnTo>
                    <a:pt x="118194" y="927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SMARTInkShape-461">
              <a:extLst>
                <a:ext uri="{FF2B5EF4-FFF2-40B4-BE49-F238E27FC236}">
                  <a16:creationId xmlns:a16="http://schemas.microsoft.com/office/drawing/2014/main" id="{D30AE827-3B86-AD99-3483-2A4EBE0ADB7C}"/>
                </a:ext>
              </a:extLst>
            </p:cNvPr>
            <p:cNvSpPr/>
            <p:nvPr>
              <p:custDataLst>
                <p:tags r:id="rId93"/>
              </p:custDataLst>
            </p:nvPr>
          </p:nvSpPr>
          <p:spPr>
            <a:xfrm>
              <a:off x="4498491" y="2120900"/>
              <a:ext cx="3660" cy="19051"/>
            </a:xfrm>
            <a:custGeom>
              <a:avLst/>
              <a:gdLst/>
              <a:ahLst/>
              <a:cxnLst/>
              <a:rect l="0" t="0" r="0" b="0"/>
              <a:pathLst>
                <a:path w="3660" h="19051">
                  <a:moveTo>
                    <a:pt x="3659" y="19050"/>
                  </a:moveTo>
                  <a:lnTo>
                    <a:pt x="3659" y="19050"/>
                  </a:lnTo>
                  <a:lnTo>
                    <a:pt x="288" y="15679"/>
                  </a:lnTo>
                  <a:lnTo>
                    <a:pt x="0" y="13980"/>
                  </a:lnTo>
                  <a:lnTo>
                    <a:pt x="365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SMARTInkShape-462">
              <a:extLst>
                <a:ext uri="{FF2B5EF4-FFF2-40B4-BE49-F238E27FC236}">
                  <a16:creationId xmlns:a16="http://schemas.microsoft.com/office/drawing/2014/main" id="{4153B208-2C3D-C761-7128-484E7B4732D7}"/>
                </a:ext>
              </a:extLst>
            </p:cNvPr>
            <p:cNvSpPr/>
            <p:nvPr>
              <p:custDataLst>
                <p:tags r:id="rId94"/>
              </p:custDataLst>
            </p:nvPr>
          </p:nvSpPr>
          <p:spPr>
            <a:xfrm>
              <a:off x="4483100" y="2201317"/>
              <a:ext cx="16293" cy="129134"/>
            </a:xfrm>
            <a:custGeom>
              <a:avLst/>
              <a:gdLst/>
              <a:ahLst/>
              <a:cxnLst/>
              <a:rect l="0" t="0" r="0" b="0"/>
              <a:pathLst>
                <a:path w="16293" h="129134">
                  <a:moveTo>
                    <a:pt x="0" y="27533"/>
                  </a:moveTo>
                  <a:lnTo>
                    <a:pt x="0" y="27533"/>
                  </a:lnTo>
                  <a:lnTo>
                    <a:pt x="10984" y="3684"/>
                  </a:lnTo>
                  <a:lnTo>
                    <a:pt x="11937" y="0"/>
                  </a:lnTo>
                  <a:lnTo>
                    <a:pt x="12192" y="5"/>
                  </a:lnTo>
                  <a:lnTo>
                    <a:pt x="16292" y="11992"/>
                  </a:lnTo>
                  <a:lnTo>
                    <a:pt x="9942" y="38691"/>
                  </a:lnTo>
                  <a:lnTo>
                    <a:pt x="7060" y="66034"/>
                  </a:lnTo>
                  <a:lnTo>
                    <a:pt x="6490" y="95999"/>
                  </a:lnTo>
                  <a:lnTo>
                    <a:pt x="6350" y="1291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SMARTInkShape-463">
              <a:extLst>
                <a:ext uri="{FF2B5EF4-FFF2-40B4-BE49-F238E27FC236}">
                  <a16:creationId xmlns:a16="http://schemas.microsoft.com/office/drawing/2014/main" id="{E348C572-38F6-6424-D50D-86CE11B77D3E}"/>
                </a:ext>
              </a:extLst>
            </p:cNvPr>
            <p:cNvSpPr/>
            <p:nvPr>
              <p:custDataLst>
                <p:tags r:id="rId95"/>
              </p:custDataLst>
            </p:nvPr>
          </p:nvSpPr>
          <p:spPr>
            <a:xfrm>
              <a:off x="4235450" y="2204333"/>
              <a:ext cx="117371" cy="215018"/>
            </a:xfrm>
            <a:custGeom>
              <a:avLst/>
              <a:gdLst/>
              <a:ahLst/>
              <a:cxnLst/>
              <a:rect l="0" t="0" r="0" b="0"/>
              <a:pathLst>
                <a:path w="117371" h="215018">
                  <a:moveTo>
                    <a:pt x="107950" y="5467"/>
                  </a:moveTo>
                  <a:lnTo>
                    <a:pt x="107950" y="5467"/>
                  </a:lnTo>
                  <a:lnTo>
                    <a:pt x="111321" y="2096"/>
                  </a:lnTo>
                  <a:lnTo>
                    <a:pt x="114858" y="441"/>
                  </a:lnTo>
                  <a:lnTo>
                    <a:pt x="116788" y="0"/>
                  </a:lnTo>
                  <a:lnTo>
                    <a:pt x="117370" y="411"/>
                  </a:lnTo>
                  <a:lnTo>
                    <a:pt x="117052" y="1391"/>
                  </a:lnTo>
                  <a:lnTo>
                    <a:pt x="103818" y="25914"/>
                  </a:lnTo>
                  <a:lnTo>
                    <a:pt x="89087" y="52291"/>
                  </a:lnTo>
                  <a:lnTo>
                    <a:pt x="75191" y="80882"/>
                  </a:lnTo>
                  <a:lnTo>
                    <a:pt x="59067" y="106912"/>
                  </a:lnTo>
                  <a:lnTo>
                    <a:pt x="42294" y="132437"/>
                  </a:lnTo>
                  <a:lnTo>
                    <a:pt x="27274" y="157861"/>
                  </a:lnTo>
                  <a:lnTo>
                    <a:pt x="13933" y="186637"/>
                  </a:lnTo>
                  <a:lnTo>
                    <a:pt x="0" y="2150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SMARTInkShape-464">
              <a:extLst>
                <a:ext uri="{FF2B5EF4-FFF2-40B4-BE49-F238E27FC236}">
                  <a16:creationId xmlns:a16="http://schemas.microsoft.com/office/drawing/2014/main" id="{F3F02605-167F-1363-664A-F31DF54AEFC6}"/>
                </a:ext>
              </a:extLst>
            </p:cNvPr>
            <p:cNvSpPr/>
            <p:nvPr>
              <p:custDataLst>
                <p:tags r:id="rId96"/>
              </p:custDataLst>
            </p:nvPr>
          </p:nvSpPr>
          <p:spPr>
            <a:xfrm>
              <a:off x="4146550" y="2165350"/>
              <a:ext cx="177801" cy="107951"/>
            </a:xfrm>
            <a:custGeom>
              <a:avLst/>
              <a:gdLst/>
              <a:ahLst/>
              <a:cxnLst/>
              <a:rect l="0" t="0" r="0" b="0"/>
              <a:pathLst>
                <a:path w="177801" h="107951">
                  <a:moveTo>
                    <a:pt x="0" y="0"/>
                  </a:moveTo>
                  <a:lnTo>
                    <a:pt x="0" y="0"/>
                  </a:lnTo>
                  <a:lnTo>
                    <a:pt x="3371" y="0"/>
                  </a:lnTo>
                  <a:lnTo>
                    <a:pt x="23765" y="8838"/>
                  </a:lnTo>
                  <a:lnTo>
                    <a:pt x="50822" y="26666"/>
                  </a:lnTo>
                  <a:lnTo>
                    <a:pt x="76178" y="45955"/>
                  </a:lnTo>
                  <a:lnTo>
                    <a:pt x="104601" y="66384"/>
                  </a:lnTo>
                  <a:lnTo>
                    <a:pt x="133040" y="79977"/>
                  </a:lnTo>
                  <a:lnTo>
                    <a:pt x="151921" y="90691"/>
                  </a:lnTo>
                  <a:lnTo>
                    <a:pt x="177800" y="1079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6" name="SMARTInkShape-Group93">
            <a:extLst>
              <a:ext uri="{FF2B5EF4-FFF2-40B4-BE49-F238E27FC236}">
                <a16:creationId xmlns:a16="http://schemas.microsoft.com/office/drawing/2014/main" id="{4ED389D1-3EBB-4BDC-8AE0-1361891E57CF}"/>
              </a:ext>
            </a:extLst>
          </p:cNvPr>
          <p:cNvGrpSpPr/>
          <p:nvPr/>
        </p:nvGrpSpPr>
        <p:grpSpPr>
          <a:xfrm>
            <a:off x="5461000" y="2089150"/>
            <a:ext cx="19051" cy="168759"/>
            <a:chOff x="5461000" y="2089150"/>
            <a:chExt cx="19051" cy="168759"/>
          </a:xfrm>
        </p:grpSpPr>
        <p:sp>
          <p:nvSpPr>
            <p:cNvPr id="134" name="SMARTInkShape-465">
              <a:extLst>
                <a:ext uri="{FF2B5EF4-FFF2-40B4-BE49-F238E27FC236}">
                  <a16:creationId xmlns:a16="http://schemas.microsoft.com/office/drawing/2014/main" id="{ACACB4D0-E6FB-358E-7082-1B8EE9F9A56F}"/>
                </a:ext>
              </a:extLst>
            </p:cNvPr>
            <p:cNvSpPr/>
            <p:nvPr>
              <p:custDataLst>
                <p:tags r:id="rId88"/>
              </p:custDataLst>
            </p:nvPr>
          </p:nvSpPr>
          <p:spPr>
            <a:xfrm>
              <a:off x="5461000" y="2247900"/>
              <a:ext cx="19051" cy="10009"/>
            </a:xfrm>
            <a:custGeom>
              <a:avLst/>
              <a:gdLst/>
              <a:ahLst/>
              <a:cxnLst/>
              <a:rect l="0" t="0" r="0" b="0"/>
              <a:pathLst>
                <a:path w="19051" h="10009">
                  <a:moveTo>
                    <a:pt x="0" y="6350"/>
                  </a:moveTo>
                  <a:lnTo>
                    <a:pt x="0" y="6350"/>
                  </a:lnTo>
                  <a:lnTo>
                    <a:pt x="3371" y="9721"/>
                  </a:lnTo>
                  <a:lnTo>
                    <a:pt x="4364" y="10008"/>
                  </a:lnTo>
                  <a:lnTo>
                    <a:pt x="5026" y="9495"/>
                  </a:lnTo>
                  <a:lnTo>
                    <a:pt x="5468" y="8447"/>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SMARTInkShape-466">
              <a:extLst>
                <a:ext uri="{FF2B5EF4-FFF2-40B4-BE49-F238E27FC236}">
                  <a16:creationId xmlns:a16="http://schemas.microsoft.com/office/drawing/2014/main" id="{425603D3-B3A8-66A8-9E4F-5160CEF93DAD}"/>
                </a:ext>
              </a:extLst>
            </p:cNvPr>
            <p:cNvSpPr/>
            <p:nvPr>
              <p:custDataLst>
                <p:tags r:id="rId89"/>
              </p:custDataLst>
            </p:nvPr>
          </p:nvSpPr>
          <p:spPr>
            <a:xfrm>
              <a:off x="5467350" y="2089150"/>
              <a:ext cx="6351" cy="12701"/>
            </a:xfrm>
            <a:custGeom>
              <a:avLst/>
              <a:gdLst/>
              <a:ahLst/>
              <a:cxnLst/>
              <a:rect l="0" t="0" r="0" b="0"/>
              <a:pathLst>
                <a:path w="6351" h="12701">
                  <a:moveTo>
                    <a:pt x="6350" y="12700"/>
                  </a:moveTo>
                  <a:lnTo>
                    <a:pt x="6350" y="12700"/>
                  </a:lnTo>
                  <a:lnTo>
                    <a:pt x="6350" y="7233"/>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3" name="SMARTInkShape-Group94">
            <a:extLst>
              <a:ext uri="{FF2B5EF4-FFF2-40B4-BE49-F238E27FC236}">
                <a16:creationId xmlns:a16="http://schemas.microsoft.com/office/drawing/2014/main" id="{353D86BC-A173-1E18-98F2-BAE0E0B0A435}"/>
              </a:ext>
            </a:extLst>
          </p:cNvPr>
          <p:cNvGrpSpPr/>
          <p:nvPr/>
        </p:nvGrpSpPr>
        <p:grpSpPr>
          <a:xfrm>
            <a:off x="5978041" y="1959584"/>
            <a:ext cx="594210" cy="281509"/>
            <a:chOff x="5978041" y="1959584"/>
            <a:chExt cx="594210" cy="281509"/>
          </a:xfrm>
        </p:grpSpPr>
        <p:sp>
          <p:nvSpPr>
            <p:cNvPr id="137" name="SMARTInkShape-467">
              <a:extLst>
                <a:ext uri="{FF2B5EF4-FFF2-40B4-BE49-F238E27FC236}">
                  <a16:creationId xmlns:a16="http://schemas.microsoft.com/office/drawing/2014/main" id="{78CB6BFC-5626-7A5E-C4AF-EF80C4BA884A}"/>
                </a:ext>
              </a:extLst>
            </p:cNvPr>
            <p:cNvSpPr/>
            <p:nvPr>
              <p:custDataLst>
                <p:tags r:id="rId82"/>
              </p:custDataLst>
            </p:nvPr>
          </p:nvSpPr>
          <p:spPr>
            <a:xfrm>
              <a:off x="6026150" y="1981200"/>
              <a:ext cx="19051" cy="228601"/>
            </a:xfrm>
            <a:custGeom>
              <a:avLst/>
              <a:gdLst/>
              <a:ahLst/>
              <a:cxnLst/>
              <a:rect l="0" t="0" r="0" b="0"/>
              <a:pathLst>
                <a:path w="19051" h="228601">
                  <a:moveTo>
                    <a:pt x="0" y="0"/>
                  </a:moveTo>
                  <a:lnTo>
                    <a:pt x="0" y="0"/>
                  </a:lnTo>
                  <a:lnTo>
                    <a:pt x="11556" y="0"/>
                  </a:lnTo>
                  <a:lnTo>
                    <a:pt x="12361" y="6742"/>
                  </a:lnTo>
                  <a:lnTo>
                    <a:pt x="11928" y="32507"/>
                  </a:lnTo>
                  <a:lnTo>
                    <a:pt x="7610" y="59334"/>
                  </a:lnTo>
                  <a:lnTo>
                    <a:pt x="2569" y="83432"/>
                  </a:lnTo>
                  <a:lnTo>
                    <a:pt x="1142" y="104815"/>
                  </a:lnTo>
                  <a:lnTo>
                    <a:pt x="507" y="128429"/>
                  </a:lnTo>
                  <a:lnTo>
                    <a:pt x="931" y="151624"/>
                  </a:lnTo>
                  <a:lnTo>
                    <a:pt x="4431" y="179138"/>
                  </a:lnTo>
                  <a:lnTo>
                    <a:pt x="9468" y="209865"/>
                  </a:lnTo>
                  <a:lnTo>
                    <a:pt x="19050" y="2286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SMARTInkShape-468">
              <a:extLst>
                <a:ext uri="{FF2B5EF4-FFF2-40B4-BE49-F238E27FC236}">
                  <a16:creationId xmlns:a16="http://schemas.microsoft.com/office/drawing/2014/main" id="{0AC46E9A-16A6-D55B-2E29-B56BBCD5779A}"/>
                </a:ext>
              </a:extLst>
            </p:cNvPr>
            <p:cNvSpPr/>
            <p:nvPr>
              <p:custDataLst>
                <p:tags r:id="rId83"/>
              </p:custDataLst>
            </p:nvPr>
          </p:nvSpPr>
          <p:spPr>
            <a:xfrm>
              <a:off x="6149666" y="1959584"/>
              <a:ext cx="28885" cy="237517"/>
            </a:xfrm>
            <a:custGeom>
              <a:avLst/>
              <a:gdLst/>
              <a:ahLst/>
              <a:cxnLst/>
              <a:rect l="0" t="0" r="0" b="0"/>
              <a:pathLst>
                <a:path w="28885" h="237517">
                  <a:moveTo>
                    <a:pt x="9834" y="40666"/>
                  </a:moveTo>
                  <a:lnTo>
                    <a:pt x="9834" y="40666"/>
                  </a:lnTo>
                  <a:lnTo>
                    <a:pt x="9834" y="10859"/>
                  </a:lnTo>
                  <a:lnTo>
                    <a:pt x="9834" y="0"/>
                  </a:lnTo>
                  <a:lnTo>
                    <a:pt x="9834" y="955"/>
                  </a:lnTo>
                  <a:lnTo>
                    <a:pt x="5470" y="14503"/>
                  </a:lnTo>
                  <a:lnTo>
                    <a:pt x="3366" y="38637"/>
                  </a:lnTo>
                  <a:lnTo>
                    <a:pt x="0" y="63270"/>
                  </a:lnTo>
                  <a:lnTo>
                    <a:pt x="2586" y="90914"/>
                  </a:lnTo>
                  <a:lnTo>
                    <a:pt x="6678" y="120128"/>
                  </a:lnTo>
                  <a:lnTo>
                    <a:pt x="9916" y="148006"/>
                  </a:lnTo>
                  <a:lnTo>
                    <a:pt x="16618" y="173896"/>
                  </a:lnTo>
                  <a:lnTo>
                    <a:pt x="22460" y="201386"/>
                  </a:lnTo>
                  <a:lnTo>
                    <a:pt x="28227" y="231208"/>
                  </a:lnTo>
                  <a:lnTo>
                    <a:pt x="28884" y="2375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SMARTInkShape-469">
              <a:extLst>
                <a:ext uri="{FF2B5EF4-FFF2-40B4-BE49-F238E27FC236}">
                  <a16:creationId xmlns:a16="http://schemas.microsoft.com/office/drawing/2014/main" id="{17CBAA10-1597-1B82-435A-4480B43F18C5}"/>
                </a:ext>
              </a:extLst>
            </p:cNvPr>
            <p:cNvSpPr/>
            <p:nvPr>
              <p:custDataLst>
                <p:tags r:id="rId84"/>
              </p:custDataLst>
            </p:nvPr>
          </p:nvSpPr>
          <p:spPr>
            <a:xfrm>
              <a:off x="5978041" y="2097056"/>
              <a:ext cx="162410" cy="17495"/>
            </a:xfrm>
            <a:custGeom>
              <a:avLst/>
              <a:gdLst/>
              <a:ahLst/>
              <a:cxnLst/>
              <a:rect l="0" t="0" r="0" b="0"/>
              <a:pathLst>
                <a:path w="162410" h="17495">
                  <a:moveTo>
                    <a:pt x="3659" y="17494"/>
                  </a:moveTo>
                  <a:lnTo>
                    <a:pt x="3659" y="17494"/>
                  </a:lnTo>
                  <a:lnTo>
                    <a:pt x="0" y="17494"/>
                  </a:lnTo>
                  <a:lnTo>
                    <a:pt x="13151" y="17494"/>
                  </a:lnTo>
                  <a:lnTo>
                    <a:pt x="40393" y="8766"/>
                  </a:lnTo>
                  <a:lnTo>
                    <a:pt x="70652" y="3697"/>
                  </a:lnTo>
                  <a:lnTo>
                    <a:pt x="99945" y="0"/>
                  </a:lnTo>
                  <a:lnTo>
                    <a:pt x="129084" y="787"/>
                  </a:lnTo>
                  <a:lnTo>
                    <a:pt x="162409" y="47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SMARTInkShape-470">
              <a:extLst>
                <a:ext uri="{FF2B5EF4-FFF2-40B4-BE49-F238E27FC236}">
                  <a16:creationId xmlns:a16="http://schemas.microsoft.com/office/drawing/2014/main" id="{9BE37579-A3FA-FDF6-B041-13518B92DF87}"/>
                </a:ext>
              </a:extLst>
            </p:cNvPr>
            <p:cNvSpPr/>
            <p:nvPr>
              <p:custDataLst>
                <p:tags r:id="rId85"/>
              </p:custDataLst>
            </p:nvPr>
          </p:nvSpPr>
          <p:spPr>
            <a:xfrm>
              <a:off x="6229494" y="2140933"/>
              <a:ext cx="152257" cy="100160"/>
            </a:xfrm>
            <a:custGeom>
              <a:avLst/>
              <a:gdLst/>
              <a:ahLst/>
              <a:cxnLst/>
              <a:rect l="0" t="0" r="0" b="0"/>
              <a:pathLst>
                <a:path w="152257" h="100160">
                  <a:moveTo>
                    <a:pt x="76056" y="24417"/>
                  </a:moveTo>
                  <a:lnTo>
                    <a:pt x="76056" y="24417"/>
                  </a:lnTo>
                  <a:lnTo>
                    <a:pt x="82328" y="24417"/>
                  </a:lnTo>
                  <a:lnTo>
                    <a:pt x="82406" y="18145"/>
                  </a:lnTo>
                  <a:lnTo>
                    <a:pt x="70851" y="6513"/>
                  </a:lnTo>
                  <a:lnTo>
                    <a:pt x="60498" y="1229"/>
                  </a:lnTo>
                  <a:lnTo>
                    <a:pt x="55501" y="0"/>
                  </a:lnTo>
                  <a:lnTo>
                    <a:pt x="41979" y="2679"/>
                  </a:lnTo>
                  <a:lnTo>
                    <a:pt x="27936" y="11313"/>
                  </a:lnTo>
                  <a:lnTo>
                    <a:pt x="14840" y="26179"/>
                  </a:lnTo>
                  <a:lnTo>
                    <a:pt x="3548" y="48754"/>
                  </a:lnTo>
                  <a:lnTo>
                    <a:pt x="585" y="63352"/>
                  </a:lnTo>
                  <a:lnTo>
                    <a:pt x="0" y="76244"/>
                  </a:lnTo>
                  <a:lnTo>
                    <a:pt x="5336" y="95405"/>
                  </a:lnTo>
                  <a:lnTo>
                    <a:pt x="7037" y="97143"/>
                  </a:lnTo>
                  <a:lnTo>
                    <a:pt x="12690" y="99073"/>
                  </a:lnTo>
                  <a:lnTo>
                    <a:pt x="27177" y="100159"/>
                  </a:lnTo>
                  <a:lnTo>
                    <a:pt x="36929" y="96651"/>
                  </a:lnTo>
                  <a:lnTo>
                    <a:pt x="45260" y="90388"/>
                  </a:lnTo>
                  <a:lnTo>
                    <a:pt x="68190" y="62414"/>
                  </a:lnTo>
                  <a:lnTo>
                    <a:pt x="73971" y="54710"/>
                  </a:lnTo>
                  <a:lnTo>
                    <a:pt x="86530" y="45087"/>
                  </a:lnTo>
                  <a:lnTo>
                    <a:pt x="86567" y="45253"/>
                  </a:lnTo>
                  <a:lnTo>
                    <a:pt x="81835" y="49562"/>
                  </a:lnTo>
                  <a:lnTo>
                    <a:pt x="72980" y="55818"/>
                  </a:lnTo>
                  <a:lnTo>
                    <a:pt x="69772" y="60168"/>
                  </a:lnTo>
                  <a:lnTo>
                    <a:pt x="65257" y="75697"/>
                  </a:lnTo>
                  <a:lnTo>
                    <a:pt x="64201" y="85073"/>
                  </a:lnTo>
                  <a:lnTo>
                    <a:pt x="65613" y="92062"/>
                  </a:lnTo>
                  <a:lnTo>
                    <a:pt x="66977" y="94914"/>
                  </a:lnTo>
                  <a:lnTo>
                    <a:pt x="68593" y="96815"/>
                  </a:lnTo>
                  <a:lnTo>
                    <a:pt x="72270" y="98927"/>
                  </a:lnTo>
                  <a:lnTo>
                    <a:pt x="81676" y="100116"/>
                  </a:lnTo>
                  <a:lnTo>
                    <a:pt x="101859" y="95449"/>
                  </a:lnTo>
                  <a:lnTo>
                    <a:pt x="129528" y="84307"/>
                  </a:lnTo>
                  <a:lnTo>
                    <a:pt x="152256" y="815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SMARTInkShape-471">
              <a:extLst>
                <a:ext uri="{FF2B5EF4-FFF2-40B4-BE49-F238E27FC236}">
                  <a16:creationId xmlns:a16="http://schemas.microsoft.com/office/drawing/2014/main" id="{F8BCBDD0-6630-E528-5D72-6284BC84C742}"/>
                </a:ext>
              </a:extLst>
            </p:cNvPr>
            <p:cNvSpPr/>
            <p:nvPr>
              <p:custDataLst>
                <p:tags r:id="rId86"/>
              </p:custDataLst>
            </p:nvPr>
          </p:nvSpPr>
          <p:spPr>
            <a:xfrm>
              <a:off x="6515100" y="2038350"/>
              <a:ext cx="25401" cy="12701"/>
            </a:xfrm>
            <a:custGeom>
              <a:avLst/>
              <a:gdLst/>
              <a:ahLst/>
              <a:cxnLst/>
              <a:rect l="0" t="0" r="0" b="0"/>
              <a:pathLst>
                <a:path w="25401" h="12701">
                  <a:moveTo>
                    <a:pt x="0" y="12700"/>
                  </a:moveTo>
                  <a:lnTo>
                    <a:pt x="0" y="12700"/>
                  </a:lnTo>
                  <a:lnTo>
                    <a:pt x="0" y="9329"/>
                  </a:lnTo>
                  <a:lnTo>
                    <a:pt x="705" y="8336"/>
                  </a:lnTo>
                  <a:lnTo>
                    <a:pt x="1882" y="7674"/>
                  </a:lnTo>
                  <a:lnTo>
                    <a:pt x="3372" y="7233"/>
                  </a:lnTo>
                  <a:lnTo>
                    <a:pt x="11537" y="2161"/>
                  </a:lnTo>
                  <a:lnTo>
                    <a:pt x="25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SMARTInkShape-472">
              <a:extLst>
                <a:ext uri="{FF2B5EF4-FFF2-40B4-BE49-F238E27FC236}">
                  <a16:creationId xmlns:a16="http://schemas.microsoft.com/office/drawing/2014/main" id="{30E8DF41-86D4-3A38-416A-9CEB74A8D907}"/>
                </a:ext>
              </a:extLst>
            </p:cNvPr>
            <p:cNvSpPr/>
            <p:nvPr>
              <p:custDataLst>
                <p:tags r:id="rId87"/>
              </p:custDataLst>
            </p:nvPr>
          </p:nvSpPr>
          <p:spPr>
            <a:xfrm>
              <a:off x="6565900" y="2120900"/>
              <a:ext cx="6351" cy="6351"/>
            </a:xfrm>
            <a:custGeom>
              <a:avLst/>
              <a:gdLst/>
              <a:ahLst/>
              <a:cxnLst/>
              <a:rect l="0" t="0" r="0" b="0"/>
              <a:pathLst>
                <a:path w="6351" h="6351">
                  <a:moveTo>
                    <a:pt x="0" y="6350"/>
                  </a:moveTo>
                  <a:lnTo>
                    <a:pt x="0" y="6350"/>
                  </a:lnTo>
                  <a:lnTo>
                    <a:pt x="0" y="2979"/>
                  </a:lnTo>
                  <a:lnTo>
                    <a:pt x="705" y="1986"/>
                  </a:lnTo>
                  <a:lnTo>
                    <a:pt x="1882" y="1324"/>
                  </a:lnTo>
                  <a:lnTo>
                    <a:pt x="6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6" name="SMARTInkShape-Group95">
            <a:extLst>
              <a:ext uri="{FF2B5EF4-FFF2-40B4-BE49-F238E27FC236}">
                <a16:creationId xmlns:a16="http://schemas.microsoft.com/office/drawing/2014/main" id="{0EB7258C-D7F3-5433-90A8-B49EA1FBC0C6}"/>
              </a:ext>
            </a:extLst>
          </p:cNvPr>
          <p:cNvGrpSpPr/>
          <p:nvPr/>
        </p:nvGrpSpPr>
        <p:grpSpPr>
          <a:xfrm>
            <a:off x="6889750" y="1936773"/>
            <a:ext cx="736601" cy="342878"/>
            <a:chOff x="6889750" y="1936773"/>
            <a:chExt cx="736601" cy="342878"/>
          </a:xfrm>
        </p:grpSpPr>
        <p:sp>
          <p:nvSpPr>
            <p:cNvPr id="144" name="SMARTInkShape-473">
              <a:extLst>
                <a:ext uri="{FF2B5EF4-FFF2-40B4-BE49-F238E27FC236}">
                  <a16:creationId xmlns:a16="http://schemas.microsoft.com/office/drawing/2014/main" id="{D31FD210-C95A-E780-FD5F-A601E1E2AA2B}"/>
                </a:ext>
              </a:extLst>
            </p:cNvPr>
            <p:cNvSpPr/>
            <p:nvPr>
              <p:custDataLst>
                <p:tags r:id="rId80"/>
              </p:custDataLst>
            </p:nvPr>
          </p:nvSpPr>
          <p:spPr>
            <a:xfrm>
              <a:off x="6889750" y="1962539"/>
              <a:ext cx="419101" cy="317112"/>
            </a:xfrm>
            <a:custGeom>
              <a:avLst/>
              <a:gdLst/>
              <a:ahLst/>
              <a:cxnLst/>
              <a:rect l="0" t="0" r="0" b="0"/>
              <a:pathLst>
                <a:path w="419101" h="317112">
                  <a:moveTo>
                    <a:pt x="0" y="317111"/>
                  </a:moveTo>
                  <a:lnTo>
                    <a:pt x="0" y="317111"/>
                  </a:lnTo>
                  <a:lnTo>
                    <a:pt x="27136" y="289975"/>
                  </a:lnTo>
                  <a:lnTo>
                    <a:pt x="53616" y="261614"/>
                  </a:lnTo>
                  <a:lnTo>
                    <a:pt x="67973" y="234648"/>
                  </a:lnTo>
                  <a:lnTo>
                    <a:pt x="90464" y="204826"/>
                  </a:lnTo>
                  <a:lnTo>
                    <a:pt x="109540" y="174151"/>
                  </a:lnTo>
                  <a:lnTo>
                    <a:pt x="126895" y="149276"/>
                  </a:lnTo>
                  <a:lnTo>
                    <a:pt x="147284" y="120975"/>
                  </a:lnTo>
                  <a:lnTo>
                    <a:pt x="160850" y="92049"/>
                  </a:lnTo>
                  <a:lnTo>
                    <a:pt x="171283" y="64605"/>
                  </a:lnTo>
                  <a:lnTo>
                    <a:pt x="173022" y="52956"/>
                  </a:lnTo>
                  <a:lnTo>
                    <a:pt x="172854" y="42370"/>
                  </a:lnTo>
                  <a:lnTo>
                    <a:pt x="177979" y="15952"/>
                  </a:lnTo>
                  <a:lnTo>
                    <a:pt x="184603" y="6262"/>
                  </a:lnTo>
                  <a:lnTo>
                    <a:pt x="190154" y="0"/>
                  </a:lnTo>
                  <a:lnTo>
                    <a:pt x="190397" y="6468"/>
                  </a:lnTo>
                  <a:lnTo>
                    <a:pt x="185461" y="34146"/>
                  </a:lnTo>
                  <a:lnTo>
                    <a:pt x="184409" y="62407"/>
                  </a:lnTo>
                  <a:lnTo>
                    <a:pt x="184228" y="88694"/>
                  </a:lnTo>
                  <a:lnTo>
                    <a:pt x="187544" y="118826"/>
                  </a:lnTo>
                  <a:lnTo>
                    <a:pt x="189623" y="146725"/>
                  </a:lnTo>
                  <a:lnTo>
                    <a:pt x="190241" y="162753"/>
                  </a:lnTo>
                  <a:lnTo>
                    <a:pt x="194148" y="171132"/>
                  </a:lnTo>
                  <a:lnTo>
                    <a:pt x="200588" y="178853"/>
                  </a:lnTo>
                  <a:lnTo>
                    <a:pt x="208154" y="184637"/>
                  </a:lnTo>
                  <a:lnTo>
                    <a:pt x="212147" y="185756"/>
                  </a:lnTo>
                  <a:lnTo>
                    <a:pt x="220346" y="185118"/>
                  </a:lnTo>
                  <a:lnTo>
                    <a:pt x="228695" y="178720"/>
                  </a:lnTo>
                  <a:lnTo>
                    <a:pt x="236403" y="168115"/>
                  </a:lnTo>
                  <a:lnTo>
                    <a:pt x="249401" y="136920"/>
                  </a:lnTo>
                  <a:lnTo>
                    <a:pt x="253091" y="109075"/>
                  </a:lnTo>
                  <a:lnTo>
                    <a:pt x="255702" y="82460"/>
                  </a:lnTo>
                  <a:lnTo>
                    <a:pt x="259432" y="56820"/>
                  </a:lnTo>
                  <a:lnTo>
                    <a:pt x="267136" y="26900"/>
                  </a:lnTo>
                  <a:lnTo>
                    <a:pt x="272704" y="7698"/>
                  </a:lnTo>
                  <a:lnTo>
                    <a:pt x="266205" y="13217"/>
                  </a:lnTo>
                  <a:lnTo>
                    <a:pt x="262952" y="20005"/>
                  </a:lnTo>
                  <a:lnTo>
                    <a:pt x="257493" y="45973"/>
                  </a:lnTo>
                  <a:lnTo>
                    <a:pt x="255035" y="74888"/>
                  </a:lnTo>
                  <a:lnTo>
                    <a:pt x="254460" y="97273"/>
                  </a:lnTo>
                  <a:lnTo>
                    <a:pt x="256018" y="126150"/>
                  </a:lnTo>
                  <a:lnTo>
                    <a:pt x="262865" y="148549"/>
                  </a:lnTo>
                  <a:lnTo>
                    <a:pt x="268934" y="158825"/>
                  </a:lnTo>
                  <a:lnTo>
                    <a:pt x="278573" y="166338"/>
                  </a:lnTo>
                  <a:lnTo>
                    <a:pt x="293737" y="169662"/>
                  </a:lnTo>
                  <a:lnTo>
                    <a:pt x="311635" y="167276"/>
                  </a:lnTo>
                  <a:lnTo>
                    <a:pt x="342964" y="151234"/>
                  </a:lnTo>
                  <a:lnTo>
                    <a:pt x="354923" y="144610"/>
                  </a:lnTo>
                  <a:lnTo>
                    <a:pt x="381886" y="136638"/>
                  </a:lnTo>
                  <a:lnTo>
                    <a:pt x="401505" y="130029"/>
                  </a:lnTo>
                  <a:lnTo>
                    <a:pt x="419100" y="13296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SMARTInkShape-474">
              <a:extLst>
                <a:ext uri="{FF2B5EF4-FFF2-40B4-BE49-F238E27FC236}">
                  <a16:creationId xmlns:a16="http://schemas.microsoft.com/office/drawing/2014/main" id="{53CC1091-551C-A745-46D1-4615346A461A}"/>
                </a:ext>
              </a:extLst>
            </p:cNvPr>
            <p:cNvSpPr/>
            <p:nvPr>
              <p:custDataLst>
                <p:tags r:id="rId81"/>
              </p:custDataLst>
            </p:nvPr>
          </p:nvSpPr>
          <p:spPr>
            <a:xfrm>
              <a:off x="7449357" y="1936773"/>
              <a:ext cx="176994" cy="152378"/>
            </a:xfrm>
            <a:custGeom>
              <a:avLst/>
              <a:gdLst/>
              <a:ahLst/>
              <a:cxnLst/>
              <a:rect l="0" t="0" r="0" b="0"/>
              <a:pathLst>
                <a:path w="176994" h="152378">
                  <a:moveTo>
                    <a:pt x="151593" y="6327"/>
                  </a:moveTo>
                  <a:lnTo>
                    <a:pt x="151593" y="6327"/>
                  </a:lnTo>
                  <a:lnTo>
                    <a:pt x="154965" y="2956"/>
                  </a:lnTo>
                  <a:lnTo>
                    <a:pt x="158500" y="1301"/>
                  </a:lnTo>
                  <a:lnTo>
                    <a:pt x="170281" y="0"/>
                  </a:lnTo>
                  <a:lnTo>
                    <a:pt x="140725" y="8818"/>
                  </a:lnTo>
                  <a:lnTo>
                    <a:pt x="113643" y="18275"/>
                  </a:lnTo>
                  <a:lnTo>
                    <a:pt x="82321" y="29749"/>
                  </a:lnTo>
                  <a:lnTo>
                    <a:pt x="58004" y="40157"/>
                  </a:lnTo>
                  <a:lnTo>
                    <a:pt x="28266" y="52233"/>
                  </a:lnTo>
                  <a:lnTo>
                    <a:pt x="5321" y="67066"/>
                  </a:lnTo>
                  <a:lnTo>
                    <a:pt x="1916" y="71657"/>
                  </a:lnTo>
                  <a:lnTo>
                    <a:pt x="0" y="78209"/>
                  </a:lnTo>
                  <a:lnTo>
                    <a:pt x="436" y="80354"/>
                  </a:lnTo>
                  <a:lnTo>
                    <a:pt x="2804" y="84618"/>
                  </a:lnTo>
                  <a:lnTo>
                    <a:pt x="11473" y="90986"/>
                  </a:lnTo>
                  <a:lnTo>
                    <a:pt x="37184" y="99459"/>
                  </a:lnTo>
                  <a:lnTo>
                    <a:pt x="63795" y="107927"/>
                  </a:lnTo>
                  <a:lnTo>
                    <a:pt x="93216" y="120627"/>
                  </a:lnTo>
                  <a:lnTo>
                    <a:pt x="117876" y="129094"/>
                  </a:lnTo>
                  <a:lnTo>
                    <a:pt x="147572" y="134651"/>
                  </a:lnTo>
                  <a:lnTo>
                    <a:pt x="170052" y="146086"/>
                  </a:lnTo>
                  <a:lnTo>
                    <a:pt x="176993" y="1523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1" name="SMARTInkShape-Group96">
            <a:extLst>
              <a:ext uri="{FF2B5EF4-FFF2-40B4-BE49-F238E27FC236}">
                <a16:creationId xmlns:a16="http://schemas.microsoft.com/office/drawing/2014/main" id="{575821A4-B640-B87D-C183-C4F9814FBA5B}"/>
              </a:ext>
            </a:extLst>
          </p:cNvPr>
          <p:cNvGrpSpPr/>
          <p:nvPr/>
        </p:nvGrpSpPr>
        <p:grpSpPr>
          <a:xfrm>
            <a:off x="7819337" y="1885980"/>
            <a:ext cx="696014" cy="234830"/>
            <a:chOff x="7819337" y="1885980"/>
            <a:chExt cx="696014" cy="234830"/>
          </a:xfrm>
        </p:grpSpPr>
        <p:sp>
          <p:nvSpPr>
            <p:cNvPr id="147" name="SMARTInkShape-475">
              <a:extLst>
                <a:ext uri="{FF2B5EF4-FFF2-40B4-BE49-F238E27FC236}">
                  <a16:creationId xmlns:a16="http://schemas.microsoft.com/office/drawing/2014/main" id="{CFB21250-4C0C-20A6-192B-A2278D1AE011}"/>
                </a:ext>
              </a:extLst>
            </p:cNvPr>
            <p:cNvSpPr/>
            <p:nvPr>
              <p:custDataLst>
                <p:tags r:id="rId76"/>
              </p:custDataLst>
            </p:nvPr>
          </p:nvSpPr>
          <p:spPr>
            <a:xfrm>
              <a:off x="7819337" y="1893909"/>
              <a:ext cx="130864" cy="188840"/>
            </a:xfrm>
            <a:custGeom>
              <a:avLst/>
              <a:gdLst/>
              <a:ahLst/>
              <a:cxnLst/>
              <a:rect l="0" t="0" r="0" b="0"/>
              <a:pathLst>
                <a:path w="130864" h="188840">
                  <a:moveTo>
                    <a:pt x="16563" y="61891"/>
                  </a:moveTo>
                  <a:lnTo>
                    <a:pt x="16563" y="61891"/>
                  </a:lnTo>
                  <a:lnTo>
                    <a:pt x="16563" y="46964"/>
                  </a:lnTo>
                  <a:lnTo>
                    <a:pt x="18445" y="42792"/>
                  </a:lnTo>
                  <a:lnTo>
                    <a:pt x="40327" y="19183"/>
                  </a:lnTo>
                  <a:lnTo>
                    <a:pt x="61944" y="7620"/>
                  </a:lnTo>
                  <a:lnTo>
                    <a:pt x="84715" y="423"/>
                  </a:lnTo>
                  <a:lnTo>
                    <a:pt x="92714" y="0"/>
                  </a:lnTo>
                  <a:lnTo>
                    <a:pt x="94847" y="875"/>
                  </a:lnTo>
                  <a:lnTo>
                    <a:pt x="96269" y="2163"/>
                  </a:lnTo>
                  <a:lnTo>
                    <a:pt x="101642" y="14090"/>
                  </a:lnTo>
                  <a:lnTo>
                    <a:pt x="104331" y="31030"/>
                  </a:lnTo>
                  <a:lnTo>
                    <a:pt x="100288" y="62008"/>
                  </a:lnTo>
                  <a:lnTo>
                    <a:pt x="99896" y="68319"/>
                  </a:lnTo>
                  <a:lnTo>
                    <a:pt x="89231" y="94056"/>
                  </a:lnTo>
                  <a:lnTo>
                    <a:pt x="72667" y="120653"/>
                  </a:lnTo>
                  <a:lnTo>
                    <a:pt x="44970" y="151491"/>
                  </a:lnTo>
                  <a:lnTo>
                    <a:pt x="15679" y="172494"/>
                  </a:lnTo>
                  <a:lnTo>
                    <a:pt x="3523" y="179956"/>
                  </a:lnTo>
                  <a:lnTo>
                    <a:pt x="185" y="184450"/>
                  </a:lnTo>
                  <a:lnTo>
                    <a:pt x="0" y="185930"/>
                  </a:lnTo>
                  <a:lnTo>
                    <a:pt x="582" y="186917"/>
                  </a:lnTo>
                  <a:lnTo>
                    <a:pt x="1676" y="187575"/>
                  </a:lnTo>
                  <a:lnTo>
                    <a:pt x="28074" y="188631"/>
                  </a:lnTo>
                  <a:lnTo>
                    <a:pt x="59315" y="188839"/>
                  </a:lnTo>
                  <a:lnTo>
                    <a:pt x="79560" y="186994"/>
                  </a:lnTo>
                  <a:lnTo>
                    <a:pt x="110177" y="182802"/>
                  </a:lnTo>
                  <a:lnTo>
                    <a:pt x="130863" y="1825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SMARTInkShape-476">
              <a:extLst>
                <a:ext uri="{FF2B5EF4-FFF2-40B4-BE49-F238E27FC236}">
                  <a16:creationId xmlns:a16="http://schemas.microsoft.com/office/drawing/2014/main" id="{FE9968A3-0FAA-C308-E20C-60653842D243}"/>
                </a:ext>
              </a:extLst>
            </p:cNvPr>
            <p:cNvSpPr/>
            <p:nvPr>
              <p:custDataLst>
                <p:tags r:id="rId77"/>
              </p:custDataLst>
            </p:nvPr>
          </p:nvSpPr>
          <p:spPr>
            <a:xfrm>
              <a:off x="8064500" y="2063750"/>
              <a:ext cx="19051" cy="12701"/>
            </a:xfrm>
            <a:custGeom>
              <a:avLst/>
              <a:gdLst/>
              <a:ahLst/>
              <a:cxnLst/>
              <a:rect l="0" t="0" r="0" b="0"/>
              <a:pathLst>
                <a:path w="19051" h="12701">
                  <a:moveTo>
                    <a:pt x="0" y="12700"/>
                  </a:moveTo>
                  <a:lnTo>
                    <a:pt x="0" y="12700"/>
                  </a:lnTo>
                  <a:lnTo>
                    <a:pt x="5468" y="1765"/>
                  </a:lnTo>
                  <a:lnTo>
                    <a:pt x="6468" y="1177"/>
                  </a:lnTo>
                  <a:lnTo>
                    <a:pt x="13141" y="233"/>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 name="SMARTInkShape-477">
              <a:extLst>
                <a:ext uri="{FF2B5EF4-FFF2-40B4-BE49-F238E27FC236}">
                  <a16:creationId xmlns:a16="http://schemas.microsoft.com/office/drawing/2014/main" id="{08986D1F-DA1A-6C61-ACF9-D92FDCA13422}"/>
                </a:ext>
              </a:extLst>
            </p:cNvPr>
            <p:cNvSpPr/>
            <p:nvPr>
              <p:custDataLst>
                <p:tags r:id="rId78"/>
              </p:custDataLst>
            </p:nvPr>
          </p:nvSpPr>
          <p:spPr>
            <a:xfrm>
              <a:off x="8153400" y="1924318"/>
              <a:ext cx="136141" cy="164833"/>
            </a:xfrm>
            <a:custGeom>
              <a:avLst/>
              <a:gdLst/>
              <a:ahLst/>
              <a:cxnLst/>
              <a:rect l="0" t="0" r="0" b="0"/>
              <a:pathLst>
                <a:path w="136141" h="164833">
                  <a:moveTo>
                    <a:pt x="31750" y="12432"/>
                  </a:moveTo>
                  <a:lnTo>
                    <a:pt x="31750" y="12432"/>
                  </a:lnTo>
                  <a:lnTo>
                    <a:pt x="31750" y="6965"/>
                  </a:lnTo>
                  <a:lnTo>
                    <a:pt x="32455" y="6670"/>
                  </a:lnTo>
                  <a:lnTo>
                    <a:pt x="58431" y="1090"/>
                  </a:lnTo>
                  <a:lnTo>
                    <a:pt x="86173" y="0"/>
                  </a:lnTo>
                  <a:lnTo>
                    <a:pt x="98507" y="3614"/>
                  </a:lnTo>
                  <a:lnTo>
                    <a:pt x="103772" y="6553"/>
                  </a:lnTo>
                  <a:lnTo>
                    <a:pt x="106576" y="9924"/>
                  </a:lnTo>
                  <a:lnTo>
                    <a:pt x="107739" y="13582"/>
                  </a:lnTo>
                  <a:lnTo>
                    <a:pt x="107810" y="17432"/>
                  </a:lnTo>
                  <a:lnTo>
                    <a:pt x="101167" y="32963"/>
                  </a:lnTo>
                  <a:lnTo>
                    <a:pt x="90261" y="47600"/>
                  </a:lnTo>
                  <a:lnTo>
                    <a:pt x="63795" y="65188"/>
                  </a:lnTo>
                  <a:lnTo>
                    <a:pt x="33158" y="83123"/>
                  </a:lnTo>
                  <a:lnTo>
                    <a:pt x="27698" y="87000"/>
                  </a:lnTo>
                  <a:lnTo>
                    <a:pt x="58028" y="78411"/>
                  </a:lnTo>
                  <a:lnTo>
                    <a:pt x="84605" y="76422"/>
                  </a:lnTo>
                  <a:lnTo>
                    <a:pt x="98985" y="77561"/>
                  </a:lnTo>
                  <a:lnTo>
                    <a:pt x="110082" y="82771"/>
                  </a:lnTo>
                  <a:lnTo>
                    <a:pt x="124261" y="97008"/>
                  </a:lnTo>
                  <a:lnTo>
                    <a:pt x="130656" y="107891"/>
                  </a:lnTo>
                  <a:lnTo>
                    <a:pt x="135923" y="122325"/>
                  </a:lnTo>
                  <a:lnTo>
                    <a:pt x="136140" y="132064"/>
                  </a:lnTo>
                  <a:lnTo>
                    <a:pt x="135210" y="136637"/>
                  </a:lnTo>
                  <a:lnTo>
                    <a:pt x="128532" y="145480"/>
                  </a:lnTo>
                  <a:lnTo>
                    <a:pt x="123789" y="149814"/>
                  </a:lnTo>
                  <a:lnTo>
                    <a:pt x="110992" y="154630"/>
                  </a:lnTo>
                  <a:lnTo>
                    <a:pt x="80259" y="162339"/>
                  </a:lnTo>
                  <a:lnTo>
                    <a:pt x="49930" y="164340"/>
                  </a:lnTo>
                  <a:lnTo>
                    <a:pt x="22149" y="164767"/>
                  </a:lnTo>
                  <a:lnTo>
                    <a:pt x="0" y="1648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SMARTInkShape-478">
              <a:extLst>
                <a:ext uri="{FF2B5EF4-FFF2-40B4-BE49-F238E27FC236}">
                  <a16:creationId xmlns:a16="http://schemas.microsoft.com/office/drawing/2014/main" id="{19B13EC8-5A8C-C6BC-7023-45547C287E36}"/>
                </a:ext>
              </a:extLst>
            </p:cNvPr>
            <p:cNvSpPr/>
            <p:nvPr>
              <p:custDataLst>
                <p:tags r:id="rId79"/>
              </p:custDataLst>
            </p:nvPr>
          </p:nvSpPr>
          <p:spPr>
            <a:xfrm>
              <a:off x="8369704" y="1885980"/>
              <a:ext cx="145647" cy="234830"/>
            </a:xfrm>
            <a:custGeom>
              <a:avLst/>
              <a:gdLst/>
              <a:ahLst/>
              <a:cxnLst/>
              <a:rect l="0" t="0" r="0" b="0"/>
              <a:pathLst>
                <a:path w="145647" h="234830">
                  <a:moveTo>
                    <a:pt x="88496" y="25370"/>
                  </a:moveTo>
                  <a:lnTo>
                    <a:pt x="88496" y="25370"/>
                  </a:lnTo>
                  <a:lnTo>
                    <a:pt x="88496" y="15672"/>
                  </a:lnTo>
                  <a:lnTo>
                    <a:pt x="89201" y="14671"/>
                  </a:lnTo>
                  <a:lnTo>
                    <a:pt x="90378" y="14004"/>
                  </a:lnTo>
                  <a:lnTo>
                    <a:pt x="91868" y="13559"/>
                  </a:lnTo>
                  <a:lnTo>
                    <a:pt x="92860" y="12557"/>
                  </a:lnTo>
                  <a:lnTo>
                    <a:pt x="93964" y="9562"/>
                  </a:lnTo>
                  <a:lnTo>
                    <a:pt x="94844" y="0"/>
                  </a:lnTo>
                  <a:lnTo>
                    <a:pt x="94141" y="6457"/>
                  </a:lnTo>
                  <a:lnTo>
                    <a:pt x="82604" y="35687"/>
                  </a:lnTo>
                  <a:lnTo>
                    <a:pt x="68406" y="60961"/>
                  </a:lnTo>
                  <a:lnTo>
                    <a:pt x="50608" y="91379"/>
                  </a:lnTo>
                  <a:lnTo>
                    <a:pt x="29258" y="120245"/>
                  </a:lnTo>
                  <a:lnTo>
                    <a:pt x="0" y="151957"/>
                  </a:lnTo>
                  <a:lnTo>
                    <a:pt x="11582" y="145408"/>
                  </a:lnTo>
                  <a:lnTo>
                    <a:pt x="13937" y="143495"/>
                  </a:lnTo>
                  <a:lnTo>
                    <a:pt x="27363" y="140803"/>
                  </a:lnTo>
                  <a:lnTo>
                    <a:pt x="55227" y="139188"/>
                  </a:lnTo>
                  <a:lnTo>
                    <a:pt x="81845" y="132807"/>
                  </a:lnTo>
                  <a:lnTo>
                    <a:pt x="111431" y="125601"/>
                  </a:lnTo>
                  <a:lnTo>
                    <a:pt x="117034" y="122834"/>
                  </a:lnTo>
                  <a:lnTo>
                    <a:pt x="124155" y="120570"/>
                  </a:lnTo>
                  <a:lnTo>
                    <a:pt x="131649" y="115239"/>
                  </a:lnTo>
                  <a:lnTo>
                    <a:pt x="135933" y="107815"/>
                  </a:lnTo>
                  <a:lnTo>
                    <a:pt x="139001" y="91184"/>
                  </a:lnTo>
                  <a:lnTo>
                    <a:pt x="139294" y="76527"/>
                  </a:lnTo>
                  <a:lnTo>
                    <a:pt x="139296" y="104334"/>
                  </a:lnTo>
                  <a:lnTo>
                    <a:pt x="139296" y="130454"/>
                  </a:lnTo>
                  <a:lnTo>
                    <a:pt x="139296" y="156381"/>
                  </a:lnTo>
                  <a:lnTo>
                    <a:pt x="138591" y="181232"/>
                  </a:lnTo>
                  <a:lnTo>
                    <a:pt x="133828" y="212119"/>
                  </a:lnTo>
                  <a:lnTo>
                    <a:pt x="132969" y="231417"/>
                  </a:lnTo>
                  <a:lnTo>
                    <a:pt x="133667" y="232584"/>
                  </a:lnTo>
                  <a:lnTo>
                    <a:pt x="134837" y="233363"/>
                  </a:lnTo>
                  <a:lnTo>
                    <a:pt x="136323" y="233882"/>
                  </a:lnTo>
                  <a:lnTo>
                    <a:pt x="136609" y="234228"/>
                  </a:lnTo>
                  <a:lnTo>
                    <a:pt x="136093" y="234459"/>
                  </a:lnTo>
                  <a:lnTo>
                    <a:pt x="133567" y="234829"/>
                  </a:lnTo>
                  <a:lnTo>
                    <a:pt x="136502" y="231522"/>
                  </a:lnTo>
                  <a:lnTo>
                    <a:pt x="139935" y="229882"/>
                  </a:lnTo>
                  <a:lnTo>
                    <a:pt x="145646" y="2285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5" name="SMARTInkShape-Group97">
            <a:extLst>
              <a:ext uri="{FF2B5EF4-FFF2-40B4-BE49-F238E27FC236}">
                <a16:creationId xmlns:a16="http://schemas.microsoft.com/office/drawing/2014/main" id="{4BBE3DE2-F22E-E8E7-7C12-91EC83DC32EE}"/>
              </a:ext>
            </a:extLst>
          </p:cNvPr>
          <p:cNvGrpSpPr/>
          <p:nvPr/>
        </p:nvGrpSpPr>
        <p:grpSpPr>
          <a:xfrm>
            <a:off x="533400" y="3302993"/>
            <a:ext cx="257940" cy="214908"/>
            <a:chOff x="533400" y="3302993"/>
            <a:chExt cx="257940" cy="214908"/>
          </a:xfrm>
        </p:grpSpPr>
        <p:sp>
          <p:nvSpPr>
            <p:cNvPr id="152" name="SMARTInkShape-479">
              <a:extLst>
                <a:ext uri="{FF2B5EF4-FFF2-40B4-BE49-F238E27FC236}">
                  <a16:creationId xmlns:a16="http://schemas.microsoft.com/office/drawing/2014/main" id="{856FCBFF-919C-6B7E-BF16-1FC7FCD504F9}"/>
                </a:ext>
              </a:extLst>
            </p:cNvPr>
            <p:cNvSpPr/>
            <p:nvPr>
              <p:custDataLst>
                <p:tags r:id="rId73"/>
              </p:custDataLst>
            </p:nvPr>
          </p:nvSpPr>
          <p:spPr>
            <a:xfrm>
              <a:off x="533400" y="3302993"/>
              <a:ext cx="196851" cy="37108"/>
            </a:xfrm>
            <a:custGeom>
              <a:avLst/>
              <a:gdLst/>
              <a:ahLst/>
              <a:cxnLst/>
              <a:rect l="0" t="0" r="0" b="0"/>
              <a:pathLst>
                <a:path w="196851" h="37108">
                  <a:moveTo>
                    <a:pt x="0" y="37107"/>
                  </a:moveTo>
                  <a:lnTo>
                    <a:pt x="0" y="37107"/>
                  </a:lnTo>
                  <a:lnTo>
                    <a:pt x="10139" y="36402"/>
                  </a:lnTo>
                  <a:lnTo>
                    <a:pt x="36596" y="28269"/>
                  </a:lnTo>
                  <a:lnTo>
                    <a:pt x="65320" y="20100"/>
                  </a:lnTo>
                  <a:lnTo>
                    <a:pt x="96965" y="13802"/>
                  </a:lnTo>
                  <a:lnTo>
                    <a:pt x="126881" y="8173"/>
                  </a:lnTo>
                  <a:lnTo>
                    <a:pt x="152585" y="4031"/>
                  </a:lnTo>
                  <a:lnTo>
                    <a:pt x="171094" y="0"/>
                  </a:lnTo>
                  <a:lnTo>
                    <a:pt x="196850" y="53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 name="SMARTInkShape-480">
              <a:extLst>
                <a:ext uri="{FF2B5EF4-FFF2-40B4-BE49-F238E27FC236}">
                  <a16:creationId xmlns:a16="http://schemas.microsoft.com/office/drawing/2014/main" id="{13CB58CA-2C5B-4A63-0111-A333CBD24E79}"/>
                </a:ext>
              </a:extLst>
            </p:cNvPr>
            <p:cNvSpPr/>
            <p:nvPr>
              <p:custDataLst>
                <p:tags r:id="rId74"/>
              </p:custDataLst>
            </p:nvPr>
          </p:nvSpPr>
          <p:spPr>
            <a:xfrm>
              <a:off x="609600" y="3352800"/>
              <a:ext cx="6351" cy="165101"/>
            </a:xfrm>
            <a:custGeom>
              <a:avLst/>
              <a:gdLst/>
              <a:ahLst/>
              <a:cxnLst/>
              <a:rect l="0" t="0" r="0" b="0"/>
              <a:pathLst>
                <a:path w="6351" h="165101">
                  <a:moveTo>
                    <a:pt x="6350" y="0"/>
                  </a:moveTo>
                  <a:lnTo>
                    <a:pt x="6350" y="0"/>
                  </a:lnTo>
                  <a:lnTo>
                    <a:pt x="6350" y="30443"/>
                  </a:lnTo>
                  <a:lnTo>
                    <a:pt x="6350" y="58617"/>
                  </a:lnTo>
                  <a:lnTo>
                    <a:pt x="5644" y="88615"/>
                  </a:lnTo>
                  <a:lnTo>
                    <a:pt x="1986" y="117587"/>
                  </a:lnTo>
                  <a:lnTo>
                    <a:pt x="588" y="145691"/>
                  </a:lnTo>
                  <a:lnTo>
                    <a:pt x="0" y="1651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SMARTInkShape-481">
              <a:extLst>
                <a:ext uri="{FF2B5EF4-FFF2-40B4-BE49-F238E27FC236}">
                  <a16:creationId xmlns:a16="http://schemas.microsoft.com/office/drawing/2014/main" id="{82027BF9-761C-DAE0-2A92-FCA2065F7553}"/>
                </a:ext>
              </a:extLst>
            </p:cNvPr>
            <p:cNvSpPr/>
            <p:nvPr>
              <p:custDataLst>
                <p:tags r:id="rId75"/>
              </p:custDataLst>
            </p:nvPr>
          </p:nvSpPr>
          <p:spPr>
            <a:xfrm>
              <a:off x="742950" y="3436517"/>
              <a:ext cx="48390" cy="68456"/>
            </a:xfrm>
            <a:custGeom>
              <a:avLst/>
              <a:gdLst/>
              <a:ahLst/>
              <a:cxnLst/>
              <a:rect l="0" t="0" r="0" b="0"/>
              <a:pathLst>
                <a:path w="48390" h="68456">
                  <a:moveTo>
                    <a:pt x="6350" y="17883"/>
                  </a:moveTo>
                  <a:lnTo>
                    <a:pt x="6350" y="17883"/>
                  </a:lnTo>
                  <a:lnTo>
                    <a:pt x="9721" y="14512"/>
                  </a:lnTo>
                  <a:lnTo>
                    <a:pt x="13258" y="12857"/>
                  </a:lnTo>
                  <a:lnTo>
                    <a:pt x="15188" y="12416"/>
                  </a:lnTo>
                  <a:lnTo>
                    <a:pt x="16476" y="11416"/>
                  </a:lnTo>
                  <a:lnTo>
                    <a:pt x="17906" y="8423"/>
                  </a:lnTo>
                  <a:lnTo>
                    <a:pt x="18949" y="0"/>
                  </a:lnTo>
                  <a:lnTo>
                    <a:pt x="19020" y="2550"/>
                  </a:lnTo>
                  <a:lnTo>
                    <a:pt x="18324" y="3428"/>
                  </a:lnTo>
                  <a:lnTo>
                    <a:pt x="15670" y="4403"/>
                  </a:lnTo>
                  <a:lnTo>
                    <a:pt x="10209" y="15065"/>
                  </a:lnTo>
                  <a:lnTo>
                    <a:pt x="6689" y="46572"/>
                  </a:lnTo>
                  <a:lnTo>
                    <a:pt x="10264" y="55563"/>
                  </a:lnTo>
                  <a:lnTo>
                    <a:pt x="15851" y="62852"/>
                  </a:lnTo>
                  <a:lnTo>
                    <a:pt x="20685" y="66092"/>
                  </a:lnTo>
                  <a:lnTo>
                    <a:pt x="34608" y="68171"/>
                  </a:lnTo>
                  <a:lnTo>
                    <a:pt x="42663" y="68455"/>
                  </a:lnTo>
                  <a:lnTo>
                    <a:pt x="45375" y="65709"/>
                  </a:lnTo>
                  <a:lnTo>
                    <a:pt x="48389" y="55132"/>
                  </a:lnTo>
                  <a:lnTo>
                    <a:pt x="46715" y="36681"/>
                  </a:lnTo>
                  <a:lnTo>
                    <a:pt x="41750" y="17808"/>
                  </a:lnTo>
                  <a:lnTo>
                    <a:pt x="38417" y="12894"/>
                  </a:lnTo>
                  <a:lnTo>
                    <a:pt x="29068" y="5552"/>
                  </a:lnTo>
                  <a:lnTo>
                    <a:pt x="18647" y="824"/>
                  </a:lnTo>
                  <a:lnTo>
                    <a:pt x="15959" y="866"/>
                  </a:lnTo>
                  <a:lnTo>
                    <a:pt x="0" y="115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2" name="SMARTInkShape-Group98">
            <a:extLst>
              <a:ext uri="{FF2B5EF4-FFF2-40B4-BE49-F238E27FC236}">
                <a16:creationId xmlns:a16="http://schemas.microsoft.com/office/drawing/2014/main" id="{9FDC2656-2B55-CFA9-BD55-ECA6CBED72DC}"/>
              </a:ext>
            </a:extLst>
          </p:cNvPr>
          <p:cNvGrpSpPr/>
          <p:nvPr/>
        </p:nvGrpSpPr>
        <p:grpSpPr>
          <a:xfrm>
            <a:off x="1226132" y="3316261"/>
            <a:ext cx="793169" cy="252440"/>
            <a:chOff x="1226132" y="3316261"/>
            <a:chExt cx="793169" cy="252440"/>
          </a:xfrm>
        </p:grpSpPr>
        <p:sp>
          <p:nvSpPr>
            <p:cNvPr id="156" name="SMARTInkShape-482">
              <a:extLst>
                <a:ext uri="{FF2B5EF4-FFF2-40B4-BE49-F238E27FC236}">
                  <a16:creationId xmlns:a16="http://schemas.microsoft.com/office/drawing/2014/main" id="{E6667AF5-6DD0-3F1C-3B77-874642877FAE}"/>
                </a:ext>
              </a:extLst>
            </p:cNvPr>
            <p:cNvSpPr/>
            <p:nvPr>
              <p:custDataLst>
                <p:tags r:id="rId67"/>
              </p:custDataLst>
            </p:nvPr>
          </p:nvSpPr>
          <p:spPr>
            <a:xfrm>
              <a:off x="1226132" y="3420829"/>
              <a:ext cx="126419" cy="102739"/>
            </a:xfrm>
            <a:custGeom>
              <a:avLst/>
              <a:gdLst/>
              <a:ahLst/>
              <a:cxnLst/>
              <a:rect l="0" t="0" r="0" b="0"/>
              <a:pathLst>
                <a:path w="126419" h="102739">
                  <a:moveTo>
                    <a:pt x="69268" y="8171"/>
                  </a:moveTo>
                  <a:lnTo>
                    <a:pt x="69268" y="8171"/>
                  </a:lnTo>
                  <a:lnTo>
                    <a:pt x="73632" y="148"/>
                  </a:lnTo>
                  <a:lnTo>
                    <a:pt x="74294" y="0"/>
                  </a:lnTo>
                  <a:lnTo>
                    <a:pt x="75356" y="1461"/>
                  </a:lnTo>
                  <a:lnTo>
                    <a:pt x="56742" y="3655"/>
                  </a:lnTo>
                  <a:lnTo>
                    <a:pt x="48179" y="7575"/>
                  </a:lnTo>
                  <a:lnTo>
                    <a:pt x="33065" y="17827"/>
                  </a:lnTo>
                  <a:lnTo>
                    <a:pt x="27072" y="20929"/>
                  </a:lnTo>
                  <a:lnTo>
                    <a:pt x="17176" y="29903"/>
                  </a:lnTo>
                  <a:lnTo>
                    <a:pt x="2362" y="56232"/>
                  </a:lnTo>
                  <a:lnTo>
                    <a:pt x="290" y="68272"/>
                  </a:lnTo>
                  <a:lnTo>
                    <a:pt x="0" y="73639"/>
                  </a:lnTo>
                  <a:lnTo>
                    <a:pt x="1217" y="77922"/>
                  </a:lnTo>
                  <a:lnTo>
                    <a:pt x="6332" y="84562"/>
                  </a:lnTo>
                  <a:lnTo>
                    <a:pt x="20517" y="95638"/>
                  </a:lnTo>
                  <a:lnTo>
                    <a:pt x="30197" y="99962"/>
                  </a:lnTo>
                  <a:lnTo>
                    <a:pt x="54652" y="102738"/>
                  </a:lnTo>
                  <a:lnTo>
                    <a:pt x="85248" y="102580"/>
                  </a:lnTo>
                  <a:lnTo>
                    <a:pt x="114674" y="96942"/>
                  </a:lnTo>
                  <a:lnTo>
                    <a:pt x="126418" y="907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SMARTInkShape-483">
              <a:extLst>
                <a:ext uri="{FF2B5EF4-FFF2-40B4-BE49-F238E27FC236}">
                  <a16:creationId xmlns:a16="http://schemas.microsoft.com/office/drawing/2014/main" id="{468AA17F-C9E2-6300-5BCD-2DF9B1EEAB16}"/>
                </a:ext>
              </a:extLst>
            </p:cNvPr>
            <p:cNvSpPr/>
            <p:nvPr>
              <p:custDataLst>
                <p:tags r:id="rId68"/>
              </p:custDataLst>
            </p:nvPr>
          </p:nvSpPr>
          <p:spPr>
            <a:xfrm>
              <a:off x="1416050" y="3316261"/>
              <a:ext cx="101336" cy="227040"/>
            </a:xfrm>
            <a:custGeom>
              <a:avLst/>
              <a:gdLst/>
              <a:ahLst/>
              <a:cxnLst/>
              <a:rect l="0" t="0" r="0" b="0"/>
              <a:pathLst>
                <a:path w="101336" h="227040">
                  <a:moveTo>
                    <a:pt x="0" y="30189"/>
                  </a:moveTo>
                  <a:lnTo>
                    <a:pt x="0" y="30189"/>
                  </a:lnTo>
                  <a:lnTo>
                    <a:pt x="17828" y="0"/>
                  </a:lnTo>
                  <a:lnTo>
                    <a:pt x="18236" y="185"/>
                  </a:lnTo>
                  <a:lnTo>
                    <a:pt x="23342" y="25276"/>
                  </a:lnTo>
                  <a:lnTo>
                    <a:pt x="24790" y="53741"/>
                  </a:lnTo>
                  <a:lnTo>
                    <a:pt x="25129" y="76640"/>
                  </a:lnTo>
                  <a:lnTo>
                    <a:pt x="25320" y="103219"/>
                  </a:lnTo>
                  <a:lnTo>
                    <a:pt x="25376" y="131242"/>
                  </a:lnTo>
                  <a:lnTo>
                    <a:pt x="29759" y="161471"/>
                  </a:lnTo>
                  <a:lnTo>
                    <a:pt x="31488" y="189642"/>
                  </a:lnTo>
                  <a:lnTo>
                    <a:pt x="31698" y="198564"/>
                  </a:lnTo>
                  <a:lnTo>
                    <a:pt x="32440" y="194456"/>
                  </a:lnTo>
                  <a:lnTo>
                    <a:pt x="40536" y="174820"/>
                  </a:lnTo>
                  <a:lnTo>
                    <a:pt x="55223" y="148666"/>
                  </a:lnTo>
                  <a:lnTo>
                    <a:pt x="77659" y="118195"/>
                  </a:lnTo>
                  <a:lnTo>
                    <a:pt x="90051" y="105350"/>
                  </a:lnTo>
                  <a:lnTo>
                    <a:pt x="92489" y="104285"/>
                  </a:lnTo>
                  <a:lnTo>
                    <a:pt x="94821" y="104281"/>
                  </a:lnTo>
                  <a:lnTo>
                    <a:pt x="97081" y="104984"/>
                  </a:lnTo>
                  <a:lnTo>
                    <a:pt x="98587" y="106158"/>
                  </a:lnTo>
                  <a:lnTo>
                    <a:pt x="100261" y="109343"/>
                  </a:lnTo>
                  <a:lnTo>
                    <a:pt x="101335" y="136005"/>
                  </a:lnTo>
                  <a:lnTo>
                    <a:pt x="99666" y="163118"/>
                  </a:lnTo>
                  <a:lnTo>
                    <a:pt x="92751" y="188856"/>
                  </a:lnTo>
                  <a:lnTo>
                    <a:pt x="82550" y="2270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SMARTInkShape-484">
              <a:extLst>
                <a:ext uri="{FF2B5EF4-FFF2-40B4-BE49-F238E27FC236}">
                  <a16:creationId xmlns:a16="http://schemas.microsoft.com/office/drawing/2014/main" id="{1C74ED78-3E8F-B420-961A-A1C6F6744830}"/>
                </a:ext>
              </a:extLst>
            </p:cNvPr>
            <p:cNvSpPr/>
            <p:nvPr>
              <p:custDataLst>
                <p:tags r:id="rId69"/>
              </p:custDataLst>
            </p:nvPr>
          </p:nvSpPr>
          <p:spPr>
            <a:xfrm>
              <a:off x="1593263" y="3404211"/>
              <a:ext cx="95144" cy="132740"/>
            </a:xfrm>
            <a:custGeom>
              <a:avLst/>
              <a:gdLst/>
              <a:ahLst/>
              <a:cxnLst/>
              <a:rect l="0" t="0" r="0" b="0"/>
              <a:pathLst>
                <a:path w="95144" h="132740">
                  <a:moveTo>
                    <a:pt x="587" y="81939"/>
                  </a:moveTo>
                  <a:lnTo>
                    <a:pt x="587" y="81939"/>
                  </a:lnTo>
                  <a:lnTo>
                    <a:pt x="3958" y="78568"/>
                  </a:lnTo>
                  <a:lnTo>
                    <a:pt x="7494" y="76913"/>
                  </a:lnTo>
                  <a:lnTo>
                    <a:pt x="29738" y="73824"/>
                  </a:lnTo>
                  <a:lnTo>
                    <a:pt x="58624" y="62734"/>
                  </a:lnTo>
                  <a:lnTo>
                    <a:pt x="73287" y="56493"/>
                  </a:lnTo>
                  <a:lnTo>
                    <a:pt x="87933" y="44692"/>
                  </a:lnTo>
                  <a:lnTo>
                    <a:pt x="92324" y="38809"/>
                  </a:lnTo>
                  <a:lnTo>
                    <a:pt x="93495" y="36252"/>
                  </a:lnTo>
                  <a:lnTo>
                    <a:pt x="95143" y="19170"/>
                  </a:lnTo>
                  <a:lnTo>
                    <a:pt x="93963" y="13988"/>
                  </a:lnTo>
                  <a:lnTo>
                    <a:pt x="88890" y="6347"/>
                  </a:lnTo>
                  <a:lnTo>
                    <a:pt x="80050" y="2482"/>
                  </a:lnTo>
                  <a:lnTo>
                    <a:pt x="60498" y="0"/>
                  </a:lnTo>
                  <a:lnTo>
                    <a:pt x="51673" y="3424"/>
                  </a:lnTo>
                  <a:lnTo>
                    <a:pt x="34510" y="17119"/>
                  </a:lnTo>
                  <a:lnTo>
                    <a:pt x="18237" y="38483"/>
                  </a:lnTo>
                  <a:lnTo>
                    <a:pt x="5615" y="66848"/>
                  </a:lnTo>
                  <a:lnTo>
                    <a:pt x="0" y="84404"/>
                  </a:lnTo>
                  <a:lnTo>
                    <a:pt x="262" y="112922"/>
                  </a:lnTo>
                  <a:lnTo>
                    <a:pt x="370" y="119527"/>
                  </a:lnTo>
                  <a:lnTo>
                    <a:pt x="1854" y="123931"/>
                  </a:lnTo>
                  <a:lnTo>
                    <a:pt x="4254" y="126867"/>
                  </a:lnTo>
                  <a:lnTo>
                    <a:pt x="7265" y="128825"/>
                  </a:lnTo>
                  <a:lnTo>
                    <a:pt x="32376" y="131966"/>
                  </a:lnTo>
                  <a:lnTo>
                    <a:pt x="64087" y="1327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 name="SMARTInkShape-485">
              <a:extLst>
                <a:ext uri="{FF2B5EF4-FFF2-40B4-BE49-F238E27FC236}">
                  <a16:creationId xmlns:a16="http://schemas.microsoft.com/office/drawing/2014/main" id="{45879AA2-4BCB-7D2F-FF75-14D8F79C3EB1}"/>
                </a:ext>
              </a:extLst>
            </p:cNvPr>
            <p:cNvSpPr/>
            <p:nvPr>
              <p:custDataLst>
                <p:tags r:id="rId70"/>
              </p:custDataLst>
            </p:nvPr>
          </p:nvSpPr>
          <p:spPr>
            <a:xfrm>
              <a:off x="1715850" y="3426104"/>
              <a:ext cx="106601" cy="97509"/>
            </a:xfrm>
            <a:custGeom>
              <a:avLst/>
              <a:gdLst/>
              <a:ahLst/>
              <a:cxnLst/>
              <a:rect l="0" t="0" r="0" b="0"/>
              <a:pathLst>
                <a:path w="106601" h="97509">
                  <a:moveTo>
                    <a:pt x="87550" y="15596"/>
                  </a:moveTo>
                  <a:lnTo>
                    <a:pt x="87550" y="15596"/>
                  </a:lnTo>
                  <a:lnTo>
                    <a:pt x="90921" y="12225"/>
                  </a:lnTo>
                  <a:lnTo>
                    <a:pt x="92576" y="8689"/>
                  </a:lnTo>
                  <a:lnTo>
                    <a:pt x="93017" y="6758"/>
                  </a:lnTo>
                  <a:lnTo>
                    <a:pt x="92606" y="4765"/>
                  </a:lnTo>
                  <a:lnTo>
                    <a:pt x="90268" y="669"/>
                  </a:lnTo>
                  <a:lnTo>
                    <a:pt x="87245" y="0"/>
                  </a:lnTo>
                  <a:lnTo>
                    <a:pt x="67185" y="3996"/>
                  </a:lnTo>
                  <a:lnTo>
                    <a:pt x="49060" y="11453"/>
                  </a:lnTo>
                  <a:lnTo>
                    <a:pt x="30715" y="23244"/>
                  </a:lnTo>
                  <a:lnTo>
                    <a:pt x="15933" y="42507"/>
                  </a:lnTo>
                  <a:lnTo>
                    <a:pt x="0" y="74178"/>
                  </a:lnTo>
                  <a:lnTo>
                    <a:pt x="256" y="76523"/>
                  </a:lnTo>
                  <a:lnTo>
                    <a:pt x="2421" y="81010"/>
                  </a:lnTo>
                  <a:lnTo>
                    <a:pt x="10978" y="90874"/>
                  </a:lnTo>
                  <a:lnTo>
                    <a:pt x="20357" y="94914"/>
                  </a:lnTo>
                  <a:lnTo>
                    <a:pt x="46996" y="97508"/>
                  </a:lnTo>
                  <a:lnTo>
                    <a:pt x="75851" y="91155"/>
                  </a:lnTo>
                  <a:lnTo>
                    <a:pt x="106600" y="8544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 name="SMARTInkShape-486">
              <a:extLst>
                <a:ext uri="{FF2B5EF4-FFF2-40B4-BE49-F238E27FC236}">
                  <a16:creationId xmlns:a16="http://schemas.microsoft.com/office/drawing/2014/main" id="{9FBFCC8D-1FF8-7664-0304-A4E2665D86F7}"/>
                </a:ext>
              </a:extLst>
            </p:cNvPr>
            <p:cNvSpPr/>
            <p:nvPr>
              <p:custDataLst>
                <p:tags r:id="rId71"/>
              </p:custDataLst>
            </p:nvPr>
          </p:nvSpPr>
          <p:spPr>
            <a:xfrm>
              <a:off x="1866900" y="3347594"/>
              <a:ext cx="31553" cy="221107"/>
            </a:xfrm>
            <a:custGeom>
              <a:avLst/>
              <a:gdLst/>
              <a:ahLst/>
              <a:cxnLst/>
              <a:rect l="0" t="0" r="0" b="0"/>
              <a:pathLst>
                <a:path w="31553" h="221107">
                  <a:moveTo>
                    <a:pt x="0" y="11556"/>
                  </a:moveTo>
                  <a:lnTo>
                    <a:pt x="0" y="11556"/>
                  </a:lnTo>
                  <a:lnTo>
                    <a:pt x="8838" y="2718"/>
                  </a:lnTo>
                  <a:lnTo>
                    <a:pt x="14747" y="572"/>
                  </a:lnTo>
                  <a:lnTo>
                    <a:pt x="18298" y="0"/>
                  </a:lnTo>
                  <a:lnTo>
                    <a:pt x="21371" y="1030"/>
                  </a:lnTo>
                  <a:lnTo>
                    <a:pt x="26667" y="5937"/>
                  </a:lnTo>
                  <a:lnTo>
                    <a:pt x="29491" y="14703"/>
                  </a:lnTo>
                  <a:lnTo>
                    <a:pt x="31081" y="37183"/>
                  </a:lnTo>
                  <a:lnTo>
                    <a:pt x="31552" y="65010"/>
                  </a:lnTo>
                  <a:lnTo>
                    <a:pt x="29810" y="92305"/>
                  </a:lnTo>
                  <a:lnTo>
                    <a:pt x="26654" y="114472"/>
                  </a:lnTo>
                  <a:lnTo>
                    <a:pt x="22900" y="136084"/>
                  </a:lnTo>
                  <a:lnTo>
                    <a:pt x="18880" y="157448"/>
                  </a:lnTo>
                  <a:lnTo>
                    <a:pt x="14531" y="183665"/>
                  </a:lnTo>
                  <a:lnTo>
                    <a:pt x="11361" y="200370"/>
                  </a:lnTo>
                  <a:lnTo>
                    <a:pt x="6350" y="2211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SMARTInkShape-487">
              <a:extLst>
                <a:ext uri="{FF2B5EF4-FFF2-40B4-BE49-F238E27FC236}">
                  <a16:creationId xmlns:a16="http://schemas.microsoft.com/office/drawing/2014/main" id="{0BA1B71E-C204-0E2E-186F-B0AE2571B281}"/>
                </a:ext>
              </a:extLst>
            </p:cNvPr>
            <p:cNvSpPr/>
            <p:nvPr>
              <p:custDataLst>
                <p:tags r:id="rId72"/>
              </p:custDataLst>
            </p:nvPr>
          </p:nvSpPr>
          <p:spPr>
            <a:xfrm>
              <a:off x="1909181" y="3423794"/>
              <a:ext cx="110120" cy="119507"/>
            </a:xfrm>
            <a:custGeom>
              <a:avLst/>
              <a:gdLst/>
              <a:ahLst/>
              <a:cxnLst/>
              <a:rect l="0" t="0" r="0" b="0"/>
              <a:pathLst>
                <a:path w="110120" h="119507">
                  <a:moveTo>
                    <a:pt x="59319" y="11556"/>
                  </a:moveTo>
                  <a:lnTo>
                    <a:pt x="59319" y="11556"/>
                  </a:lnTo>
                  <a:lnTo>
                    <a:pt x="66061" y="8185"/>
                  </a:lnTo>
                  <a:lnTo>
                    <a:pt x="68047" y="6487"/>
                  </a:lnTo>
                  <a:lnTo>
                    <a:pt x="71548" y="1431"/>
                  </a:lnTo>
                  <a:lnTo>
                    <a:pt x="74867" y="0"/>
                  </a:lnTo>
                  <a:lnTo>
                    <a:pt x="75329" y="325"/>
                  </a:lnTo>
                  <a:lnTo>
                    <a:pt x="74931" y="1246"/>
                  </a:lnTo>
                  <a:lnTo>
                    <a:pt x="73960" y="2566"/>
                  </a:lnTo>
                  <a:lnTo>
                    <a:pt x="67237" y="4032"/>
                  </a:lnTo>
                  <a:lnTo>
                    <a:pt x="62481" y="4424"/>
                  </a:lnTo>
                  <a:lnTo>
                    <a:pt x="31618" y="18918"/>
                  </a:lnTo>
                  <a:lnTo>
                    <a:pt x="3639" y="36487"/>
                  </a:lnTo>
                  <a:lnTo>
                    <a:pt x="1033" y="38760"/>
                  </a:lnTo>
                  <a:lnTo>
                    <a:pt x="0" y="41687"/>
                  </a:lnTo>
                  <a:lnTo>
                    <a:pt x="735" y="48701"/>
                  </a:lnTo>
                  <a:lnTo>
                    <a:pt x="8486" y="60583"/>
                  </a:lnTo>
                  <a:lnTo>
                    <a:pt x="16349" y="69670"/>
                  </a:lnTo>
                  <a:lnTo>
                    <a:pt x="43935" y="86792"/>
                  </a:lnTo>
                  <a:lnTo>
                    <a:pt x="75500" y="104509"/>
                  </a:lnTo>
                  <a:lnTo>
                    <a:pt x="87240" y="110281"/>
                  </a:lnTo>
                  <a:lnTo>
                    <a:pt x="110119" y="1195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7" name="SMARTInkShape-Group99">
            <a:extLst>
              <a:ext uri="{FF2B5EF4-FFF2-40B4-BE49-F238E27FC236}">
                <a16:creationId xmlns:a16="http://schemas.microsoft.com/office/drawing/2014/main" id="{0044E44F-F103-4BA4-4F1D-87447C3AEFDE}"/>
              </a:ext>
            </a:extLst>
          </p:cNvPr>
          <p:cNvGrpSpPr/>
          <p:nvPr/>
        </p:nvGrpSpPr>
        <p:grpSpPr>
          <a:xfrm>
            <a:off x="2362200" y="3299340"/>
            <a:ext cx="433836" cy="395852"/>
            <a:chOff x="2362200" y="3299340"/>
            <a:chExt cx="433836" cy="395852"/>
          </a:xfrm>
        </p:grpSpPr>
        <p:sp>
          <p:nvSpPr>
            <p:cNvPr id="163" name="SMARTInkShape-488">
              <a:extLst>
                <a:ext uri="{FF2B5EF4-FFF2-40B4-BE49-F238E27FC236}">
                  <a16:creationId xmlns:a16="http://schemas.microsoft.com/office/drawing/2014/main" id="{FAD0070D-5106-FF9E-E130-641D2D5D26D1}"/>
                </a:ext>
              </a:extLst>
            </p:cNvPr>
            <p:cNvSpPr/>
            <p:nvPr>
              <p:custDataLst>
                <p:tags r:id="rId63"/>
              </p:custDataLst>
            </p:nvPr>
          </p:nvSpPr>
          <p:spPr>
            <a:xfrm>
              <a:off x="2396648" y="3299340"/>
              <a:ext cx="136919" cy="395852"/>
            </a:xfrm>
            <a:custGeom>
              <a:avLst/>
              <a:gdLst/>
              <a:ahLst/>
              <a:cxnLst/>
              <a:rect l="0" t="0" r="0" b="0"/>
              <a:pathLst>
                <a:path w="136919" h="395852">
                  <a:moveTo>
                    <a:pt x="117952" y="85210"/>
                  </a:moveTo>
                  <a:lnTo>
                    <a:pt x="117952" y="85210"/>
                  </a:lnTo>
                  <a:lnTo>
                    <a:pt x="121323" y="85210"/>
                  </a:lnTo>
                  <a:lnTo>
                    <a:pt x="122315" y="84505"/>
                  </a:lnTo>
                  <a:lnTo>
                    <a:pt x="122977" y="83329"/>
                  </a:lnTo>
                  <a:lnTo>
                    <a:pt x="124040" y="79743"/>
                  </a:lnTo>
                  <a:lnTo>
                    <a:pt x="128614" y="73965"/>
                  </a:lnTo>
                  <a:lnTo>
                    <a:pt x="129746" y="70099"/>
                  </a:lnTo>
                  <a:lnTo>
                    <a:pt x="130754" y="68786"/>
                  </a:lnTo>
                  <a:lnTo>
                    <a:pt x="133755" y="67327"/>
                  </a:lnTo>
                  <a:lnTo>
                    <a:pt x="134837" y="66232"/>
                  </a:lnTo>
                  <a:lnTo>
                    <a:pt x="136039" y="63135"/>
                  </a:lnTo>
                  <a:lnTo>
                    <a:pt x="136918" y="51264"/>
                  </a:lnTo>
                  <a:lnTo>
                    <a:pt x="135083" y="47074"/>
                  </a:lnTo>
                  <a:lnTo>
                    <a:pt x="132621" y="42861"/>
                  </a:lnTo>
                  <a:lnTo>
                    <a:pt x="130530" y="36522"/>
                  </a:lnTo>
                  <a:lnTo>
                    <a:pt x="126461" y="29470"/>
                  </a:lnTo>
                  <a:lnTo>
                    <a:pt x="121215" y="10755"/>
                  </a:lnTo>
                  <a:lnTo>
                    <a:pt x="119422" y="8057"/>
                  </a:lnTo>
                  <a:lnTo>
                    <a:pt x="109400" y="0"/>
                  </a:lnTo>
                  <a:lnTo>
                    <a:pt x="105901" y="181"/>
                  </a:lnTo>
                  <a:lnTo>
                    <a:pt x="96368" y="4145"/>
                  </a:lnTo>
                  <a:lnTo>
                    <a:pt x="86958" y="14374"/>
                  </a:lnTo>
                  <a:lnTo>
                    <a:pt x="65840" y="43321"/>
                  </a:lnTo>
                  <a:lnTo>
                    <a:pt x="55029" y="73434"/>
                  </a:lnTo>
                  <a:lnTo>
                    <a:pt x="48273" y="100065"/>
                  </a:lnTo>
                  <a:lnTo>
                    <a:pt x="41803" y="130299"/>
                  </a:lnTo>
                  <a:lnTo>
                    <a:pt x="35417" y="161600"/>
                  </a:lnTo>
                  <a:lnTo>
                    <a:pt x="29057" y="191335"/>
                  </a:lnTo>
                  <a:lnTo>
                    <a:pt x="24585" y="218019"/>
                  </a:lnTo>
                  <a:lnTo>
                    <a:pt x="21378" y="245682"/>
                  </a:lnTo>
                  <a:lnTo>
                    <a:pt x="15960" y="274338"/>
                  </a:lnTo>
                  <a:lnTo>
                    <a:pt x="9886" y="300704"/>
                  </a:lnTo>
                  <a:lnTo>
                    <a:pt x="4884" y="331525"/>
                  </a:lnTo>
                  <a:lnTo>
                    <a:pt x="4017" y="361628"/>
                  </a:lnTo>
                  <a:lnTo>
                    <a:pt x="3684" y="390564"/>
                  </a:lnTo>
                  <a:lnTo>
                    <a:pt x="2968" y="392496"/>
                  </a:lnTo>
                  <a:lnTo>
                    <a:pt x="1785" y="393784"/>
                  </a:lnTo>
                  <a:lnTo>
                    <a:pt x="290" y="394643"/>
                  </a:lnTo>
                  <a:lnTo>
                    <a:pt x="0" y="395215"/>
                  </a:lnTo>
                  <a:lnTo>
                    <a:pt x="512" y="395597"/>
                  </a:lnTo>
                  <a:lnTo>
                    <a:pt x="1558" y="395851"/>
                  </a:lnTo>
                  <a:lnTo>
                    <a:pt x="2256" y="394610"/>
                  </a:lnTo>
                  <a:lnTo>
                    <a:pt x="3652" y="36461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 name="SMARTInkShape-489">
              <a:extLst>
                <a:ext uri="{FF2B5EF4-FFF2-40B4-BE49-F238E27FC236}">
                  <a16:creationId xmlns:a16="http://schemas.microsoft.com/office/drawing/2014/main" id="{DAA18C0F-1F2A-D255-DE15-3E79A39F1AC1}"/>
                </a:ext>
              </a:extLst>
            </p:cNvPr>
            <p:cNvSpPr/>
            <p:nvPr>
              <p:custDataLst>
                <p:tags r:id="rId64"/>
              </p:custDataLst>
            </p:nvPr>
          </p:nvSpPr>
          <p:spPr>
            <a:xfrm>
              <a:off x="2362200" y="3467100"/>
              <a:ext cx="120651" cy="31751"/>
            </a:xfrm>
            <a:custGeom>
              <a:avLst/>
              <a:gdLst/>
              <a:ahLst/>
              <a:cxnLst/>
              <a:rect l="0" t="0" r="0" b="0"/>
              <a:pathLst>
                <a:path w="120651" h="31751">
                  <a:moveTo>
                    <a:pt x="0" y="31750"/>
                  </a:moveTo>
                  <a:lnTo>
                    <a:pt x="0" y="31750"/>
                  </a:lnTo>
                  <a:lnTo>
                    <a:pt x="3371" y="31750"/>
                  </a:lnTo>
                  <a:lnTo>
                    <a:pt x="30507" y="17444"/>
                  </a:lnTo>
                  <a:lnTo>
                    <a:pt x="60192" y="8299"/>
                  </a:lnTo>
                  <a:lnTo>
                    <a:pt x="91618" y="6735"/>
                  </a:lnTo>
                  <a:lnTo>
                    <a:pt x="1206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 name="SMARTInkShape-490">
              <a:extLst>
                <a:ext uri="{FF2B5EF4-FFF2-40B4-BE49-F238E27FC236}">
                  <a16:creationId xmlns:a16="http://schemas.microsoft.com/office/drawing/2014/main" id="{7542ED73-EF65-5BAD-0871-5DAECE740EB0}"/>
                </a:ext>
              </a:extLst>
            </p:cNvPr>
            <p:cNvSpPr/>
            <p:nvPr>
              <p:custDataLst>
                <p:tags r:id="rId65"/>
              </p:custDataLst>
            </p:nvPr>
          </p:nvSpPr>
          <p:spPr>
            <a:xfrm>
              <a:off x="2532536" y="3445221"/>
              <a:ext cx="55514" cy="102865"/>
            </a:xfrm>
            <a:custGeom>
              <a:avLst/>
              <a:gdLst/>
              <a:ahLst/>
              <a:cxnLst/>
              <a:rect l="0" t="0" r="0" b="0"/>
              <a:pathLst>
                <a:path w="55514" h="102865">
                  <a:moveTo>
                    <a:pt x="39214" y="28229"/>
                  </a:moveTo>
                  <a:lnTo>
                    <a:pt x="39214" y="28229"/>
                  </a:lnTo>
                  <a:lnTo>
                    <a:pt x="49339" y="17398"/>
                  </a:lnTo>
                  <a:lnTo>
                    <a:pt x="51151" y="11222"/>
                  </a:lnTo>
                  <a:lnTo>
                    <a:pt x="51575" y="7030"/>
                  </a:lnTo>
                  <a:lnTo>
                    <a:pt x="49882" y="2814"/>
                  </a:lnTo>
                  <a:lnTo>
                    <a:pt x="48442" y="702"/>
                  </a:lnTo>
                  <a:lnTo>
                    <a:pt x="46777" y="0"/>
                  </a:lnTo>
                  <a:lnTo>
                    <a:pt x="44962" y="238"/>
                  </a:lnTo>
                  <a:lnTo>
                    <a:pt x="40357" y="3088"/>
                  </a:lnTo>
                  <a:lnTo>
                    <a:pt x="18481" y="24390"/>
                  </a:lnTo>
                  <a:lnTo>
                    <a:pt x="2312" y="51956"/>
                  </a:lnTo>
                  <a:lnTo>
                    <a:pt x="0" y="67467"/>
                  </a:lnTo>
                  <a:lnTo>
                    <a:pt x="894" y="90307"/>
                  </a:lnTo>
                  <a:lnTo>
                    <a:pt x="2378" y="93604"/>
                  </a:lnTo>
                  <a:lnTo>
                    <a:pt x="7791" y="99148"/>
                  </a:lnTo>
                  <a:lnTo>
                    <a:pt x="14900" y="102081"/>
                  </a:lnTo>
                  <a:lnTo>
                    <a:pt x="18771" y="102864"/>
                  </a:lnTo>
                  <a:lnTo>
                    <a:pt x="28717" y="99970"/>
                  </a:lnTo>
                  <a:lnTo>
                    <a:pt x="34333" y="97223"/>
                  </a:lnTo>
                  <a:lnTo>
                    <a:pt x="44335" y="86645"/>
                  </a:lnTo>
                  <a:lnTo>
                    <a:pt x="48978" y="79873"/>
                  </a:lnTo>
                  <a:lnTo>
                    <a:pt x="55513" y="53487"/>
                  </a:lnTo>
                  <a:lnTo>
                    <a:pt x="54077" y="30068"/>
                  </a:lnTo>
                  <a:lnTo>
                    <a:pt x="49184" y="16466"/>
                  </a:lnTo>
                  <a:lnTo>
                    <a:pt x="43265" y="7967"/>
                  </a:lnTo>
                  <a:lnTo>
                    <a:pt x="32864" y="282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 name="SMARTInkShape-491">
              <a:extLst>
                <a:ext uri="{FF2B5EF4-FFF2-40B4-BE49-F238E27FC236}">
                  <a16:creationId xmlns:a16="http://schemas.microsoft.com/office/drawing/2014/main" id="{A741F0CA-3F84-E1BB-46F7-95D0A4720806}"/>
                </a:ext>
              </a:extLst>
            </p:cNvPr>
            <p:cNvSpPr/>
            <p:nvPr>
              <p:custDataLst>
                <p:tags r:id="rId66"/>
              </p:custDataLst>
            </p:nvPr>
          </p:nvSpPr>
          <p:spPr>
            <a:xfrm>
              <a:off x="2622550" y="3438477"/>
              <a:ext cx="173486" cy="100187"/>
            </a:xfrm>
            <a:custGeom>
              <a:avLst/>
              <a:gdLst/>
              <a:ahLst/>
              <a:cxnLst/>
              <a:rect l="0" t="0" r="0" b="0"/>
              <a:pathLst>
                <a:path w="173486" h="100187">
                  <a:moveTo>
                    <a:pt x="0" y="41323"/>
                  </a:moveTo>
                  <a:lnTo>
                    <a:pt x="0" y="41323"/>
                  </a:lnTo>
                  <a:lnTo>
                    <a:pt x="0" y="37952"/>
                  </a:lnTo>
                  <a:lnTo>
                    <a:pt x="11933" y="23432"/>
                  </a:lnTo>
                  <a:lnTo>
                    <a:pt x="27546" y="8184"/>
                  </a:lnTo>
                  <a:lnTo>
                    <a:pt x="39942" y="505"/>
                  </a:lnTo>
                  <a:lnTo>
                    <a:pt x="42150" y="0"/>
                  </a:lnTo>
                  <a:lnTo>
                    <a:pt x="44328" y="369"/>
                  </a:lnTo>
                  <a:lnTo>
                    <a:pt x="48629" y="2660"/>
                  </a:lnTo>
                  <a:lnTo>
                    <a:pt x="52893" y="6030"/>
                  </a:lnTo>
                  <a:lnTo>
                    <a:pt x="59259" y="22007"/>
                  </a:lnTo>
                  <a:lnTo>
                    <a:pt x="62243" y="44615"/>
                  </a:lnTo>
                  <a:lnTo>
                    <a:pt x="58887" y="76127"/>
                  </a:lnTo>
                  <a:lnTo>
                    <a:pt x="56959" y="91931"/>
                  </a:lnTo>
                  <a:lnTo>
                    <a:pt x="54008" y="98623"/>
                  </a:lnTo>
                  <a:lnTo>
                    <a:pt x="51528" y="99984"/>
                  </a:lnTo>
                  <a:lnTo>
                    <a:pt x="48463" y="100186"/>
                  </a:lnTo>
                  <a:lnTo>
                    <a:pt x="45008" y="99615"/>
                  </a:lnTo>
                  <a:lnTo>
                    <a:pt x="42706" y="97823"/>
                  </a:lnTo>
                  <a:lnTo>
                    <a:pt x="40147" y="92070"/>
                  </a:lnTo>
                  <a:lnTo>
                    <a:pt x="42078" y="77526"/>
                  </a:lnTo>
                  <a:lnTo>
                    <a:pt x="47118" y="63182"/>
                  </a:lnTo>
                  <a:lnTo>
                    <a:pt x="56451" y="49995"/>
                  </a:lnTo>
                  <a:lnTo>
                    <a:pt x="81680" y="33602"/>
                  </a:lnTo>
                  <a:lnTo>
                    <a:pt x="101342" y="25943"/>
                  </a:lnTo>
                  <a:lnTo>
                    <a:pt x="128831" y="19235"/>
                  </a:lnTo>
                  <a:lnTo>
                    <a:pt x="151115" y="11482"/>
                  </a:lnTo>
                  <a:lnTo>
                    <a:pt x="173485" y="9685"/>
                  </a:lnTo>
                  <a:lnTo>
                    <a:pt x="171450" y="95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1" name="SMARTInkShape-Group100">
            <a:extLst>
              <a:ext uri="{FF2B5EF4-FFF2-40B4-BE49-F238E27FC236}">
                <a16:creationId xmlns:a16="http://schemas.microsoft.com/office/drawing/2014/main" id="{E4E9C3DA-FEEA-903A-3ABB-E02896707718}"/>
              </a:ext>
            </a:extLst>
          </p:cNvPr>
          <p:cNvGrpSpPr/>
          <p:nvPr/>
        </p:nvGrpSpPr>
        <p:grpSpPr>
          <a:xfrm>
            <a:off x="3076092" y="3251200"/>
            <a:ext cx="1451459" cy="557921"/>
            <a:chOff x="3076092" y="3251200"/>
            <a:chExt cx="1451459" cy="557921"/>
          </a:xfrm>
        </p:grpSpPr>
        <p:sp>
          <p:nvSpPr>
            <p:cNvPr id="168" name="SMARTInkShape-492">
              <a:extLst>
                <a:ext uri="{FF2B5EF4-FFF2-40B4-BE49-F238E27FC236}">
                  <a16:creationId xmlns:a16="http://schemas.microsoft.com/office/drawing/2014/main" id="{5E088DEB-549A-C5A1-FF78-629895B707EC}"/>
                </a:ext>
              </a:extLst>
            </p:cNvPr>
            <p:cNvSpPr/>
            <p:nvPr>
              <p:custDataLst>
                <p:tags r:id="rId50"/>
              </p:custDataLst>
            </p:nvPr>
          </p:nvSpPr>
          <p:spPr>
            <a:xfrm>
              <a:off x="3144627" y="3251200"/>
              <a:ext cx="125624" cy="322350"/>
            </a:xfrm>
            <a:custGeom>
              <a:avLst/>
              <a:gdLst/>
              <a:ahLst/>
              <a:cxnLst/>
              <a:rect l="0" t="0" r="0" b="0"/>
              <a:pathLst>
                <a:path w="125624" h="322350">
                  <a:moveTo>
                    <a:pt x="106573" y="215900"/>
                  </a:moveTo>
                  <a:lnTo>
                    <a:pt x="106573" y="215900"/>
                  </a:lnTo>
                  <a:lnTo>
                    <a:pt x="113315" y="215900"/>
                  </a:lnTo>
                  <a:lnTo>
                    <a:pt x="115301" y="215195"/>
                  </a:lnTo>
                  <a:lnTo>
                    <a:pt x="116625" y="214019"/>
                  </a:lnTo>
                  <a:lnTo>
                    <a:pt x="118750" y="210433"/>
                  </a:lnTo>
                  <a:lnTo>
                    <a:pt x="117159" y="208061"/>
                  </a:lnTo>
                  <a:lnTo>
                    <a:pt x="115747" y="206440"/>
                  </a:lnTo>
                  <a:lnTo>
                    <a:pt x="114178" y="202759"/>
                  </a:lnTo>
                  <a:lnTo>
                    <a:pt x="113171" y="198017"/>
                  </a:lnTo>
                  <a:lnTo>
                    <a:pt x="106254" y="193825"/>
                  </a:lnTo>
                  <a:lnTo>
                    <a:pt x="95268" y="191485"/>
                  </a:lnTo>
                  <a:lnTo>
                    <a:pt x="65116" y="192106"/>
                  </a:lnTo>
                  <a:lnTo>
                    <a:pt x="44666" y="200697"/>
                  </a:lnTo>
                  <a:lnTo>
                    <a:pt x="20278" y="220361"/>
                  </a:lnTo>
                  <a:lnTo>
                    <a:pt x="10606" y="232901"/>
                  </a:lnTo>
                  <a:lnTo>
                    <a:pt x="3271" y="252295"/>
                  </a:lnTo>
                  <a:lnTo>
                    <a:pt x="0" y="275916"/>
                  </a:lnTo>
                  <a:lnTo>
                    <a:pt x="2998" y="290552"/>
                  </a:lnTo>
                  <a:lnTo>
                    <a:pt x="9034" y="302701"/>
                  </a:lnTo>
                  <a:lnTo>
                    <a:pt x="16421" y="310452"/>
                  </a:lnTo>
                  <a:lnTo>
                    <a:pt x="31884" y="318783"/>
                  </a:lnTo>
                  <a:lnTo>
                    <a:pt x="49870" y="322349"/>
                  </a:lnTo>
                  <a:lnTo>
                    <a:pt x="60440" y="319420"/>
                  </a:lnTo>
                  <a:lnTo>
                    <a:pt x="78724" y="306042"/>
                  </a:lnTo>
                  <a:lnTo>
                    <a:pt x="88287" y="290587"/>
                  </a:lnTo>
                  <a:lnTo>
                    <a:pt x="93475" y="265695"/>
                  </a:lnTo>
                  <a:lnTo>
                    <a:pt x="98616" y="241786"/>
                  </a:lnTo>
                  <a:lnTo>
                    <a:pt x="103902" y="211967"/>
                  </a:lnTo>
                  <a:lnTo>
                    <a:pt x="105385" y="188752"/>
                  </a:lnTo>
                  <a:lnTo>
                    <a:pt x="107927" y="164323"/>
                  </a:lnTo>
                  <a:lnTo>
                    <a:pt x="110703" y="139355"/>
                  </a:lnTo>
                  <a:lnTo>
                    <a:pt x="111936" y="114147"/>
                  </a:lnTo>
                  <a:lnTo>
                    <a:pt x="116001" y="82896"/>
                  </a:lnTo>
                  <a:lnTo>
                    <a:pt x="118304" y="55763"/>
                  </a:lnTo>
                  <a:lnTo>
                    <a:pt x="118986" y="29849"/>
                  </a:lnTo>
                  <a:lnTo>
                    <a:pt x="119922" y="7359"/>
                  </a:lnTo>
                  <a:lnTo>
                    <a:pt x="12562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SMARTInkShape-493">
              <a:extLst>
                <a:ext uri="{FF2B5EF4-FFF2-40B4-BE49-F238E27FC236}">
                  <a16:creationId xmlns:a16="http://schemas.microsoft.com/office/drawing/2014/main" id="{DF8EF594-FB80-1015-A1FB-DBB657BD399B}"/>
                </a:ext>
              </a:extLst>
            </p:cNvPr>
            <p:cNvSpPr/>
            <p:nvPr>
              <p:custDataLst>
                <p:tags r:id="rId51"/>
              </p:custDataLst>
            </p:nvPr>
          </p:nvSpPr>
          <p:spPr>
            <a:xfrm>
              <a:off x="3362243" y="3461166"/>
              <a:ext cx="28057" cy="145635"/>
            </a:xfrm>
            <a:custGeom>
              <a:avLst/>
              <a:gdLst/>
              <a:ahLst/>
              <a:cxnLst/>
              <a:rect l="0" t="0" r="0" b="0"/>
              <a:pathLst>
                <a:path w="28057" h="145635">
                  <a:moveTo>
                    <a:pt x="9607" y="18634"/>
                  </a:moveTo>
                  <a:lnTo>
                    <a:pt x="9607" y="18634"/>
                  </a:lnTo>
                  <a:lnTo>
                    <a:pt x="12978" y="11892"/>
                  </a:lnTo>
                  <a:lnTo>
                    <a:pt x="18396" y="6701"/>
                  </a:lnTo>
                  <a:lnTo>
                    <a:pt x="28056" y="0"/>
                  </a:lnTo>
                  <a:lnTo>
                    <a:pt x="21737" y="6449"/>
                  </a:lnTo>
                  <a:lnTo>
                    <a:pt x="12029" y="31410"/>
                  </a:lnTo>
                  <a:lnTo>
                    <a:pt x="6170" y="55267"/>
                  </a:lnTo>
                  <a:lnTo>
                    <a:pt x="3832" y="84849"/>
                  </a:lnTo>
                  <a:lnTo>
                    <a:pt x="0" y="111441"/>
                  </a:lnTo>
                  <a:lnTo>
                    <a:pt x="163" y="123617"/>
                  </a:lnTo>
                  <a:lnTo>
                    <a:pt x="2588" y="133027"/>
                  </a:lnTo>
                  <a:lnTo>
                    <a:pt x="9607" y="1456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 name="SMARTInkShape-494">
              <a:extLst>
                <a:ext uri="{FF2B5EF4-FFF2-40B4-BE49-F238E27FC236}">
                  <a16:creationId xmlns:a16="http://schemas.microsoft.com/office/drawing/2014/main" id="{09E8465D-CE50-31B1-F603-038375C03AE4}"/>
                </a:ext>
              </a:extLst>
            </p:cNvPr>
            <p:cNvSpPr/>
            <p:nvPr>
              <p:custDataLst>
                <p:tags r:id="rId52"/>
              </p:custDataLst>
            </p:nvPr>
          </p:nvSpPr>
          <p:spPr>
            <a:xfrm>
              <a:off x="3403600" y="3390900"/>
              <a:ext cx="6351" cy="38101"/>
            </a:xfrm>
            <a:custGeom>
              <a:avLst/>
              <a:gdLst/>
              <a:ahLst/>
              <a:cxnLst/>
              <a:rect l="0" t="0" r="0" b="0"/>
              <a:pathLst>
                <a:path w="6351" h="38101">
                  <a:moveTo>
                    <a:pt x="0" y="38100"/>
                  </a:moveTo>
                  <a:lnTo>
                    <a:pt x="0" y="38100"/>
                  </a:lnTo>
                  <a:lnTo>
                    <a:pt x="0" y="12860"/>
                  </a:lnTo>
                  <a:lnTo>
                    <a:pt x="1881" y="7362"/>
                  </a:lnTo>
                  <a:lnTo>
                    <a:pt x="6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 name="SMARTInkShape-495">
              <a:extLst>
                <a:ext uri="{FF2B5EF4-FFF2-40B4-BE49-F238E27FC236}">
                  <a16:creationId xmlns:a16="http://schemas.microsoft.com/office/drawing/2014/main" id="{0FCA5468-6D40-D9C2-95A2-27619129D5A4}"/>
                </a:ext>
              </a:extLst>
            </p:cNvPr>
            <p:cNvSpPr/>
            <p:nvPr>
              <p:custDataLst>
                <p:tags r:id="rId53"/>
              </p:custDataLst>
            </p:nvPr>
          </p:nvSpPr>
          <p:spPr>
            <a:xfrm>
              <a:off x="3441700" y="3306418"/>
              <a:ext cx="157506" cy="421033"/>
            </a:xfrm>
            <a:custGeom>
              <a:avLst/>
              <a:gdLst/>
              <a:ahLst/>
              <a:cxnLst/>
              <a:rect l="0" t="0" r="0" b="0"/>
              <a:pathLst>
                <a:path w="157506" h="421033">
                  <a:moveTo>
                    <a:pt x="133350" y="78132"/>
                  </a:moveTo>
                  <a:lnTo>
                    <a:pt x="133350" y="78132"/>
                  </a:lnTo>
                  <a:lnTo>
                    <a:pt x="146215" y="50520"/>
                  </a:lnTo>
                  <a:lnTo>
                    <a:pt x="152449" y="36790"/>
                  </a:lnTo>
                  <a:lnTo>
                    <a:pt x="155949" y="30830"/>
                  </a:lnTo>
                  <a:lnTo>
                    <a:pt x="157505" y="25829"/>
                  </a:lnTo>
                  <a:lnTo>
                    <a:pt x="156315" y="19373"/>
                  </a:lnTo>
                  <a:lnTo>
                    <a:pt x="151679" y="9687"/>
                  </a:lnTo>
                  <a:lnTo>
                    <a:pt x="148552" y="4673"/>
                  </a:lnTo>
                  <a:lnTo>
                    <a:pt x="147162" y="93"/>
                  </a:lnTo>
                  <a:lnTo>
                    <a:pt x="144675" y="0"/>
                  </a:lnTo>
                  <a:lnTo>
                    <a:pt x="136266" y="3661"/>
                  </a:lnTo>
                  <a:lnTo>
                    <a:pt x="123004" y="17026"/>
                  </a:lnTo>
                  <a:lnTo>
                    <a:pt x="106657" y="46697"/>
                  </a:lnTo>
                  <a:lnTo>
                    <a:pt x="94867" y="69288"/>
                  </a:lnTo>
                  <a:lnTo>
                    <a:pt x="84318" y="96443"/>
                  </a:lnTo>
                  <a:lnTo>
                    <a:pt x="76724" y="122363"/>
                  </a:lnTo>
                  <a:lnTo>
                    <a:pt x="68124" y="149799"/>
                  </a:lnTo>
                  <a:lnTo>
                    <a:pt x="58520" y="178389"/>
                  </a:lnTo>
                  <a:lnTo>
                    <a:pt x="49325" y="206616"/>
                  </a:lnTo>
                  <a:lnTo>
                    <a:pt x="39544" y="235440"/>
                  </a:lnTo>
                  <a:lnTo>
                    <a:pt x="34059" y="261855"/>
                  </a:lnTo>
                  <a:lnTo>
                    <a:pt x="30553" y="287556"/>
                  </a:lnTo>
                  <a:lnTo>
                    <a:pt x="25045" y="313044"/>
                  </a:lnTo>
                  <a:lnTo>
                    <a:pt x="18945" y="338471"/>
                  </a:lnTo>
                  <a:lnTo>
                    <a:pt x="13934" y="368975"/>
                  </a:lnTo>
                  <a:lnTo>
                    <a:pt x="7874" y="399042"/>
                  </a:lnTo>
                  <a:lnTo>
                    <a:pt x="0" y="4210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 name="SMARTInkShape-496">
              <a:extLst>
                <a:ext uri="{FF2B5EF4-FFF2-40B4-BE49-F238E27FC236}">
                  <a16:creationId xmlns:a16="http://schemas.microsoft.com/office/drawing/2014/main" id="{C7F5CA48-89C0-C0BB-A99C-964BB615A8C1}"/>
                </a:ext>
              </a:extLst>
            </p:cNvPr>
            <p:cNvSpPr/>
            <p:nvPr>
              <p:custDataLst>
                <p:tags r:id="rId54"/>
              </p:custDataLst>
            </p:nvPr>
          </p:nvSpPr>
          <p:spPr>
            <a:xfrm>
              <a:off x="3429000" y="3505200"/>
              <a:ext cx="127001" cy="44451"/>
            </a:xfrm>
            <a:custGeom>
              <a:avLst/>
              <a:gdLst/>
              <a:ahLst/>
              <a:cxnLst/>
              <a:rect l="0" t="0" r="0" b="0"/>
              <a:pathLst>
                <a:path w="127001" h="44451">
                  <a:moveTo>
                    <a:pt x="0" y="44450"/>
                  </a:moveTo>
                  <a:lnTo>
                    <a:pt x="0" y="44450"/>
                  </a:lnTo>
                  <a:lnTo>
                    <a:pt x="10845" y="35016"/>
                  </a:lnTo>
                  <a:lnTo>
                    <a:pt x="38692" y="20064"/>
                  </a:lnTo>
                  <a:lnTo>
                    <a:pt x="69650" y="8767"/>
                  </a:lnTo>
                  <a:lnTo>
                    <a:pt x="97567" y="3297"/>
                  </a:lnTo>
                  <a:lnTo>
                    <a:pt x="1270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 name="SMARTInkShape-497">
              <a:extLst>
                <a:ext uri="{FF2B5EF4-FFF2-40B4-BE49-F238E27FC236}">
                  <a16:creationId xmlns:a16="http://schemas.microsoft.com/office/drawing/2014/main" id="{5BEAB55B-0F60-C4FC-14D3-5A7D6BA2C99A}"/>
                </a:ext>
              </a:extLst>
            </p:cNvPr>
            <p:cNvSpPr/>
            <p:nvPr>
              <p:custDataLst>
                <p:tags r:id="rId55"/>
              </p:custDataLst>
            </p:nvPr>
          </p:nvSpPr>
          <p:spPr>
            <a:xfrm>
              <a:off x="3613150" y="3318471"/>
              <a:ext cx="110703" cy="339130"/>
            </a:xfrm>
            <a:custGeom>
              <a:avLst/>
              <a:gdLst/>
              <a:ahLst/>
              <a:cxnLst/>
              <a:rect l="0" t="0" r="0" b="0"/>
              <a:pathLst>
                <a:path w="110703" h="339130">
                  <a:moveTo>
                    <a:pt x="101600" y="59729"/>
                  </a:moveTo>
                  <a:lnTo>
                    <a:pt x="101600" y="59729"/>
                  </a:lnTo>
                  <a:lnTo>
                    <a:pt x="110438" y="42052"/>
                  </a:lnTo>
                  <a:lnTo>
                    <a:pt x="110702" y="33999"/>
                  </a:lnTo>
                  <a:lnTo>
                    <a:pt x="106310" y="10782"/>
                  </a:lnTo>
                  <a:lnTo>
                    <a:pt x="103693" y="5519"/>
                  </a:lnTo>
                  <a:lnTo>
                    <a:pt x="102531" y="828"/>
                  </a:lnTo>
                  <a:lnTo>
                    <a:pt x="100809" y="0"/>
                  </a:lnTo>
                  <a:lnTo>
                    <a:pt x="95134" y="962"/>
                  </a:lnTo>
                  <a:lnTo>
                    <a:pt x="84005" y="5471"/>
                  </a:lnTo>
                  <a:lnTo>
                    <a:pt x="63413" y="34222"/>
                  </a:lnTo>
                  <a:lnTo>
                    <a:pt x="49921" y="59708"/>
                  </a:lnTo>
                  <a:lnTo>
                    <a:pt x="40461" y="85125"/>
                  </a:lnTo>
                  <a:lnTo>
                    <a:pt x="31798" y="110528"/>
                  </a:lnTo>
                  <a:lnTo>
                    <a:pt x="27296" y="131460"/>
                  </a:lnTo>
                  <a:lnTo>
                    <a:pt x="24080" y="157418"/>
                  </a:lnTo>
                  <a:lnTo>
                    <a:pt x="21286" y="177935"/>
                  </a:lnTo>
                  <a:lnTo>
                    <a:pt x="20044" y="201165"/>
                  </a:lnTo>
                  <a:lnTo>
                    <a:pt x="19345" y="231301"/>
                  </a:lnTo>
                  <a:lnTo>
                    <a:pt x="19137" y="261476"/>
                  </a:lnTo>
                  <a:lnTo>
                    <a:pt x="14036" y="293094"/>
                  </a:lnTo>
                  <a:lnTo>
                    <a:pt x="7791" y="323084"/>
                  </a:lnTo>
                  <a:lnTo>
                    <a:pt x="6285" y="329176"/>
                  </a:lnTo>
                  <a:lnTo>
                    <a:pt x="0" y="33912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 name="SMARTInkShape-498">
              <a:extLst>
                <a:ext uri="{FF2B5EF4-FFF2-40B4-BE49-F238E27FC236}">
                  <a16:creationId xmlns:a16="http://schemas.microsoft.com/office/drawing/2014/main" id="{776A1AB2-1C6A-8C65-80EF-B5DE870503FD}"/>
                </a:ext>
              </a:extLst>
            </p:cNvPr>
            <p:cNvSpPr/>
            <p:nvPr>
              <p:custDataLst>
                <p:tags r:id="rId56"/>
              </p:custDataLst>
            </p:nvPr>
          </p:nvSpPr>
          <p:spPr>
            <a:xfrm>
              <a:off x="3581400" y="3498850"/>
              <a:ext cx="95251" cy="31751"/>
            </a:xfrm>
            <a:custGeom>
              <a:avLst/>
              <a:gdLst/>
              <a:ahLst/>
              <a:cxnLst/>
              <a:rect l="0" t="0" r="0" b="0"/>
              <a:pathLst>
                <a:path w="95251" h="31751">
                  <a:moveTo>
                    <a:pt x="0" y="31750"/>
                  </a:moveTo>
                  <a:lnTo>
                    <a:pt x="0" y="31750"/>
                  </a:lnTo>
                  <a:lnTo>
                    <a:pt x="6481" y="31045"/>
                  </a:lnTo>
                  <a:lnTo>
                    <a:pt x="34777" y="22029"/>
                  </a:lnTo>
                  <a:lnTo>
                    <a:pt x="45796" y="16846"/>
                  </a:lnTo>
                  <a:lnTo>
                    <a:pt x="73006" y="9875"/>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5" name="SMARTInkShape-499">
              <a:extLst>
                <a:ext uri="{FF2B5EF4-FFF2-40B4-BE49-F238E27FC236}">
                  <a16:creationId xmlns:a16="http://schemas.microsoft.com/office/drawing/2014/main" id="{4CC8D4C6-EB23-C1A5-8DA5-5ED3D9D47B5E}"/>
                </a:ext>
              </a:extLst>
            </p:cNvPr>
            <p:cNvSpPr/>
            <p:nvPr>
              <p:custDataLst>
                <p:tags r:id="rId57"/>
              </p:custDataLst>
            </p:nvPr>
          </p:nvSpPr>
          <p:spPr>
            <a:xfrm>
              <a:off x="3684627" y="3483950"/>
              <a:ext cx="131724" cy="129132"/>
            </a:xfrm>
            <a:custGeom>
              <a:avLst/>
              <a:gdLst/>
              <a:ahLst/>
              <a:cxnLst/>
              <a:rect l="0" t="0" r="0" b="0"/>
              <a:pathLst>
                <a:path w="131724" h="129132">
                  <a:moveTo>
                    <a:pt x="30123" y="27600"/>
                  </a:moveTo>
                  <a:lnTo>
                    <a:pt x="30123" y="27600"/>
                  </a:lnTo>
                  <a:lnTo>
                    <a:pt x="56638" y="27600"/>
                  </a:lnTo>
                  <a:lnTo>
                    <a:pt x="88253" y="33067"/>
                  </a:lnTo>
                  <a:lnTo>
                    <a:pt x="103243" y="30318"/>
                  </a:lnTo>
                  <a:lnTo>
                    <a:pt x="113250" y="25034"/>
                  </a:lnTo>
                  <a:lnTo>
                    <a:pt x="116457" y="21050"/>
                  </a:lnTo>
                  <a:lnTo>
                    <a:pt x="117883" y="16222"/>
                  </a:lnTo>
                  <a:lnTo>
                    <a:pt x="118516" y="9373"/>
                  </a:lnTo>
                  <a:lnTo>
                    <a:pt x="116568" y="6276"/>
                  </a:lnTo>
                  <a:lnTo>
                    <a:pt x="108760" y="954"/>
                  </a:lnTo>
                  <a:lnTo>
                    <a:pt x="98234" y="0"/>
                  </a:lnTo>
                  <a:lnTo>
                    <a:pt x="80972" y="1766"/>
                  </a:lnTo>
                  <a:lnTo>
                    <a:pt x="51991" y="16467"/>
                  </a:lnTo>
                  <a:lnTo>
                    <a:pt x="21698" y="42632"/>
                  </a:lnTo>
                  <a:lnTo>
                    <a:pt x="13208" y="50979"/>
                  </a:lnTo>
                  <a:lnTo>
                    <a:pt x="3866" y="70354"/>
                  </a:lnTo>
                  <a:lnTo>
                    <a:pt x="0" y="90597"/>
                  </a:lnTo>
                  <a:lnTo>
                    <a:pt x="2860" y="101695"/>
                  </a:lnTo>
                  <a:lnTo>
                    <a:pt x="16193" y="120317"/>
                  </a:lnTo>
                  <a:lnTo>
                    <a:pt x="26048" y="125252"/>
                  </a:lnTo>
                  <a:lnTo>
                    <a:pt x="56364" y="128420"/>
                  </a:lnTo>
                  <a:lnTo>
                    <a:pt x="82662" y="128969"/>
                  </a:lnTo>
                  <a:lnTo>
                    <a:pt x="108328" y="129131"/>
                  </a:lnTo>
                  <a:lnTo>
                    <a:pt x="119679" y="127288"/>
                  </a:lnTo>
                  <a:lnTo>
                    <a:pt x="126370" y="124117"/>
                  </a:lnTo>
                  <a:lnTo>
                    <a:pt x="131723" y="116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 name="SMARTInkShape-500">
              <a:extLst>
                <a:ext uri="{FF2B5EF4-FFF2-40B4-BE49-F238E27FC236}">
                  <a16:creationId xmlns:a16="http://schemas.microsoft.com/office/drawing/2014/main" id="{18080009-32D2-5AD3-CC22-4267DD95987F}"/>
                </a:ext>
              </a:extLst>
            </p:cNvPr>
            <p:cNvSpPr/>
            <p:nvPr>
              <p:custDataLst>
                <p:tags r:id="rId58"/>
              </p:custDataLst>
            </p:nvPr>
          </p:nvSpPr>
          <p:spPr>
            <a:xfrm>
              <a:off x="3848100" y="3479800"/>
              <a:ext cx="165101" cy="113690"/>
            </a:xfrm>
            <a:custGeom>
              <a:avLst/>
              <a:gdLst/>
              <a:ahLst/>
              <a:cxnLst/>
              <a:rect l="0" t="0" r="0" b="0"/>
              <a:pathLst>
                <a:path w="165101" h="113690">
                  <a:moveTo>
                    <a:pt x="0" y="57150"/>
                  </a:moveTo>
                  <a:lnTo>
                    <a:pt x="0" y="57150"/>
                  </a:lnTo>
                  <a:lnTo>
                    <a:pt x="10139" y="43352"/>
                  </a:lnTo>
                  <a:lnTo>
                    <a:pt x="29854" y="30046"/>
                  </a:lnTo>
                  <a:lnTo>
                    <a:pt x="34719" y="30614"/>
                  </a:lnTo>
                  <a:lnTo>
                    <a:pt x="45770" y="36890"/>
                  </a:lnTo>
                  <a:lnTo>
                    <a:pt x="53973" y="46734"/>
                  </a:lnTo>
                  <a:lnTo>
                    <a:pt x="64989" y="73672"/>
                  </a:lnTo>
                  <a:lnTo>
                    <a:pt x="69210" y="103854"/>
                  </a:lnTo>
                  <a:lnTo>
                    <a:pt x="69423" y="107336"/>
                  </a:lnTo>
                  <a:lnTo>
                    <a:pt x="68860" y="109657"/>
                  </a:lnTo>
                  <a:lnTo>
                    <a:pt x="67779" y="111205"/>
                  </a:lnTo>
                  <a:lnTo>
                    <a:pt x="66353" y="112237"/>
                  </a:lnTo>
                  <a:lnTo>
                    <a:pt x="62886" y="113383"/>
                  </a:lnTo>
                  <a:lnTo>
                    <a:pt x="60975" y="113689"/>
                  </a:lnTo>
                  <a:lnTo>
                    <a:pt x="59700" y="113187"/>
                  </a:lnTo>
                  <a:lnTo>
                    <a:pt x="58850" y="112147"/>
                  </a:lnTo>
                  <a:lnTo>
                    <a:pt x="57200" y="109109"/>
                  </a:lnTo>
                  <a:lnTo>
                    <a:pt x="48411" y="99357"/>
                  </a:lnTo>
                  <a:lnTo>
                    <a:pt x="46211" y="91431"/>
                  </a:lnTo>
                  <a:lnTo>
                    <a:pt x="45938" y="80853"/>
                  </a:lnTo>
                  <a:lnTo>
                    <a:pt x="49752" y="64408"/>
                  </a:lnTo>
                  <a:lnTo>
                    <a:pt x="62778" y="42619"/>
                  </a:lnTo>
                  <a:lnTo>
                    <a:pt x="77867" y="28228"/>
                  </a:lnTo>
                  <a:lnTo>
                    <a:pt x="105588" y="15794"/>
                  </a:lnTo>
                  <a:lnTo>
                    <a:pt x="129878" y="6543"/>
                  </a:lnTo>
                  <a:lnTo>
                    <a:pt x="1651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 name="SMARTInkShape-501">
              <a:extLst>
                <a:ext uri="{FF2B5EF4-FFF2-40B4-BE49-F238E27FC236}">
                  <a16:creationId xmlns:a16="http://schemas.microsoft.com/office/drawing/2014/main" id="{145C78A8-77C4-ABF7-5EA2-37DF281B6113}"/>
                </a:ext>
              </a:extLst>
            </p:cNvPr>
            <p:cNvSpPr/>
            <p:nvPr>
              <p:custDataLst>
                <p:tags r:id="rId59"/>
              </p:custDataLst>
            </p:nvPr>
          </p:nvSpPr>
          <p:spPr>
            <a:xfrm>
              <a:off x="4032250" y="3481351"/>
              <a:ext cx="260351" cy="115044"/>
            </a:xfrm>
            <a:custGeom>
              <a:avLst/>
              <a:gdLst/>
              <a:ahLst/>
              <a:cxnLst/>
              <a:rect l="0" t="0" r="0" b="0"/>
              <a:pathLst>
                <a:path w="260351" h="115044">
                  <a:moveTo>
                    <a:pt x="0" y="42899"/>
                  </a:moveTo>
                  <a:lnTo>
                    <a:pt x="0" y="42899"/>
                  </a:lnTo>
                  <a:lnTo>
                    <a:pt x="29232" y="42899"/>
                  </a:lnTo>
                  <a:lnTo>
                    <a:pt x="50852" y="42194"/>
                  </a:lnTo>
                  <a:lnTo>
                    <a:pt x="64299" y="37830"/>
                  </a:lnTo>
                  <a:lnTo>
                    <a:pt x="75522" y="31916"/>
                  </a:lnTo>
                  <a:lnTo>
                    <a:pt x="82138" y="30299"/>
                  </a:lnTo>
                  <a:lnTo>
                    <a:pt x="85799" y="26858"/>
                  </a:lnTo>
                  <a:lnTo>
                    <a:pt x="86127" y="25149"/>
                  </a:lnTo>
                  <a:lnTo>
                    <a:pt x="85640" y="23305"/>
                  </a:lnTo>
                  <a:lnTo>
                    <a:pt x="84610" y="21369"/>
                  </a:lnTo>
                  <a:lnTo>
                    <a:pt x="82512" y="20079"/>
                  </a:lnTo>
                  <a:lnTo>
                    <a:pt x="70888" y="18009"/>
                  </a:lnTo>
                  <a:lnTo>
                    <a:pt x="68425" y="17839"/>
                  </a:lnTo>
                  <a:lnTo>
                    <a:pt x="37762" y="28350"/>
                  </a:lnTo>
                  <a:lnTo>
                    <a:pt x="28307" y="32435"/>
                  </a:lnTo>
                  <a:lnTo>
                    <a:pt x="15051" y="45443"/>
                  </a:lnTo>
                  <a:lnTo>
                    <a:pt x="5557" y="62703"/>
                  </a:lnTo>
                  <a:lnTo>
                    <a:pt x="1646" y="77852"/>
                  </a:lnTo>
                  <a:lnTo>
                    <a:pt x="3859" y="94648"/>
                  </a:lnTo>
                  <a:lnTo>
                    <a:pt x="8983" y="106288"/>
                  </a:lnTo>
                  <a:lnTo>
                    <a:pt x="18341" y="114206"/>
                  </a:lnTo>
                  <a:lnTo>
                    <a:pt x="27907" y="115043"/>
                  </a:lnTo>
                  <a:lnTo>
                    <a:pt x="38509" y="112357"/>
                  </a:lnTo>
                  <a:lnTo>
                    <a:pt x="56813" y="99135"/>
                  </a:lnTo>
                  <a:lnTo>
                    <a:pt x="67868" y="87078"/>
                  </a:lnTo>
                  <a:lnTo>
                    <a:pt x="93173" y="57836"/>
                  </a:lnTo>
                  <a:lnTo>
                    <a:pt x="102944" y="46541"/>
                  </a:lnTo>
                  <a:lnTo>
                    <a:pt x="110724" y="30082"/>
                  </a:lnTo>
                  <a:lnTo>
                    <a:pt x="118690" y="19985"/>
                  </a:lnTo>
                  <a:lnTo>
                    <a:pt x="120048" y="19862"/>
                  </a:lnTo>
                  <a:lnTo>
                    <a:pt x="123440" y="21607"/>
                  </a:lnTo>
                  <a:lnTo>
                    <a:pt x="129316" y="26555"/>
                  </a:lnTo>
                  <a:lnTo>
                    <a:pt x="131557" y="34224"/>
                  </a:lnTo>
                  <a:lnTo>
                    <a:pt x="133193" y="63626"/>
                  </a:lnTo>
                  <a:lnTo>
                    <a:pt x="132574" y="74689"/>
                  </a:lnTo>
                  <a:lnTo>
                    <a:pt x="127874" y="97659"/>
                  </a:lnTo>
                  <a:lnTo>
                    <a:pt x="129270" y="104396"/>
                  </a:lnTo>
                  <a:lnTo>
                    <a:pt x="130630" y="107180"/>
                  </a:lnTo>
                  <a:lnTo>
                    <a:pt x="132948" y="108331"/>
                  </a:lnTo>
                  <a:lnTo>
                    <a:pt x="139286" y="107728"/>
                  </a:lnTo>
                  <a:lnTo>
                    <a:pt x="144925" y="105108"/>
                  </a:lnTo>
                  <a:lnTo>
                    <a:pt x="147417" y="103422"/>
                  </a:lnTo>
                  <a:lnTo>
                    <a:pt x="168009" y="72117"/>
                  </a:lnTo>
                  <a:lnTo>
                    <a:pt x="188322" y="41396"/>
                  </a:lnTo>
                  <a:lnTo>
                    <a:pt x="214746" y="12407"/>
                  </a:lnTo>
                  <a:lnTo>
                    <a:pt x="230201" y="1938"/>
                  </a:lnTo>
                  <a:lnTo>
                    <a:pt x="235897" y="0"/>
                  </a:lnTo>
                  <a:lnTo>
                    <a:pt x="238403" y="188"/>
                  </a:lnTo>
                  <a:lnTo>
                    <a:pt x="243070" y="2279"/>
                  </a:lnTo>
                  <a:lnTo>
                    <a:pt x="245614" y="13087"/>
                  </a:lnTo>
                  <a:lnTo>
                    <a:pt x="248928" y="40886"/>
                  </a:lnTo>
                  <a:lnTo>
                    <a:pt x="252998" y="71351"/>
                  </a:lnTo>
                  <a:lnTo>
                    <a:pt x="258894" y="101714"/>
                  </a:lnTo>
                  <a:lnTo>
                    <a:pt x="260350" y="1127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8" name="SMARTInkShape-502">
              <a:extLst>
                <a:ext uri="{FF2B5EF4-FFF2-40B4-BE49-F238E27FC236}">
                  <a16:creationId xmlns:a16="http://schemas.microsoft.com/office/drawing/2014/main" id="{831B7ECE-C718-714F-410D-BADCE80863A7}"/>
                </a:ext>
              </a:extLst>
            </p:cNvPr>
            <p:cNvSpPr/>
            <p:nvPr>
              <p:custDataLst>
                <p:tags r:id="rId60"/>
              </p:custDataLst>
            </p:nvPr>
          </p:nvSpPr>
          <p:spPr>
            <a:xfrm>
              <a:off x="4311737" y="3278006"/>
              <a:ext cx="114214" cy="347569"/>
            </a:xfrm>
            <a:custGeom>
              <a:avLst/>
              <a:gdLst/>
              <a:ahLst/>
              <a:cxnLst/>
              <a:rect l="0" t="0" r="0" b="0"/>
              <a:pathLst>
                <a:path w="114214" h="347569">
                  <a:moveTo>
                    <a:pt x="44363" y="17644"/>
                  </a:moveTo>
                  <a:lnTo>
                    <a:pt x="44363" y="17644"/>
                  </a:lnTo>
                  <a:lnTo>
                    <a:pt x="53091" y="8210"/>
                  </a:lnTo>
                  <a:lnTo>
                    <a:pt x="56591" y="1757"/>
                  </a:lnTo>
                  <a:lnTo>
                    <a:pt x="59911" y="0"/>
                  </a:lnTo>
                  <a:lnTo>
                    <a:pt x="61078" y="1648"/>
                  </a:lnTo>
                  <a:lnTo>
                    <a:pt x="63105" y="25232"/>
                  </a:lnTo>
                  <a:lnTo>
                    <a:pt x="56465" y="54644"/>
                  </a:lnTo>
                  <a:lnTo>
                    <a:pt x="50536" y="80818"/>
                  </a:lnTo>
                  <a:lnTo>
                    <a:pt x="44311" y="106447"/>
                  </a:lnTo>
                  <a:lnTo>
                    <a:pt x="37997" y="133797"/>
                  </a:lnTo>
                  <a:lnTo>
                    <a:pt x="31658" y="164243"/>
                  </a:lnTo>
                  <a:lnTo>
                    <a:pt x="27192" y="193725"/>
                  </a:lnTo>
                  <a:lnTo>
                    <a:pt x="23989" y="222216"/>
                  </a:lnTo>
                  <a:lnTo>
                    <a:pt x="18571" y="249238"/>
                  </a:lnTo>
                  <a:lnTo>
                    <a:pt x="10419" y="277331"/>
                  </a:lnTo>
                  <a:lnTo>
                    <a:pt x="6378" y="303968"/>
                  </a:lnTo>
                  <a:lnTo>
                    <a:pt x="1399" y="331912"/>
                  </a:lnTo>
                  <a:lnTo>
                    <a:pt x="0" y="346911"/>
                  </a:lnTo>
                  <a:lnTo>
                    <a:pt x="6681" y="347568"/>
                  </a:lnTo>
                  <a:lnTo>
                    <a:pt x="34633" y="341361"/>
                  </a:lnTo>
                  <a:lnTo>
                    <a:pt x="64954" y="330713"/>
                  </a:lnTo>
                  <a:lnTo>
                    <a:pt x="94538" y="318899"/>
                  </a:lnTo>
                  <a:lnTo>
                    <a:pt x="104307" y="316220"/>
                  </a:lnTo>
                  <a:lnTo>
                    <a:pt x="109340" y="313092"/>
                  </a:lnTo>
                  <a:lnTo>
                    <a:pt x="110964" y="310565"/>
                  </a:lnTo>
                  <a:lnTo>
                    <a:pt x="114213" y="2970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9" name="SMARTInkShape-503">
              <a:extLst>
                <a:ext uri="{FF2B5EF4-FFF2-40B4-BE49-F238E27FC236}">
                  <a16:creationId xmlns:a16="http://schemas.microsoft.com/office/drawing/2014/main" id="{92C2CDD2-E92D-8E9B-0FA6-64C532C1E55C}"/>
                </a:ext>
              </a:extLst>
            </p:cNvPr>
            <p:cNvSpPr/>
            <p:nvPr>
              <p:custDataLst>
                <p:tags r:id="rId61"/>
              </p:custDataLst>
            </p:nvPr>
          </p:nvSpPr>
          <p:spPr>
            <a:xfrm>
              <a:off x="4279900" y="3408636"/>
              <a:ext cx="190501" cy="33065"/>
            </a:xfrm>
            <a:custGeom>
              <a:avLst/>
              <a:gdLst/>
              <a:ahLst/>
              <a:cxnLst/>
              <a:rect l="0" t="0" r="0" b="0"/>
              <a:pathLst>
                <a:path w="190501" h="33065">
                  <a:moveTo>
                    <a:pt x="0" y="33064"/>
                  </a:moveTo>
                  <a:lnTo>
                    <a:pt x="0" y="33064"/>
                  </a:lnTo>
                  <a:lnTo>
                    <a:pt x="24486" y="26157"/>
                  </a:lnTo>
                  <a:lnTo>
                    <a:pt x="50529" y="22081"/>
                  </a:lnTo>
                  <a:lnTo>
                    <a:pt x="72357" y="18991"/>
                  </a:lnTo>
                  <a:lnTo>
                    <a:pt x="102487" y="8255"/>
                  </a:lnTo>
                  <a:lnTo>
                    <a:pt x="122011" y="0"/>
                  </a:lnTo>
                  <a:lnTo>
                    <a:pt x="127907" y="438"/>
                  </a:lnTo>
                  <a:lnTo>
                    <a:pt x="145613" y="7640"/>
                  </a:lnTo>
                  <a:lnTo>
                    <a:pt x="150697" y="6942"/>
                  </a:lnTo>
                  <a:lnTo>
                    <a:pt x="164596" y="2981"/>
                  </a:lnTo>
                  <a:lnTo>
                    <a:pt x="190500" y="13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0" name="SMARTInkShape-504">
              <a:extLst>
                <a:ext uri="{FF2B5EF4-FFF2-40B4-BE49-F238E27FC236}">
                  <a16:creationId xmlns:a16="http://schemas.microsoft.com/office/drawing/2014/main" id="{E0D55112-7BD1-C185-255B-62C8FD5200F8}"/>
                </a:ext>
              </a:extLst>
            </p:cNvPr>
            <p:cNvSpPr/>
            <p:nvPr>
              <p:custDataLst>
                <p:tags r:id="rId62"/>
              </p:custDataLst>
            </p:nvPr>
          </p:nvSpPr>
          <p:spPr>
            <a:xfrm>
              <a:off x="3076092" y="3771923"/>
              <a:ext cx="1451459" cy="37198"/>
            </a:xfrm>
            <a:custGeom>
              <a:avLst/>
              <a:gdLst/>
              <a:ahLst/>
              <a:cxnLst/>
              <a:rect l="0" t="0" r="0" b="0"/>
              <a:pathLst>
                <a:path w="1451459" h="37198">
                  <a:moveTo>
                    <a:pt x="3658" y="31727"/>
                  </a:moveTo>
                  <a:lnTo>
                    <a:pt x="3658" y="31727"/>
                  </a:lnTo>
                  <a:lnTo>
                    <a:pt x="0" y="31727"/>
                  </a:lnTo>
                  <a:lnTo>
                    <a:pt x="1562" y="31727"/>
                  </a:lnTo>
                  <a:lnTo>
                    <a:pt x="4608" y="33608"/>
                  </a:lnTo>
                  <a:lnTo>
                    <a:pt x="6408" y="35098"/>
                  </a:lnTo>
                  <a:lnTo>
                    <a:pt x="12171" y="36753"/>
                  </a:lnTo>
                  <a:lnTo>
                    <a:pt x="40894" y="37197"/>
                  </a:lnTo>
                  <a:lnTo>
                    <a:pt x="63374" y="33661"/>
                  </a:lnTo>
                  <a:lnTo>
                    <a:pt x="86878" y="32587"/>
                  </a:lnTo>
                  <a:lnTo>
                    <a:pt x="117765" y="28611"/>
                  </a:lnTo>
                  <a:lnTo>
                    <a:pt x="148161" y="26335"/>
                  </a:lnTo>
                  <a:lnTo>
                    <a:pt x="170893" y="23921"/>
                  </a:lnTo>
                  <a:lnTo>
                    <a:pt x="196518" y="21202"/>
                  </a:lnTo>
                  <a:lnTo>
                    <a:pt x="226722" y="19994"/>
                  </a:lnTo>
                  <a:lnTo>
                    <a:pt x="257079" y="17575"/>
                  </a:lnTo>
                  <a:lnTo>
                    <a:pt x="288445" y="14854"/>
                  </a:lnTo>
                  <a:lnTo>
                    <a:pt x="305700" y="14128"/>
                  </a:lnTo>
                  <a:lnTo>
                    <a:pt x="323552" y="13644"/>
                  </a:lnTo>
                  <a:lnTo>
                    <a:pt x="341804" y="12617"/>
                  </a:lnTo>
                  <a:lnTo>
                    <a:pt x="360322" y="11226"/>
                  </a:lnTo>
                  <a:lnTo>
                    <a:pt x="379017" y="9593"/>
                  </a:lnTo>
                  <a:lnTo>
                    <a:pt x="398536" y="8504"/>
                  </a:lnTo>
                  <a:lnTo>
                    <a:pt x="418605" y="7778"/>
                  </a:lnTo>
                  <a:lnTo>
                    <a:pt x="439039" y="7295"/>
                  </a:lnTo>
                  <a:lnTo>
                    <a:pt x="459718" y="6972"/>
                  </a:lnTo>
                  <a:lnTo>
                    <a:pt x="480559" y="6757"/>
                  </a:lnTo>
                  <a:lnTo>
                    <a:pt x="501508" y="6614"/>
                  </a:lnTo>
                  <a:lnTo>
                    <a:pt x="522531" y="6518"/>
                  </a:lnTo>
                  <a:lnTo>
                    <a:pt x="543601" y="6455"/>
                  </a:lnTo>
                  <a:lnTo>
                    <a:pt x="564703" y="6412"/>
                  </a:lnTo>
                  <a:lnTo>
                    <a:pt x="585827" y="5678"/>
                  </a:lnTo>
                  <a:lnTo>
                    <a:pt x="606965" y="4483"/>
                  </a:lnTo>
                  <a:lnTo>
                    <a:pt x="628113" y="2981"/>
                  </a:lnTo>
                  <a:lnTo>
                    <a:pt x="649267" y="1980"/>
                  </a:lnTo>
                  <a:lnTo>
                    <a:pt x="670425" y="1312"/>
                  </a:lnTo>
                  <a:lnTo>
                    <a:pt x="691586" y="867"/>
                  </a:lnTo>
                  <a:lnTo>
                    <a:pt x="712749" y="570"/>
                  </a:lnTo>
                  <a:lnTo>
                    <a:pt x="733913" y="372"/>
                  </a:lnTo>
                  <a:lnTo>
                    <a:pt x="755078" y="241"/>
                  </a:lnTo>
                  <a:lnTo>
                    <a:pt x="776244" y="153"/>
                  </a:lnTo>
                  <a:lnTo>
                    <a:pt x="797410" y="94"/>
                  </a:lnTo>
                  <a:lnTo>
                    <a:pt x="818576" y="55"/>
                  </a:lnTo>
                  <a:lnTo>
                    <a:pt x="839742" y="29"/>
                  </a:lnTo>
                  <a:lnTo>
                    <a:pt x="860908" y="12"/>
                  </a:lnTo>
                  <a:lnTo>
                    <a:pt x="882075" y="0"/>
                  </a:lnTo>
                  <a:lnTo>
                    <a:pt x="903241" y="698"/>
                  </a:lnTo>
                  <a:lnTo>
                    <a:pt x="924408" y="1869"/>
                  </a:lnTo>
                  <a:lnTo>
                    <a:pt x="945575" y="3355"/>
                  </a:lnTo>
                  <a:lnTo>
                    <a:pt x="966036" y="4346"/>
                  </a:lnTo>
                  <a:lnTo>
                    <a:pt x="986027" y="5006"/>
                  </a:lnTo>
                  <a:lnTo>
                    <a:pt x="1005704" y="5446"/>
                  </a:lnTo>
                  <a:lnTo>
                    <a:pt x="1024467" y="5740"/>
                  </a:lnTo>
                  <a:lnTo>
                    <a:pt x="1042619" y="5936"/>
                  </a:lnTo>
                  <a:lnTo>
                    <a:pt x="1060365" y="6066"/>
                  </a:lnTo>
                  <a:lnTo>
                    <a:pt x="1077840" y="6153"/>
                  </a:lnTo>
                  <a:lnTo>
                    <a:pt x="1095135" y="6211"/>
                  </a:lnTo>
                  <a:lnTo>
                    <a:pt x="1112309" y="6249"/>
                  </a:lnTo>
                  <a:lnTo>
                    <a:pt x="1128698" y="6275"/>
                  </a:lnTo>
                  <a:lnTo>
                    <a:pt x="1160078" y="6304"/>
                  </a:lnTo>
                  <a:lnTo>
                    <a:pt x="1190487" y="8198"/>
                  </a:lnTo>
                  <a:lnTo>
                    <a:pt x="1220466" y="10686"/>
                  </a:lnTo>
                  <a:lnTo>
                    <a:pt x="1250252" y="11792"/>
                  </a:lnTo>
                  <a:lnTo>
                    <a:pt x="1278072" y="12284"/>
                  </a:lnTo>
                  <a:lnTo>
                    <a:pt x="1303842" y="12503"/>
                  </a:lnTo>
                  <a:lnTo>
                    <a:pt x="1327055" y="12599"/>
                  </a:lnTo>
                  <a:lnTo>
                    <a:pt x="1349131" y="12643"/>
                  </a:lnTo>
                  <a:lnTo>
                    <a:pt x="1379510" y="14548"/>
                  </a:lnTo>
                  <a:lnTo>
                    <a:pt x="1406386" y="17700"/>
                  </a:lnTo>
                  <a:lnTo>
                    <a:pt x="1451458" y="1902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9" name="SMARTInkShape-Group101">
            <a:extLst>
              <a:ext uri="{FF2B5EF4-FFF2-40B4-BE49-F238E27FC236}">
                <a16:creationId xmlns:a16="http://schemas.microsoft.com/office/drawing/2014/main" id="{16C74131-0F9D-7299-5691-26EE073B9BE0}"/>
              </a:ext>
            </a:extLst>
          </p:cNvPr>
          <p:cNvGrpSpPr/>
          <p:nvPr/>
        </p:nvGrpSpPr>
        <p:grpSpPr>
          <a:xfrm>
            <a:off x="4864100" y="3409950"/>
            <a:ext cx="679451" cy="330201"/>
            <a:chOff x="4864100" y="3409950"/>
            <a:chExt cx="679451" cy="330201"/>
          </a:xfrm>
        </p:grpSpPr>
        <p:sp>
          <p:nvSpPr>
            <p:cNvPr id="182" name="SMARTInkShape-505">
              <a:extLst>
                <a:ext uri="{FF2B5EF4-FFF2-40B4-BE49-F238E27FC236}">
                  <a16:creationId xmlns:a16="http://schemas.microsoft.com/office/drawing/2014/main" id="{258FC196-9F12-49BB-5359-A9E30901EED2}"/>
                </a:ext>
              </a:extLst>
            </p:cNvPr>
            <p:cNvSpPr/>
            <p:nvPr>
              <p:custDataLst>
                <p:tags r:id="rId43"/>
              </p:custDataLst>
            </p:nvPr>
          </p:nvSpPr>
          <p:spPr>
            <a:xfrm>
              <a:off x="4864100" y="3506083"/>
              <a:ext cx="120651" cy="94368"/>
            </a:xfrm>
            <a:custGeom>
              <a:avLst/>
              <a:gdLst/>
              <a:ahLst/>
              <a:cxnLst/>
              <a:rect l="0" t="0" r="0" b="0"/>
              <a:pathLst>
                <a:path w="120651" h="94368">
                  <a:moveTo>
                    <a:pt x="0" y="5467"/>
                  </a:moveTo>
                  <a:lnTo>
                    <a:pt x="0" y="5467"/>
                  </a:lnTo>
                  <a:lnTo>
                    <a:pt x="0" y="0"/>
                  </a:lnTo>
                  <a:lnTo>
                    <a:pt x="0" y="2749"/>
                  </a:lnTo>
                  <a:lnTo>
                    <a:pt x="3763" y="6141"/>
                  </a:lnTo>
                  <a:lnTo>
                    <a:pt x="32638" y="27015"/>
                  </a:lnTo>
                  <a:lnTo>
                    <a:pt x="63021" y="50903"/>
                  </a:lnTo>
                  <a:lnTo>
                    <a:pt x="93748" y="78322"/>
                  </a:lnTo>
                  <a:lnTo>
                    <a:pt x="99521" y="81592"/>
                  </a:lnTo>
                  <a:lnTo>
                    <a:pt x="120650" y="943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3" name="SMARTInkShape-506">
              <a:extLst>
                <a:ext uri="{FF2B5EF4-FFF2-40B4-BE49-F238E27FC236}">
                  <a16:creationId xmlns:a16="http://schemas.microsoft.com/office/drawing/2014/main" id="{502AB105-48D5-DDD4-4260-2EF6B118C5DA}"/>
                </a:ext>
              </a:extLst>
            </p:cNvPr>
            <p:cNvSpPr/>
            <p:nvPr>
              <p:custDataLst>
                <p:tags r:id="rId44"/>
              </p:custDataLst>
            </p:nvPr>
          </p:nvSpPr>
          <p:spPr>
            <a:xfrm>
              <a:off x="4921250" y="3531483"/>
              <a:ext cx="95251" cy="208668"/>
            </a:xfrm>
            <a:custGeom>
              <a:avLst/>
              <a:gdLst/>
              <a:ahLst/>
              <a:cxnLst/>
              <a:rect l="0" t="0" r="0" b="0"/>
              <a:pathLst>
                <a:path w="95251" h="208668">
                  <a:moveTo>
                    <a:pt x="95250" y="5467"/>
                  </a:moveTo>
                  <a:lnTo>
                    <a:pt x="95250" y="5467"/>
                  </a:lnTo>
                  <a:lnTo>
                    <a:pt x="95250" y="0"/>
                  </a:lnTo>
                  <a:lnTo>
                    <a:pt x="95250" y="2749"/>
                  </a:lnTo>
                  <a:lnTo>
                    <a:pt x="83317" y="30858"/>
                  </a:lnTo>
                  <a:lnTo>
                    <a:pt x="70864" y="56265"/>
                  </a:lnTo>
                  <a:lnTo>
                    <a:pt x="55521" y="81667"/>
                  </a:lnTo>
                  <a:lnTo>
                    <a:pt x="43083" y="107067"/>
                  </a:lnTo>
                  <a:lnTo>
                    <a:pt x="23809" y="134453"/>
                  </a:lnTo>
                  <a:lnTo>
                    <a:pt x="11340" y="160141"/>
                  </a:lnTo>
                  <a:lnTo>
                    <a:pt x="3361" y="180178"/>
                  </a:lnTo>
                  <a:lnTo>
                    <a:pt x="0" y="2086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4" name="SMARTInkShape-507">
              <a:extLst>
                <a:ext uri="{FF2B5EF4-FFF2-40B4-BE49-F238E27FC236}">
                  <a16:creationId xmlns:a16="http://schemas.microsoft.com/office/drawing/2014/main" id="{148D5F55-465D-10D0-4B04-79580CAD72D7}"/>
                </a:ext>
              </a:extLst>
            </p:cNvPr>
            <p:cNvSpPr/>
            <p:nvPr>
              <p:custDataLst>
                <p:tags r:id="rId45"/>
              </p:custDataLst>
            </p:nvPr>
          </p:nvSpPr>
          <p:spPr>
            <a:xfrm>
              <a:off x="5089094" y="3563495"/>
              <a:ext cx="16307" cy="125856"/>
            </a:xfrm>
            <a:custGeom>
              <a:avLst/>
              <a:gdLst/>
              <a:ahLst/>
              <a:cxnLst/>
              <a:rect l="0" t="0" r="0" b="0"/>
              <a:pathLst>
                <a:path w="16307" h="125856">
                  <a:moveTo>
                    <a:pt x="16306" y="11555"/>
                  </a:moveTo>
                  <a:lnTo>
                    <a:pt x="16306" y="11555"/>
                  </a:lnTo>
                  <a:lnTo>
                    <a:pt x="12935" y="8184"/>
                  </a:lnTo>
                  <a:lnTo>
                    <a:pt x="11280" y="4648"/>
                  </a:lnTo>
                  <a:lnTo>
                    <a:pt x="10218" y="0"/>
                  </a:lnTo>
                  <a:lnTo>
                    <a:pt x="5607" y="26360"/>
                  </a:lnTo>
                  <a:lnTo>
                    <a:pt x="4001" y="53076"/>
                  </a:lnTo>
                  <a:lnTo>
                    <a:pt x="0" y="81855"/>
                  </a:lnTo>
                  <a:lnTo>
                    <a:pt x="2992" y="113214"/>
                  </a:lnTo>
                  <a:lnTo>
                    <a:pt x="3902" y="117428"/>
                  </a:lnTo>
                  <a:lnTo>
                    <a:pt x="9956" y="1258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5" name="SMARTInkShape-508">
              <a:extLst>
                <a:ext uri="{FF2B5EF4-FFF2-40B4-BE49-F238E27FC236}">
                  <a16:creationId xmlns:a16="http://schemas.microsoft.com/office/drawing/2014/main" id="{C17A4959-53CA-4009-DB60-36EC32750553}"/>
                </a:ext>
              </a:extLst>
            </p:cNvPr>
            <p:cNvSpPr/>
            <p:nvPr>
              <p:custDataLst>
                <p:tags r:id="rId46"/>
              </p:custDataLst>
            </p:nvPr>
          </p:nvSpPr>
          <p:spPr>
            <a:xfrm>
              <a:off x="5111750" y="3473450"/>
              <a:ext cx="12701" cy="19051"/>
            </a:xfrm>
            <a:custGeom>
              <a:avLst/>
              <a:gdLst/>
              <a:ahLst/>
              <a:cxnLst/>
              <a:rect l="0" t="0" r="0" b="0"/>
              <a:pathLst>
                <a:path w="12701" h="19051">
                  <a:moveTo>
                    <a:pt x="0" y="19050"/>
                  </a:moveTo>
                  <a:lnTo>
                    <a:pt x="0" y="19050"/>
                  </a:lnTo>
                  <a:lnTo>
                    <a:pt x="0" y="6841"/>
                  </a:lnTo>
                  <a:lnTo>
                    <a:pt x="1411" y="4561"/>
                  </a:lnTo>
                  <a:lnTo>
                    <a:pt x="127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6" name="SMARTInkShape-509">
              <a:extLst>
                <a:ext uri="{FF2B5EF4-FFF2-40B4-BE49-F238E27FC236}">
                  <a16:creationId xmlns:a16="http://schemas.microsoft.com/office/drawing/2014/main" id="{AE083CC5-2427-E2BD-9EF0-24F41AF22AEB}"/>
                </a:ext>
              </a:extLst>
            </p:cNvPr>
            <p:cNvSpPr/>
            <p:nvPr>
              <p:custDataLst>
                <p:tags r:id="rId47"/>
              </p:custDataLst>
            </p:nvPr>
          </p:nvSpPr>
          <p:spPr>
            <a:xfrm>
              <a:off x="5176510" y="3525208"/>
              <a:ext cx="151141" cy="160168"/>
            </a:xfrm>
            <a:custGeom>
              <a:avLst/>
              <a:gdLst/>
              <a:ahLst/>
              <a:cxnLst/>
              <a:rect l="0" t="0" r="0" b="0"/>
              <a:pathLst>
                <a:path w="151141" h="160168">
                  <a:moveTo>
                    <a:pt x="17790" y="37142"/>
                  </a:moveTo>
                  <a:lnTo>
                    <a:pt x="17790" y="37142"/>
                  </a:lnTo>
                  <a:lnTo>
                    <a:pt x="33691" y="37847"/>
                  </a:lnTo>
                  <a:lnTo>
                    <a:pt x="63171" y="47267"/>
                  </a:lnTo>
                  <a:lnTo>
                    <a:pt x="81566" y="48373"/>
                  </a:lnTo>
                  <a:lnTo>
                    <a:pt x="109705" y="44274"/>
                  </a:lnTo>
                  <a:lnTo>
                    <a:pt x="116967" y="41958"/>
                  </a:lnTo>
                  <a:lnTo>
                    <a:pt x="127378" y="34722"/>
                  </a:lnTo>
                  <a:lnTo>
                    <a:pt x="129996" y="28776"/>
                  </a:lnTo>
                  <a:lnTo>
                    <a:pt x="130694" y="25214"/>
                  </a:lnTo>
                  <a:lnTo>
                    <a:pt x="130454" y="22135"/>
                  </a:lnTo>
                  <a:lnTo>
                    <a:pt x="128306" y="16831"/>
                  </a:lnTo>
                  <a:lnTo>
                    <a:pt x="123117" y="12123"/>
                  </a:lnTo>
                  <a:lnTo>
                    <a:pt x="104917" y="3350"/>
                  </a:lnTo>
                  <a:lnTo>
                    <a:pt x="93857" y="319"/>
                  </a:lnTo>
                  <a:lnTo>
                    <a:pt x="70001" y="0"/>
                  </a:lnTo>
                  <a:lnTo>
                    <a:pt x="54112" y="4892"/>
                  </a:lnTo>
                  <a:lnTo>
                    <a:pt x="30648" y="19446"/>
                  </a:lnTo>
                  <a:lnTo>
                    <a:pt x="22698" y="33075"/>
                  </a:lnTo>
                  <a:lnTo>
                    <a:pt x="11529" y="64724"/>
                  </a:lnTo>
                  <a:lnTo>
                    <a:pt x="1574" y="95730"/>
                  </a:lnTo>
                  <a:lnTo>
                    <a:pt x="0" y="107631"/>
                  </a:lnTo>
                  <a:lnTo>
                    <a:pt x="3063" y="119976"/>
                  </a:lnTo>
                  <a:lnTo>
                    <a:pt x="9834" y="131813"/>
                  </a:lnTo>
                  <a:lnTo>
                    <a:pt x="30723" y="151949"/>
                  </a:lnTo>
                  <a:lnTo>
                    <a:pt x="48511" y="159432"/>
                  </a:lnTo>
                  <a:lnTo>
                    <a:pt x="61783" y="160167"/>
                  </a:lnTo>
                  <a:lnTo>
                    <a:pt x="87550" y="154890"/>
                  </a:lnTo>
                  <a:lnTo>
                    <a:pt x="114797" y="139535"/>
                  </a:lnTo>
                  <a:lnTo>
                    <a:pt x="151140" y="1133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7" name="SMARTInkShape-510">
              <a:extLst>
                <a:ext uri="{FF2B5EF4-FFF2-40B4-BE49-F238E27FC236}">
                  <a16:creationId xmlns:a16="http://schemas.microsoft.com/office/drawing/2014/main" id="{1DC8A44F-CC93-9084-83E6-22F5D4A72162}"/>
                </a:ext>
              </a:extLst>
            </p:cNvPr>
            <p:cNvSpPr/>
            <p:nvPr>
              <p:custDataLst>
                <p:tags r:id="rId48"/>
              </p:custDataLst>
            </p:nvPr>
          </p:nvSpPr>
          <p:spPr>
            <a:xfrm>
              <a:off x="5374382" y="3449456"/>
              <a:ext cx="10157" cy="233545"/>
            </a:xfrm>
            <a:custGeom>
              <a:avLst/>
              <a:gdLst/>
              <a:ahLst/>
              <a:cxnLst/>
              <a:rect l="0" t="0" r="0" b="0"/>
              <a:pathLst>
                <a:path w="10157" h="233545">
                  <a:moveTo>
                    <a:pt x="4068" y="17644"/>
                  </a:moveTo>
                  <a:lnTo>
                    <a:pt x="4068" y="17644"/>
                  </a:lnTo>
                  <a:lnTo>
                    <a:pt x="4068" y="10902"/>
                  </a:lnTo>
                  <a:lnTo>
                    <a:pt x="5950" y="5711"/>
                  </a:lnTo>
                  <a:lnTo>
                    <a:pt x="9536" y="0"/>
                  </a:lnTo>
                  <a:lnTo>
                    <a:pt x="10156" y="12494"/>
                  </a:lnTo>
                  <a:lnTo>
                    <a:pt x="5357" y="43202"/>
                  </a:lnTo>
                  <a:lnTo>
                    <a:pt x="4451" y="69667"/>
                  </a:lnTo>
                  <a:lnTo>
                    <a:pt x="3532" y="95093"/>
                  </a:lnTo>
                  <a:lnTo>
                    <a:pt x="773" y="122857"/>
                  </a:lnTo>
                  <a:lnTo>
                    <a:pt x="1994" y="152770"/>
                  </a:lnTo>
                  <a:lnTo>
                    <a:pt x="0" y="181135"/>
                  </a:lnTo>
                  <a:lnTo>
                    <a:pt x="3392" y="212279"/>
                  </a:lnTo>
                  <a:lnTo>
                    <a:pt x="4068" y="2335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8" name="SMARTInkShape-511">
              <a:extLst>
                <a:ext uri="{FF2B5EF4-FFF2-40B4-BE49-F238E27FC236}">
                  <a16:creationId xmlns:a16="http://schemas.microsoft.com/office/drawing/2014/main" id="{F79FF34C-3009-4F19-368D-5D771C68A6B2}"/>
                </a:ext>
              </a:extLst>
            </p:cNvPr>
            <p:cNvSpPr/>
            <p:nvPr>
              <p:custDataLst>
                <p:tags r:id="rId49"/>
              </p:custDataLst>
            </p:nvPr>
          </p:nvSpPr>
          <p:spPr>
            <a:xfrm>
              <a:off x="5449939" y="3409950"/>
              <a:ext cx="93612" cy="241475"/>
            </a:xfrm>
            <a:custGeom>
              <a:avLst/>
              <a:gdLst/>
              <a:ahLst/>
              <a:cxnLst/>
              <a:rect l="0" t="0" r="0" b="0"/>
              <a:pathLst>
                <a:path w="93612" h="241475">
                  <a:moveTo>
                    <a:pt x="61861" y="165100"/>
                  </a:moveTo>
                  <a:lnTo>
                    <a:pt x="61861" y="165100"/>
                  </a:lnTo>
                  <a:lnTo>
                    <a:pt x="65232" y="161729"/>
                  </a:lnTo>
                  <a:lnTo>
                    <a:pt x="66887" y="158193"/>
                  </a:lnTo>
                  <a:lnTo>
                    <a:pt x="67949" y="153545"/>
                  </a:lnTo>
                  <a:lnTo>
                    <a:pt x="64762" y="149368"/>
                  </a:lnTo>
                  <a:lnTo>
                    <a:pt x="61269" y="147525"/>
                  </a:lnTo>
                  <a:lnTo>
                    <a:pt x="49788" y="146244"/>
                  </a:lnTo>
                  <a:lnTo>
                    <a:pt x="40267" y="146136"/>
                  </a:lnTo>
                  <a:lnTo>
                    <a:pt x="30862" y="149851"/>
                  </a:lnTo>
                  <a:lnTo>
                    <a:pt x="26378" y="152817"/>
                  </a:lnTo>
                  <a:lnTo>
                    <a:pt x="13326" y="170476"/>
                  </a:lnTo>
                  <a:lnTo>
                    <a:pt x="2049" y="195952"/>
                  </a:lnTo>
                  <a:lnTo>
                    <a:pt x="0" y="206094"/>
                  </a:lnTo>
                  <a:lnTo>
                    <a:pt x="2217" y="223107"/>
                  </a:lnTo>
                  <a:lnTo>
                    <a:pt x="10714" y="238183"/>
                  </a:lnTo>
                  <a:lnTo>
                    <a:pt x="15063" y="240633"/>
                  </a:lnTo>
                  <a:lnTo>
                    <a:pt x="25540" y="241474"/>
                  </a:lnTo>
                  <a:lnTo>
                    <a:pt x="35371" y="237614"/>
                  </a:lnTo>
                  <a:lnTo>
                    <a:pt x="39967" y="234609"/>
                  </a:lnTo>
                  <a:lnTo>
                    <a:pt x="46956" y="225626"/>
                  </a:lnTo>
                  <a:lnTo>
                    <a:pt x="54858" y="204906"/>
                  </a:lnTo>
                  <a:lnTo>
                    <a:pt x="59786" y="178305"/>
                  </a:lnTo>
                  <a:lnTo>
                    <a:pt x="63128" y="152550"/>
                  </a:lnTo>
                  <a:lnTo>
                    <a:pt x="68586" y="125163"/>
                  </a:lnTo>
                  <a:lnTo>
                    <a:pt x="72791" y="94706"/>
                  </a:lnTo>
                  <a:lnTo>
                    <a:pt x="75919" y="67102"/>
                  </a:lnTo>
                  <a:lnTo>
                    <a:pt x="83295" y="35440"/>
                  </a:lnTo>
                  <a:lnTo>
                    <a:pt x="87183" y="17218"/>
                  </a:lnTo>
                  <a:lnTo>
                    <a:pt x="92132" y="6824"/>
                  </a:lnTo>
                  <a:lnTo>
                    <a:pt x="9361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6" name="SMARTInkShape-Group102">
            <a:extLst>
              <a:ext uri="{FF2B5EF4-FFF2-40B4-BE49-F238E27FC236}">
                <a16:creationId xmlns:a16="http://schemas.microsoft.com/office/drawing/2014/main" id="{31FE6A13-0094-9E80-2AAA-6A38E2DFC211}"/>
              </a:ext>
            </a:extLst>
          </p:cNvPr>
          <p:cNvGrpSpPr/>
          <p:nvPr/>
        </p:nvGrpSpPr>
        <p:grpSpPr>
          <a:xfrm>
            <a:off x="5861050" y="3353944"/>
            <a:ext cx="590551" cy="320465"/>
            <a:chOff x="5861050" y="3353944"/>
            <a:chExt cx="590551" cy="320465"/>
          </a:xfrm>
        </p:grpSpPr>
        <p:sp>
          <p:nvSpPr>
            <p:cNvPr id="190" name="SMARTInkShape-512">
              <a:extLst>
                <a:ext uri="{FF2B5EF4-FFF2-40B4-BE49-F238E27FC236}">
                  <a16:creationId xmlns:a16="http://schemas.microsoft.com/office/drawing/2014/main" id="{407B62E0-6560-59E3-4E8C-DC395FE07AB3}"/>
                </a:ext>
              </a:extLst>
            </p:cNvPr>
            <p:cNvSpPr/>
            <p:nvPr>
              <p:custDataLst>
                <p:tags r:id="rId37"/>
              </p:custDataLst>
            </p:nvPr>
          </p:nvSpPr>
          <p:spPr>
            <a:xfrm>
              <a:off x="5861050" y="3429000"/>
              <a:ext cx="12701" cy="12701"/>
            </a:xfrm>
            <a:custGeom>
              <a:avLst/>
              <a:gdLst/>
              <a:ahLst/>
              <a:cxnLst/>
              <a:rect l="0" t="0" r="0" b="0"/>
              <a:pathLst>
                <a:path w="12701" h="12701">
                  <a:moveTo>
                    <a:pt x="0" y="12700"/>
                  </a:moveTo>
                  <a:lnTo>
                    <a:pt x="0" y="12700"/>
                  </a:lnTo>
                  <a:lnTo>
                    <a:pt x="5468" y="7233"/>
                  </a:lnTo>
                  <a:lnTo>
                    <a:pt x="127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1" name="SMARTInkShape-513">
              <a:extLst>
                <a:ext uri="{FF2B5EF4-FFF2-40B4-BE49-F238E27FC236}">
                  <a16:creationId xmlns:a16="http://schemas.microsoft.com/office/drawing/2014/main" id="{C6C85EDE-066E-A844-F3F3-30E399F05F8E}"/>
                </a:ext>
              </a:extLst>
            </p:cNvPr>
            <p:cNvSpPr/>
            <p:nvPr>
              <p:custDataLst>
                <p:tags r:id="rId38"/>
              </p:custDataLst>
            </p:nvPr>
          </p:nvSpPr>
          <p:spPr>
            <a:xfrm>
              <a:off x="5867400" y="3562350"/>
              <a:ext cx="6351" cy="6351"/>
            </a:xfrm>
            <a:custGeom>
              <a:avLst/>
              <a:gdLst/>
              <a:ahLst/>
              <a:cxnLst/>
              <a:rect l="0" t="0" r="0" b="0"/>
              <a:pathLst>
                <a:path w="6351" h="6351">
                  <a:moveTo>
                    <a:pt x="6350" y="6350"/>
                  </a:moveTo>
                  <a:lnTo>
                    <a:pt x="6350" y="6350"/>
                  </a:lnTo>
                  <a:lnTo>
                    <a:pt x="2979" y="6350"/>
                  </a:lnTo>
                  <a:lnTo>
                    <a:pt x="1986" y="5645"/>
                  </a:lnTo>
                  <a:lnTo>
                    <a:pt x="1324" y="4469"/>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2" name="SMARTInkShape-514">
              <a:extLst>
                <a:ext uri="{FF2B5EF4-FFF2-40B4-BE49-F238E27FC236}">
                  <a16:creationId xmlns:a16="http://schemas.microsoft.com/office/drawing/2014/main" id="{F3B1038C-F39E-8DA4-46E5-BA9D249496A6}"/>
                </a:ext>
              </a:extLst>
            </p:cNvPr>
            <p:cNvSpPr/>
            <p:nvPr>
              <p:custDataLst>
                <p:tags r:id="rId39"/>
              </p:custDataLst>
            </p:nvPr>
          </p:nvSpPr>
          <p:spPr>
            <a:xfrm>
              <a:off x="6089650" y="3353944"/>
              <a:ext cx="49214" cy="310007"/>
            </a:xfrm>
            <a:custGeom>
              <a:avLst/>
              <a:gdLst/>
              <a:ahLst/>
              <a:cxnLst/>
              <a:rect l="0" t="0" r="0" b="0"/>
              <a:pathLst>
                <a:path w="49214" h="310007">
                  <a:moveTo>
                    <a:pt x="19050" y="11556"/>
                  </a:moveTo>
                  <a:lnTo>
                    <a:pt x="19050" y="11556"/>
                  </a:lnTo>
                  <a:lnTo>
                    <a:pt x="24825" y="6487"/>
                  </a:lnTo>
                  <a:lnTo>
                    <a:pt x="34246" y="1431"/>
                  </a:lnTo>
                  <a:lnTo>
                    <a:pt x="39444" y="0"/>
                  </a:lnTo>
                  <a:lnTo>
                    <a:pt x="41818" y="325"/>
                  </a:lnTo>
                  <a:lnTo>
                    <a:pt x="46338" y="2566"/>
                  </a:lnTo>
                  <a:lnTo>
                    <a:pt x="48817" y="9677"/>
                  </a:lnTo>
                  <a:lnTo>
                    <a:pt x="49213" y="21304"/>
                  </a:lnTo>
                  <a:lnTo>
                    <a:pt x="46175" y="46273"/>
                  </a:lnTo>
                  <a:lnTo>
                    <a:pt x="42909" y="76269"/>
                  </a:lnTo>
                  <a:lnTo>
                    <a:pt x="35678" y="105791"/>
                  </a:lnTo>
                  <a:lnTo>
                    <a:pt x="31820" y="137075"/>
                  </a:lnTo>
                  <a:lnTo>
                    <a:pt x="27616" y="162028"/>
                  </a:lnTo>
                  <a:lnTo>
                    <a:pt x="25352" y="186590"/>
                  </a:lnTo>
                  <a:lnTo>
                    <a:pt x="18622" y="216091"/>
                  </a:lnTo>
                  <a:lnTo>
                    <a:pt x="12573" y="244315"/>
                  </a:lnTo>
                  <a:lnTo>
                    <a:pt x="8194" y="275725"/>
                  </a:lnTo>
                  <a:lnTo>
                    <a:pt x="0" y="3100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3" name="SMARTInkShape-515">
              <a:extLst>
                <a:ext uri="{FF2B5EF4-FFF2-40B4-BE49-F238E27FC236}">
                  <a16:creationId xmlns:a16="http://schemas.microsoft.com/office/drawing/2014/main" id="{15D77499-CC0B-5220-A88D-F5356192AF93}"/>
                </a:ext>
              </a:extLst>
            </p:cNvPr>
            <p:cNvSpPr/>
            <p:nvPr>
              <p:custDataLst>
                <p:tags r:id="rId40"/>
              </p:custDataLst>
            </p:nvPr>
          </p:nvSpPr>
          <p:spPr>
            <a:xfrm>
              <a:off x="6216650" y="3367061"/>
              <a:ext cx="18891" cy="269044"/>
            </a:xfrm>
            <a:custGeom>
              <a:avLst/>
              <a:gdLst/>
              <a:ahLst/>
              <a:cxnLst/>
              <a:rect l="0" t="0" r="0" b="0"/>
              <a:pathLst>
                <a:path w="18891" h="269044">
                  <a:moveTo>
                    <a:pt x="0" y="30189"/>
                  </a:moveTo>
                  <a:lnTo>
                    <a:pt x="0" y="30189"/>
                  </a:lnTo>
                  <a:lnTo>
                    <a:pt x="17828" y="0"/>
                  </a:lnTo>
                  <a:lnTo>
                    <a:pt x="18890" y="30037"/>
                  </a:lnTo>
                  <a:lnTo>
                    <a:pt x="17121" y="60012"/>
                  </a:lnTo>
                  <a:lnTo>
                    <a:pt x="14010" y="86768"/>
                  </a:lnTo>
                  <a:lnTo>
                    <a:pt x="13088" y="112570"/>
                  </a:lnTo>
                  <a:lnTo>
                    <a:pt x="12815" y="143733"/>
                  </a:lnTo>
                  <a:lnTo>
                    <a:pt x="12046" y="169553"/>
                  </a:lnTo>
                  <a:lnTo>
                    <a:pt x="9352" y="195140"/>
                  </a:lnTo>
                  <a:lnTo>
                    <a:pt x="7685" y="218741"/>
                  </a:lnTo>
                  <a:lnTo>
                    <a:pt x="6614" y="249154"/>
                  </a:lnTo>
                  <a:lnTo>
                    <a:pt x="6429" y="262676"/>
                  </a:lnTo>
                  <a:lnTo>
                    <a:pt x="7108" y="265614"/>
                  </a:lnTo>
                  <a:lnTo>
                    <a:pt x="8267" y="267572"/>
                  </a:lnTo>
                  <a:lnTo>
                    <a:pt x="9744" y="268878"/>
                  </a:lnTo>
                  <a:lnTo>
                    <a:pt x="10730" y="269043"/>
                  </a:lnTo>
                  <a:lnTo>
                    <a:pt x="12700" y="2651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 name="SMARTInkShape-516">
              <a:extLst>
                <a:ext uri="{FF2B5EF4-FFF2-40B4-BE49-F238E27FC236}">
                  <a16:creationId xmlns:a16="http://schemas.microsoft.com/office/drawing/2014/main" id="{BD42E77D-7753-C1AC-FBE5-94E3995B4FD5}"/>
                </a:ext>
              </a:extLst>
            </p:cNvPr>
            <p:cNvSpPr/>
            <p:nvPr>
              <p:custDataLst>
                <p:tags r:id="rId41"/>
              </p:custDataLst>
            </p:nvPr>
          </p:nvSpPr>
          <p:spPr>
            <a:xfrm>
              <a:off x="6096000" y="3514882"/>
              <a:ext cx="120651" cy="15719"/>
            </a:xfrm>
            <a:custGeom>
              <a:avLst/>
              <a:gdLst/>
              <a:ahLst/>
              <a:cxnLst/>
              <a:rect l="0" t="0" r="0" b="0"/>
              <a:pathLst>
                <a:path w="120651" h="15719">
                  <a:moveTo>
                    <a:pt x="0" y="15718"/>
                  </a:moveTo>
                  <a:lnTo>
                    <a:pt x="0" y="15718"/>
                  </a:lnTo>
                  <a:lnTo>
                    <a:pt x="12552" y="13837"/>
                  </a:lnTo>
                  <a:lnTo>
                    <a:pt x="40066" y="9251"/>
                  </a:lnTo>
                  <a:lnTo>
                    <a:pt x="65771" y="2577"/>
                  </a:lnTo>
                  <a:lnTo>
                    <a:pt x="80737" y="0"/>
                  </a:lnTo>
                  <a:lnTo>
                    <a:pt x="120650" y="301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 name="SMARTInkShape-517">
              <a:extLst>
                <a:ext uri="{FF2B5EF4-FFF2-40B4-BE49-F238E27FC236}">
                  <a16:creationId xmlns:a16="http://schemas.microsoft.com/office/drawing/2014/main" id="{18A36835-E7F6-5B76-AE70-954FCB670380}"/>
                </a:ext>
              </a:extLst>
            </p:cNvPr>
            <p:cNvSpPr/>
            <p:nvPr>
              <p:custDataLst>
                <p:tags r:id="rId42"/>
              </p:custDataLst>
            </p:nvPr>
          </p:nvSpPr>
          <p:spPr>
            <a:xfrm>
              <a:off x="6288223" y="3556362"/>
              <a:ext cx="163378" cy="118047"/>
            </a:xfrm>
            <a:custGeom>
              <a:avLst/>
              <a:gdLst/>
              <a:ahLst/>
              <a:cxnLst/>
              <a:rect l="0" t="0" r="0" b="0"/>
              <a:pathLst>
                <a:path w="163378" h="118047">
                  <a:moveTo>
                    <a:pt x="93527" y="18688"/>
                  </a:moveTo>
                  <a:lnTo>
                    <a:pt x="93527" y="18688"/>
                  </a:lnTo>
                  <a:lnTo>
                    <a:pt x="93527" y="15317"/>
                  </a:lnTo>
                  <a:lnTo>
                    <a:pt x="91645" y="11781"/>
                  </a:lnTo>
                  <a:lnTo>
                    <a:pt x="87751" y="7857"/>
                  </a:lnTo>
                  <a:lnTo>
                    <a:pt x="78332" y="2387"/>
                  </a:lnTo>
                  <a:lnTo>
                    <a:pt x="70054" y="453"/>
                  </a:lnTo>
                  <a:lnTo>
                    <a:pt x="62868" y="0"/>
                  </a:lnTo>
                  <a:lnTo>
                    <a:pt x="47519" y="6487"/>
                  </a:lnTo>
                  <a:lnTo>
                    <a:pt x="24075" y="26391"/>
                  </a:lnTo>
                  <a:lnTo>
                    <a:pt x="4096" y="53595"/>
                  </a:lnTo>
                  <a:lnTo>
                    <a:pt x="0" y="73794"/>
                  </a:lnTo>
                  <a:lnTo>
                    <a:pt x="2158" y="94283"/>
                  </a:lnTo>
                  <a:lnTo>
                    <a:pt x="7267" y="110388"/>
                  </a:lnTo>
                  <a:lnTo>
                    <a:pt x="11210" y="115888"/>
                  </a:lnTo>
                  <a:lnTo>
                    <a:pt x="13248" y="117354"/>
                  </a:lnTo>
                  <a:lnTo>
                    <a:pt x="16019" y="117627"/>
                  </a:lnTo>
                  <a:lnTo>
                    <a:pt x="22860" y="116048"/>
                  </a:lnTo>
                  <a:lnTo>
                    <a:pt x="51976" y="96763"/>
                  </a:lnTo>
                  <a:lnTo>
                    <a:pt x="67575" y="85723"/>
                  </a:lnTo>
                  <a:lnTo>
                    <a:pt x="83935" y="66029"/>
                  </a:lnTo>
                  <a:lnTo>
                    <a:pt x="85737" y="61366"/>
                  </a:lnTo>
                  <a:lnTo>
                    <a:pt x="85511" y="60546"/>
                  </a:lnTo>
                  <a:lnTo>
                    <a:pt x="84655" y="60704"/>
                  </a:lnTo>
                  <a:lnTo>
                    <a:pt x="83379" y="61515"/>
                  </a:lnTo>
                  <a:lnTo>
                    <a:pt x="81961" y="66180"/>
                  </a:lnTo>
                  <a:lnTo>
                    <a:pt x="80625" y="72957"/>
                  </a:lnTo>
                  <a:lnTo>
                    <a:pt x="71452" y="96418"/>
                  </a:lnTo>
                  <a:lnTo>
                    <a:pt x="72662" y="102153"/>
                  </a:lnTo>
                  <a:lnTo>
                    <a:pt x="77310" y="112719"/>
                  </a:lnTo>
                  <a:lnTo>
                    <a:pt x="79894" y="115243"/>
                  </a:lnTo>
                  <a:lnTo>
                    <a:pt x="86527" y="118046"/>
                  </a:lnTo>
                  <a:lnTo>
                    <a:pt x="94179" y="117410"/>
                  </a:lnTo>
                  <a:lnTo>
                    <a:pt x="120702" y="111253"/>
                  </a:lnTo>
                  <a:lnTo>
                    <a:pt x="147635" y="106189"/>
                  </a:lnTo>
                  <a:lnTo>
                    <a:pt x="163377" y="1012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9" name="SMARTInkShape-Group103">
            <a:extLst>
              <a:ext uri="{FF2B5EF4-FFF2-40B4-BE49-F238E27FC236}">
                <a16:creationId xmlns:a16="http://schemas.microsoft.com/office/drawing/2014/main" id="{A385826E-EECC-EE65-04ED-70AA7ADFCCBF}"/>
              </a:ext>
            </a:extLst>
          </p:cNvPr>
          <p:cNvGrpSpPr/>
          <p:nvPr/>
        </p:nvGrpSpPr>
        <p:grpSpPr>
          <a:xfrm>
            <a:off x="6654800" y="3435350"/>
            <a:ext cx="19051" cy="120651"/>
            <a:chOff x="6654800" y="3435350"/>
            <a:chExt cx="19051" cy="120651"/>
          </a:xfrm>
        </p:grpSpPr>
        <p:sp>
          <p:nvSpPr>
            <p:cNvPr id="197" name="SMARTInkShape-518">
              <a:extLst>
                <a:ext uri="{FF2B5EF4-FFF2-40B4-BE49-F238E27FC236}">
                  <a16:creationId xmlns:a16="http://schemas.microsoft.com/office/drawing/2014/main" id="{7DE9A60E-6BF4-DE88-8134-0528394CEEEE}"/>
                </a:ext>
              </a:extLst>
            </p:cNvPr>
            <p:cNvSpPr/>
            <p:nvPr>
              <p:custDataLst>
                <p:tags r:id="rId35"/>
              </p:custDataLst>
            </p:nvPr>
          </p:nvSpPr>
          <p:spPr>
            <a:xfrm>
              <a:off x="6654800" y="3435350"/>
              <a:ext cx="19051" cy="1"/>
            </a:xfrm>
            <a:custGeom>
              <a:avLst/>
              <a:gdLst/>
              <a:ahLst/>
              <a:cxnLst/>
              <a:rect l="0" t="0" r="0" b="0"/>
              <a:pathLst>
                <a:path w="19051" h="1">
                  <a:moveTo>
                    <a:pt x="0" y="0"/>
                  </a:moveTo>
                  <a:lnTo>
                    <a:pt x="0" y="0"/>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8" name="SMARTInkShape-519">
              <a:extLst>
                <a:ext uri="{FF2B5EF4-FFF2-40B4-BE49-F238E27FC236}">
                  <a16:creationId xmlns:a16="http://schemas.microsoft.com/office/drawing/2014/main" id="{BA509015-0B76-1B96-2523-05E52029E61B}"/>
                </a:ext>
              </a:extLst>
            </p:cNvPr>
            <p:cNvSpPr/>
            <p:nvPr>
              <p:custDataLst>
                <p:tags r:id="rId36"/>
              </p:custDataLst>
            </p:nvPr>
          </p:nvSpPr>
          <p:spPr>
            <a:xfrm>
              <a:off x="6667500" y="3549650"/>
              <a:ext cx="6351" cy="6351"/>
            </a:xfrm>
            <a:custGeom>
              <a:avLst/>
              <a:gdLst/>
              <a:ahLst/>
              <a:cxnLst/>
              <a:rect l="0" t="0" r="0" b="0"/>
              <a:pathLst>
                <a:path w="6351" h="6351">
                  <a:moveTo>
                    <a:pt x="6350" y="0"/>
                  </a:moveTo>
                  <a:lnTo>
                    <a:pt x="6350" y="0"/>
                  </a:lnTo>
                  <a:lnTo>
                    <a:pt x="78" y="0"/>
                  </a:lnTo>
                  <a:lnTo>
                    <a:pt x="0" y="6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0" name="SMARTInkShape-520">
            <a:extLst>
              <a:ext uri="{FF2B5EF4-FFF2-40B4-BE49-F238E27FC236}">
                <a16:creationId xmlns:a16="http://schemas.microsoft.com/office/drawing/2014/main" id="{D7AE9FE9-3474-EBD3-F1AB-B0D577B8BF63}"/>
              </a:ext>
            </a:extLst>
          </p:cNvPr>
          <p:cNvSpPr/>
          <p:nvPr>
            <p:custDataLst>
              <p:tags r:id="rId2"/>
            </p:custDataLst>
          </p:nvPr>
        </p:nvSpPr>
        <p:spPr>
          <a:xfrm>
            <a:off x="6921500" y="3430346"/>
            <a:ext cx="425451" cy="316155"/>
          </a:xfrm>
          <a:custGeom>
            <a:avLst/>
            <a:gdLst/>
            <a:ahLst/>
            <a:cxnLst/>
            <a:rect l="0" t="0" r="0" b="0"/>
            <a:pathLst>
              <a:path w="425451" h="316155">
                <a:moveTo>
                  <a:pt x="0" y="316154"/>
                </a:moveTo>
                <a:lnTo>
                  <a:pt x="0" y="316154"/>
                </a:lnTo>
                <a:lnTo>
                  <a:pt x="0" y="312783"/>
                </a:lnTo>
                <a:lnTo>
                  <a:pt x="1882" y="309247"/>
                </a:lnTo>
                <a:lnTo>
                  <a:pt x="26681" y="281359"/>
                </a:lnTo>
                <a:lnTo>
                  <a:pt x="52249" y="251103"/>
                </a:lnTo>
                <a:lnTo>
                  <a:pt x="73995" y="224071"/>
                </a:lnTo>
                <a:lnTo>
                  <a:pt x="95238" y="196966"/>
                </a:lnTo>
                <a:lnTo>
                  <a:pt x="126980" y="165956"/>
                </a:lnTo>
                <a:lnTo>
                  <a:pt x="148207" y="135926"/>
                </a:lnTo>
                <a:lnTo>
                  <a:pt x="161977" y="112235"/>
                </a:lnTo>
                <a:lnTo>
                  <a:pt x="169356" y="96407"/>
                </a:lnTo>
                <a:lnTo>
                  <a:pt x="187578" y="67117"/>
                </a:lnTo>
                <a:lnTo>
                  <a:pt x="197865" y="46456"/>
                </a:lnTo>
                <a:lnTo>
                  <a:pt x="206087" y="33279"/>
                </a:lnTo>
                <a:lnTo>
                  <a:pt x="208524" y="23024"/>
                </a:lnTo>
                <a:lnTo>
                  <a:pt x="210121" y="7821"/>
                </a:lnTo>
                <a:lnTo>
                  <a:pt x="212861" y="3199"/>
                </a:lnTo>
                <a:lnTo>
                  <a:pt x="216430" y="674"/>
                </a:lnTo>
                <a:lnTo>
                  <a:pt x="218370" y="0"/>
                </a:lnTo>
                <a:lnTo>
                  <a:pt x="219663" y="257"/>
                </a:lnTo>
                <a:lnTo>
                  <a:pt x="220525" y="1134"/>
                </a:lnTo>
                <a:lnTo>
                  <a:pt x="221100" y="2424"/>
                </a:lnTo>
                <a:lnTo>
                  <a:pt x="221909" y="21094"/>
                </a:lnTo>
                <a:lnTo>
                  <a:pt x="218335" y="35439"/>
                </a:lnTo>
                <a:lnTo>
                  <a:pt x="207914" y="61894"/>
                </a:lnTo>
                <a:lnTo>
                  <a:pt x="199062" y="87502"/>
                </a:lnTo>
                <a:lnTo>
                  <a:pt x="190519" y="112944"/>
                </a:lnTo>
                <a:lnTo>
                  <a:pt x="186981" y="127766"/>
                </a:lnTo>
                <a:lnTo>
                  <a:pt x="185409" y="148465"/>
                </a:lnTo>
                <a:lnTo>
                  <a:pt x="184710" y="171776"/>
                </a:lnTo>
                <a:lnTo>
                  <a:pt x="185810" y="194836"/>
                </a:lnTo>
                <a:lnTo>
                  <a:pt x="194363" y="222274"/>
                </a:lnTo>
                <a:lnTo>
                  <a:pt x="205129" y="238557"/>
                </a:lnTo>
                <a:lnTo>
                  <a:pt x="210641" y="242861"/>
                </a:lnTo>
                <a:lnTo>
                  <a:pt x="224455" y="245284"/>
                </a:lnTo>
                <a:lnTo>
                  <a:pt x="235930" y="242088"/>
                </a:lnTo>
                <a:lnTo>
                  <a:pt x="252409" y="232354"/>
                </a:lnTo>
                <a:lnTo>
                  <a:pt x="261760" y="223171"/>
                </a:lnTo>
                <a:lnTo>
                  <a:pt x="279260" y="196161"/>
                </a:lnTo>
                <a:lnTo>
                  <a:pt x="292934" y="170233"/>
                </a:lnTo>
                <a:lnTo>
                  <a:pt x="303558" y="144350"/>
                </a:lnTo>
                <a:lnTo>
                  <a:pt x="312271" y="117710"/>
                </a:lnTo>
                <a:lnTo>
                  <a:pt x="321537" y="89199"/>
                </a:lnTo>
                <a:lnTo>
                  <a:pt x="332291" y="61395"/>
                </a:lnTo>
                <a:lnTo>
                  <a:pt x="335989" y="42237"/>
                </a:lnTo>
                <a:lnTo>
                  <a:pt x="336541" y="25142"/>
                </a:lnTo>
                <a:lnTo>
                  <a:pt x="335838" y="24779"/>
                </a:lnTo>
                <a:lnTo>
                  <a:pt x="333177" y="24376"/>
                </a:lnTo>
                <a:lnTo>
                  <a:pt x="325718" y="54535"/>
                </a:lnTo>
                <a:lnTo>
                  <a:pt x="321623" y="77112"/>
                </a:lnTo>
                <a:lnTo>
                  <a:pt x="319332" y="101257"/>
                </a:lnTo>
                <a:lnTo>
                  <a:pt x="318315" y="125394"/>
                </a:lnTo>
                <a:lnTo>
                  <a:pt x="317862" y="147881"/>
                </a:lnTo>
                <a:lnTo>
                  <a:pt x="317606" y="173632"/>
                </a:lnTo>
                <a:lnTo>
                  <a:pt x="322591" y="200591"/>
                </a:lnTo>
                <a:lnTo>
                  <a:pt x="326348" y="210935"/>
                </a:lnTo>
                <a:lnTo>
                  <a:pt x="329043" y="214258"/>
                </a:lnTo>
                <a:lnTo>
                  <a:pt x="335800" y="217950"/>
                </a:lnTo>
                <a:lnTo>
                  <a:pt x="359952" y="220645"/>
                </a:lnTo>
                <a:lnTo>
                  <a:pt x="387924" y="218988"/>
                </a:lnTo>
                <a:lnTo>
                  <a:pt x="409036" y="214432"/>
                </a:lnTo>
                <a:lnTo>
                  <a:pt x="425450" y="20820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04" name="SMARTInkShape-Group105">
            <a:extLst>
              <a:ext uri="{FF2B5EF4-FFF2-40B4-BE49-F238E27FC236}">
                <a16:creationId xmlns:a16="http://schemas.microsoft.com/office/drawing/2014/main" id="{49402235-1766-262E-B83B-E46132470860}"/>
              </a:ext>
            </a:extLst>
          </p:cNvPr>
          <p:cNvGrpSpPr/>
          <p:nvPr/>
        </p:nvGrpSpPr>
        <p:grpSpPr>
          <a:xfrm>
            <a:off x="7581900" y="3378723"/>
            <a:ext cx="241301" cy="359443"/>
            <a:chOff x="7581900" y="3378723"/>
            <a:chExt cx="241301" cy="359443"/>
          </a:xfrm>
        </p:grpSpPr>
        <p:sp>
          <p:nvSpPr>
            <p:cNvPr id="201" name="SMARTInkShape-521">
              <a:extLst>
                <a:ext uri="{FF2B5EF4-FFF2-40B4-BE49-F238E27FC236}">
                  <a16:creationId xmlns:a16="http://schemas.microsoft.com/office/drawing/2014/main" id="{8A6260F5-24C2-F9BA-92A0-4546E07B7845}"/>
                </a:ext>
              </a:extLst>
            </p:cNvPr>
            <p:cNvSpPr/>
            <p:nvPr>
              <p:custDataLst>
                <p:tags r:id="rId32"/>
              </p:custDataLst>
            </p:nvPr>
          </p:nvSpPr>
          <p:spPr>
            <a:xfrm>
              <a:off x="7608182" y="3498850"/>
              <a:ext cx="215019" cy="12701"/>
            </a:xfrm>
            <a:custGeom>
              <a:avLst/>
              <a:gdLst/>
              <a:ahLst/>
              <a:cxnLst/>
              <a:rect l="0" t="0" r="0" b="0"/>
              <a:pathLst>
                <a:path w="215019" h="12701">
                  <a:moveTo>
                    <a:pt x="5468" y="0"/>
                  </a:moveTo>
                  <a:lnTo>
                    <a:pt x="5468" y="0"/>
                  </a:lnTo>
                  <a:lnTo>
                    <a:pt x="2096" y="3371"/>
                  </a:lnTo>
                  <a:lnTo>
                    <a:pt x="1104" y="3658"/>
                  </a:lnTo>
                  <a:lnTo>
                    <a:pt x="442" y="3144"/>
                  </a:lnTo>
                  <a:lnTo>
                    <a:pt x="0" y="2096"/>
                  </a:lnTo>
                  <a:lnTo>
                    <a:pt x="1822" y="1398"/>
                  </a:lnTo>
                  <a:lnTo>
                    <a:pt x="29081" y="184"/>
                  </a:lnTo>
                  <a:lnTo>
                    <a:pt x="59502" y="54"/>
                  </a:lnTo>
                  <a:lnTo>
                    <a:pt x="83105" y="24"/>
                  </a:lnTo>
                  <a:lnTo>
                    <a:pt x="114550" y="7"/>
                  </a:lnTo>
                  <a:lnTo>
                    <a:pt x="141035" y="2"/>
                  </a:lnTo>
                  <a:lnTo>
                    <a:pt x="169343" y="1882"/>
                  </a:lnTo>
                  <a:lnTo>
                    <a:pt x="215018" y="127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2" name="SMARTInkShape-522">
              <a:extLst>
                <a:ext uri="{FF2B5EF4-FFF2-40B4-BE49-F238E27FC236}">
                  <a16:creationId xmlns:a16="http://schemas.microsoft.com/office/drawing/2014/main" id="{0117A87D-6461-7E1F-EBC6-B0158F838D09}"/>
                </a:ext>
              </a:extLst>
            </p:cNvPr>
            <p:cNvSpPr/>
            <p:nvPr>
              <p:custDataLst>
                <p:tags r:id="rId33"/>
              </p:custDataLst>
            </p:nvPr>
          </p:nvSpPr>
          <p:spPr>
            <a:xfrm>
              <a:off x="7581900" y="3587750"/>
              <a:ext cx="203201" cy="6351"/>
            </a:xfrm>
            <a:custGeom>
              <a:avLst/>
              <a:gdLst/>
              <a:ahLst/>
              <a:cxnLst/>
              <a:rect l="0" t="0" r="0" b="0"/>
              <a:pathLst>
                <a:path w="203201" h="6351">
                  <a:moveTo>
                    <a:pt x="0" y="0"/>
                  </a:moveTo>
                  <a:lnTo>
                    <a:pt x="0" y="0"/>
                  </a:lnTo>
                  <a:lnTo>
                    <a:pt x="30390" y="0"/>
                  </a:lnTo>
                  <a:lnTo>
                    <a:pt x="55758" y="1881"/>
                  </a:lnTo>
                  <a:lnTo>
                    <a:pt x="84019" y="5026"/>
                  </a:lnTo>
                  <a:lnTo>
                    <a:pt x="114736" y="5958"/>
                  </a:lnTo>
                  <a:lnTo>
                    <a:pt x="142416" y="6234"/>
                  </a:lnTo>
                  <a:lnTo>
                    <a:pt x="170732" y="6327"/>
                  </a:lnTo>
                  <a:lnTo>
                    <a:pt x="203200" y="6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 name="SMARTInkShape-523">
              <a:extLst>
                <a:ext uri="{FF2B5EF4-FFF2-40B4-BE49-F238E27FC236}">
                  <a16:creationId xmlns:a16="http://schemas.microsoft.com/office/drawing/2014/main" id="{56DE968F-D7AA-9169-E289-EAD9E0F56C38}"/>
                </a:ext>
              </a:extLst>
            </p:cNvPr>
            <p:cNvSpPr/>
            <p:nvPr>
              <p:custDataLst>
                <p:tags r:id="rId34"/>
              </p:custDataLst>
            </p:nvPr>
          </p:nvSpPr>
          <p:spPr>
            <a:xfrm>
              <a:off x="7607967" y="3378723"/>
              <a:ext cx="206193" cy="359443"/>
            </a:xfrm>
            <a:custGeom>
              <a:avLst/>
              <a:gdLst/>
              <a:ahLst/>
              <a:cxnLst/>
              <a:rect l="0" t="0" r="0" b="0"/>
              <a:pathLst>
                <a:path w="206193" h="359443">
                  <a:moveTo>
                    <a:pt x="202533" y="12177"/>
                  </a:moveTo>
                  <a:lnTo>
                    <a:pt x="202533" y="12177"/>
                  </a:lnTo>
                  <a:lnTo>
                    <a:pt x="205905" y="5435"/>
                  </a:lnTo>
                  <a:lnTo>
                    <a:pt x="206192" y="3449"/>
                  </a:lnTo>
                  <a:lnTo>
                    <a:pt x="205678" y="2125"/>
                  </a:lnTo>
                  <a:lnTo>
                    <a:pt x="203154" y="0"/>
                  </a:lnTo>
                  <a:lnTo>
                    <a:pt x="188801" y="27176"/>
                  </a:lnTo>
                  <a:lnTo>
                    <a:pt x="176827" y="50958"/>
                  </a:lnTo>
                  <a:lnTo>
                    <a:pt x="164342" y="75879"/>
                  </a:lnTo>
                  <a:lnTo>
                    <a:pt x="149825" y="103018"/>
                  </a:lnTo>
                  <a:lnTo>
                    <a:pt x="132118" y="133402"/>
                  </a:lnTo>
                  <a:lnTo>
                    <a:pt x="113466" y="164747"/>
                  </a:lnTo>
                  <a:lnTo>
                    <a:pt x="94533" y="196378"/>
                  </a:lnTo>
                  <a:lnTo>
                    <a:pt x="75518" y="226211"/>
                  </a:lnTo>
                  <a:lnTo>
                    <a:pt x="58360" y="252924"/>
                  </a:lnTo>
                  <a:lnTo>
                    <a:pt x="44339" y="278713"/>
                  </a:lnTo>
                  <a:lnTo>
                    <a:pt x="26960" y="305969"/>
                  </a:lnTo>
                  <a:lnTo>
                    <a:pt x="10723" y="336250"/>
                  </a:lnTo>
                  <a:lnTo>
                    <a:pt x="0" y="359442"/>
                  </a:lnTo>
                  <a:lnTo>
                    <a:pt x="5274" y="358664"/>
                  </a:lnTo>
                  <a:lnTo>
                    <a:pt x="22535" y="352415"/>
                  </a:lnTo>
                  <a:lnTo>
                    <a:pt x="43783" y="33602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9" name="SMARTInkShape-Group106">
            <a:extLst>
              <a:ext uri="{FF2B5EF4-FFF2-40B4-BE49-F238E27FC236}">
                <a16:creationId xmlns:a16="http://schemas.microsoft.com/office/drawing/2014/main" id="{60F22924-D0E5-F010-AA83-C501A206F3F1}"/>
              </a:ext>
            </a:extLst>
          </p:cNvPr>
          <p:cNvGrpSpPr/>
          <p:nvPr/>
        </p:nvGrpSpPr>
        <p:grpSpPr>
          <a:xfrm>
            <a:off x="8028101" y="3435352"/>
            <a:ext cx="677745" cy="266233"/>
            <a:chOff x="8028101" y="3435352"/>
            <a:chExt cx="677745" cy="266233"/>
          </a:xfrm>
        </p:grpSpPr>
        <p:sp>
          <p:nvSpPr>
            <p:cNvPr id="205" name="SMARTInkShape-524">
              <a:extLst>
                <a:ext uri="{FF2B5EF4-FFF2-40B4-BE49-F238E27FC236}">
                  <a16:creationId xmlns:a16="http://schemas.microsoft.com/office/drawing/2014/main" id="{B08FA224-4239-267A-222D-9E8166683ED2}"/>
                </a:ext>
              </a:extLst>
            </p:cNvPr>
            <p:cNvSpPr/>
            <p:nvPr>
              <p:custDataLst>
                <p:tags r:id="rId28"/>
              </p:custDataLst>
            </p:nvPr>
          </p:nvSpPr>
          <p:spPr>
            <a:xfrm>
              <a:off x="8028101" y="3455741"/>
              <a:ext cx="157050" cy="208031"/>
            </a:xfrm>
            <a:custGeom>
              <a:avLst/>
              <a:gdLst/>
              <a:ahLst/>
              <a:cxnLst/>
              <a:rect l="0" t="0" r="0" b="0"/>
              <a:pathLst>
                <a:path w="157050" h="208031">
                  <a:moveTo>
                    <a:pt x="10999" y="68509"/>
                  </a:moveTo>
                  <a:lnTo>
                    <a:pt x="10999" y="68509"/>
                  </a:lnTo>
                  <a:lnTo>
                    <a:pt x="14371" y="65138"/>
                  </a:lnTo>
                  <a:lnTo>
                    <a:pt x="16025" y="61602"/>
                  </a:lnTo>
                  <a:lnTo>
                    <a:pt x="20459" y="50211"/>
                  </a:lnTo>
                  <a:lnTo>
                    <a:pt x="29482" y="38471"/>
                  </a:lnTo>
                  <a:lnTo>
                    <a:pt x="59978" y="12832"/>
                  </a:lnTo>
                  <a:lnTo>
                    <a:pt x="69491" y="5445"/>
                  </a:lnTo>
                  <a:lnTo>
                    <a:pt x="77212" y="1675"/>
                  </a:lnTo>
                  <a:lnTo>
                    <a:pt x="85347" y="0"/>
                  </a:lnTo>
                  <a:lnTo>
                    <a:pt x="91785" y="1136"/>
                  </a:lnTo>
                  <a:lnTo>
                    <a:pt x="94490" y="2427"/>
                  </a:lnTo>
                  <a:lnTo>
                    <a:pt x="96293" y="4699"/>
                  </a:lnTo>
                  <a:lnTo>
                    <a:pt x="98297" y="10986"/>
                  </a:lnTo>
                  <a:lnTo>
                    <a:pt x="95219" y="40317"/>
                  </a:lnTo>
                  <a:lnTo>
                    <a:pt x="91997" y="66077"/>
                  </a:lnTo>
                  <a:lnTo>
                    <a:pt x="78397" y="93719"/>
                  </a:lnTo>
                  <a:lnTo>
                    <a:pt x="66268" y="120260"/>
                  </a:lnTo>
                  <a:lnTo>
                    <a:pt x="52542" y="139827"/>
                  </a:lnTo>
                  <a:lnTo>
                    <a:pt x="28691" y="168299"/>
                  </a:lnTo>
                  <a:lnTo>
                    <a:pt x="6909" y="197858"/>
                  </a:lnTo>
                  <a:lnTo>
                    <a:pt x="0" y="206164"/>
                  </a:lnTo>
                  <a:lnTo>
                    <a:pt x="845" y="206846"/>
                  </a:lnTo>
                  <a:lnTo>
                    <a:pt x="16125" y="208030"/>
                  </a:lnTo>
                  <a:lnTo>
                    <a:pt x="45434" y="203809"/>
                  </a:lnTo>
                  <a:lnTo>
                    <a:pt x="70770" y="200363"/>
                  </a:lnTo>
                  <a:lnTo>
                    <a:pt x="99162" y="196467"/>
                  </a:lnTo>
                  <a:lnTo>
                    <a:pt x="129670" y="190609"/>
                  </a:lnTo>
                  <a:lnTo>
                    <a:pt x="157049" y="1891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 name="SMARTInkShape-525">
              <a:extLst>
                <a:ext uri="{FF2B5EF4-FFF2-40B4-BE49-F238E27FC236}">
                  <a16:creationId xmlns:a16="http://schemas.microsoft.com/office/drawing/2014/main" id="{096BA19F-3694-D756-0114-248F7E4AC734}"/>
                </a:ext>
              </a:extLst>
            </p:cNvPr>
            <p:cNvSpPr/>
            <p:nvPr>
              <p:custDataLst>
                <p:tags r:id="rId29"/>
              </p:custDataLst>
            </p:nvPr>
          </p:nvSpPr>
          <p:spPr>
            <a:xfrm>
              <a:off x="8274156" y="3633083"/>
              <a:ext cx="17800" cy="18061"/>
            </a:xfrm>
            <a:custGeom>
              <a:avLst/>
              <a:gdLst/>
              <a:ahLst/>
              <a:cxnLst/>
              <a:rect l="0" t="0" r="0" b="0"/>
              <a:pathLst>
                <a:path w="17800" h="18061">
                  <a:moveTo>
                    <a:pt x="6244" y="5467"/>
                  </a:moveTo>
                  <a:lnTo>
                    <a:pt x="6244" y="5467"/>
                  </a:lnTo>
                  <a:lnTo>
                    <a:pt x="6244" y="2096"/>
                  </a:lnTo>
                  <a:lnTo>
                    <a:pt x="6949" y="1103"/>
                  </a:lnTo>
                  <a:lnTo>
                    <a:pt x="8126" y="441"/>
                  </a:lnTo>
                  <a:lnTo>
                    <a:pt x="9616" y="0"/>
                  </a:lnTo>
                  <a:lnTo>
                    <a:pt x="11314" y="411"/>
                  </a:lnTo>
                  <a:lnTo>
                    <a:pt x="15081" y="2749"/>
                  </a:lnTo>
                  <a:lnTo>
                    <a:pt x="16369" y="4361"/>
                  </a:lnTo>
                  <a:lnTo>
                    <a:pt x="17799" y="8033"/>
                  </a:lnTo>
                  <a:lnTo>
                    <a:pt x="17475" y="10000"/>
                  </a:lnTo>
                  <a:lnTo>
                    <a:pt x="15234" y="14067"/>
                  </a:lnTo>
                  <a:lnTo>
                    <a:pt x="13649" y="15433"/>
                  </a:lnTo>
                  <a:lnTo>
                    <a:pt x="10005" y="16952"/>
                  </a:lnTo>
                  <a:lnTo>
                    <a:pt x="1106" y="18060"/>
                  </a:lnTo>
                  <a:lnTo>
                    <a:pt x="433" y="14357"/>
                  </a:lnTo>
                  <a:lnTo>
                    <a:pt x="0" y="7223"/>
                  </a:lnTo>
                  <a:lnTo>
                    <a:pt x="671" y="7343"/>
                  </a:lnTo>
                  <a:lnTo>
                    <a:pt x="6244" y="118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 name="SMARTInkShape-526">
              <a:extLst>
                <a:ext uri="{FF2B5EF4-FFF2-40B4-BE49-F238E27FC236}">
                  <a16:creationId xmlns:a16="http://schemas.microsoft.com/office/drawing/2014/main" id="{D5AA34DB-E277-BF2D-49E5-98978D6D9FCB}"/>
                </a:ext>
              </a:extLst>
            </p:cNvPr>
            <p:cNvSpPr/>
            <p:nvPr>
              <p:custDataLst>
                <p:tags r:id="rId30"/>
              </p:custDataLst>
            </p:nvPr>
          </p:nvSpPr>
          <p:spPr>
            <a:xfrm>
              <a:off x="8350250" y="3467362"/>
              <a:ext cx="168888" cy="168013"/>
            </a:xfrm>
            <a:custGeom>
              <a:avLst/>
              <a:gdLst/>
              <a:ahLst/>
              <a:cxnLst/>
              <a:rect l="0" t="0" r="0" b="0"/>
              <a:pathLst>
                <a:path w="168888" h="168013">
                  <a:moveTo>
                    <a:pt x="50800" y="6088"/>
                  </a:moveTo>
                  <a:lnTo>
                    <a:pt x="50800" y="6088"/>
                  </a:lnTo>
                  <a:lnTo>
                    <a:pt x="60939" y="1724"/>
                  </a:lnTo>
                  <a:lnTo>
                    <a:pt x="87395" y="0"/>
                  </a:lnTo>
                  <a:lnTo>
                    <a:pt x="116956" y="4859"/>
                  </a:lnTo>
                  <a:lnTo>
                    <a:pt x="125592" y="8599"/>
                  </a:lnTo>
                  <a:lnTo>
                    <a:pt x="128178" y="12702"/>
                  </a:lnTo>
                  <a:lnTo>
                    <a:pt x="131052" y="24785"/>
                  </a:lnTo>
                  <a:lnTo>
                    <a:pt x="130407" y="30547"/>
                  </a:lnTo>
                  <a:lnTo>
                    <a:pt x="123462" y="44693"/>
                  </a:lnTo>
                  <a:lnTo>
                    <a:pt x="115212" y="54372"/>
                  </a:lnTo>
                  <a:lnTo>
                    <a:pt x="88184" y="74047"/>
                  </a:lnTo>
                  <a:lnTo>
                    <a:pt x="58868" y="87541"/>
                  </a:lnTo>
                  <a:lnTo>
                    <a:pt x="59001" y="87907"/>
                  </a:lnTo>
                  <a:lnTo>
                    <a:pt x="61030" y="88313"/>
                  </a:lnTo>
                  <a:lnTo>
                    <a:pt x="89381" y="88619"/>
                  </a:lnTo>
                  <a:lnTo>
                    <a:pt x="118673" y="88636"/>
                  </a:lnTo>
                  <a:lnTo>
                    <a:pt x="121449" y="88637"/>
                  </a:lnTo>
                  <a:lnTo>
                    <a:pt x="135468" y="95379"/>
                  </a:lnTo>
                  <a:lnTo>
                    <a:pt x="154099" y="111006"/>
                  </a:lnTo>
                  <a:lnTo>
                    <a:pt x="167604" y="129980"/>
                  </a:lnTo>
                  <a:lnTo>
                    <a:pt x="168887" y="133133"/>
                  </a:lnTo>
                  <a:lnTo>
                    <a:pt x="168330" y="136646"/>
                  </a:lnTo>
                  <a:lnTo>
                    <a:pt x="163948" y="144312"/>
                  </a:lnTo>
                  <a:lnTo>
                    <a:pt x="146806" y="156561"/>
                  </a:lnTo>
                  <a:lnTo>
                    <a:pt x="120483" y="162385"/>
                  </a:lnTo>
                  <a:lnTo>
                    <a:pt x="94486" y="168012"/>
                  </a:lnTo>
                  <a:lnTo>
                    <a:pt x="66770" y="165395"/>
                  </a:lnTo>
                  <a:lnTo>
                    <a:pt x="43145" y="165003"/>
                  </a:lnTo>
                  <a:lnTo>
                    <a:pt x="11450" y="164871"/>
                  </a:lnTo>
                  <a:lnTo>
                    <a:pt x="0" y="1648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 name="SMARTInkShape-527">
              <a:extLst>
                <a:ext uri="{FF2B5EF4-FFF2-40B4-BE49-F238E27FC236}">
                  <a16:creationId xmlns:a16="http://schemas.microsoft.com/office/drawing/2014/main" id="{6AEA66D9-F4DB-FA40-5456-B6AE56D3EA44}"/>
                </a:ext>
              </a:extLst>
            </p:cNvPr>
            <p:cNvSpPr/>
            <p:nvPr>
              <p:custDataLst>
                <p:tags r:id="rId31"/>
              </p:custDataLst>
            </p:nvPr>
          </p:nvSpPr>
          <p:spPr>
            <a:xfrm>
              <a:off x="8553559" y="3435352"/>
              <a:ext cx="152287" cy="266233"/>
            </a:xfrm>
            <a:custGeom>
              <a:avLst/>
              <a:gdLst/>
              <a:ahLst/>
              <a:cxnLst/>
              <a:rect l="0" t="0" r="0" b="0"/>
              <a:pathLst>
                <a:path w="152287" h="266233">
                  <a:moveTo>
                    <a:pt x="114191" y="6348"/>
                  </a:moveTo>
                  <a:lnTo>
                    <a:pt x="114191" y="6348"/>
                  </a:lnTo>
                  <a:lnTo>
                    <a:pt x="110819" y="6348"/>
                  </a:lnTo>
                  <a:lnTo>
                    <a:pt x="109827" y="5643"/>
                  </a:lnTo>
                  <a:lnTo>
                    <a:pt x="109165" y="4467"/>
                  </a:lnTo>
                  <a:lnTo>
                    <a:pt x="107843" y="5"/>
                  </a:lnTo>
                  <a:lnTo>
                    <a:pt x="107843" y="3"/>
                  </a:lnTo>
                  <a:lnTo>
                    <a:pt x="107841" y="0"/>
                  </a:lnTo>
                  <a:lnTo>
                    <a:pt x="107841" y="12207"/>
                  </a:lnTo>
                  <a:lnTo>
                    <a:pt x="96997" y="38681"/>
                  </a:lnTo>
                  <a:lnTo>
                    <a:pt x="82521" y="64925"/>
                  </a:lnTo>
                  <a:lnTo>
                    <a:pt x="61451" y="95575"/>
                  </a:lnTo>
                  <a:lnTo>
                    <a:pt x="43319" y="118252"/>
                  </a:lnTo>
                  <a:lnTo>
                    <a:pt x="20287" y="138402"/>
                  </a:lnTo>
                  <a:lnTo>
                    <a:pt x="17658" y="139122"/>
                  </a:lnTo>
                  <a:lnTo>
                    <a:pt x="15969" y="139314"/>
                  </a:lnTo>
                  <a:lnTo>
                    <a:pt x="12210" y="141409"/>
                  </a:lnTo>
                  <a:lnTo>
                    <a:pt x="8189" y="143986"/>
                  </a:lnTo>
                  <a:lnTo>
                    <a:pt x="0" y="146024"/>
                  </a:lnTo>
                  <a:lnTo>
                    <a:pt x="31270" y="146047"/>
                  </a:lnTo>
                  <a:lnTo>
                    <a:pt x="58813" y="146048"/>
                  </a:lnTo>
                  <a:lnTo>
                    <a:pt x="87434" y="146048"/>
                  </a:lnTo>
                  <a:lnTo>
                    <a:pt x="117148" y="145343"/>
                  </a:lnTo>
                  <a:lnTo>
                    <a:pt x="132705" y="140979"/>
                  </a:lnTo>
                  <a:lnTo>
                    <a:pt x="139588" y="137210"/>
                  </a:lnTo>
                  <a:lnTo>
                    <a:pt x="143117" y="133183"/>
                  </a:lnTo>
                  <a:lnTo>
                    <a:pt x="150719" y="115608"/>
                  </a:lnTo>
                  <a:lnTo>
                    <a:pt x="152286" y="91842"/>
                  </a:lnTo>
                  <a:lnTo>
                    <a:pt x="147926" y="119498"/>
                  </a:lnTo>
                  <a:lnTo>
                    <a:pt x="145823" y="144218"/>
                  </a:lnTo>
                  <a:lnTo>
                    <a:pt x="141046" y="168711"/>
                  </a:lnTo>
                  <a:lnTo>
                    <a:pt x="131037" y="199466"/>
                  </a:lnTo>
                  <a:lnTo>
                    <a:pt x="123883" y="229711"/>
                  </a:lnTo>
                  <a:lnTo>
                    <a:pt x="120629" y="261391"/>
                  </a:lnTo>
                  <a:lnTo>
                    <a:pt x="120548" y="266232"/>
                  </a:lnTo>
                  <a:lnTo>
                    <a:pt x="126008" y="261190"/>
                  </a:lnTo>
                  <a:lnTo>
                    <a:pt x="126891" y="2539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4" name="SMARTInkShape-Group107">
            <a:extLst>
              <a:ext uri="{FF2B5EF4-FFF2-40B4-BE49-F238E27FC236}">
                <a16:creationId xmlns:a16="http://schemas.microsoft.com/office/drawing/2014/main" id="{73D083E9-9F7D-242C-BA7B-96579FC3E058}"/>
              </a:ext>
            </a:extLst>
          </p:cNvPr>
          <p:cNvGrpSpPr/>
          <p:nvPr/>
        </p:nvGrpSpPr>
        <p:grpSpPr>
          <a:xfrm>
            <a:off x="5888194" y="3994152"/>
            <a:ext cx="2277874" cy="958577"/>
            <a:chOff x="5888194" y="3994152"/>
            <a:chExt cx="2277874" cy="958577"/>
          </a:xfrm>
        </p:grpSpPr>
        <p:sp>
          <p:nvSpPr>
            <p:cNvPr id="210" name="SMARTInkShape-528">
              <a:extLst>
                <a:ext uri="{FF2B5EF4-FFF2-40B4-BE49-F238E27FC236}">
                  <a16:creationId xmlns:a16="http://schemas.microsoft.com/office/drawing/2014/main" id="{DA7CD675-B2C8-E130-A623-9D6A4563EA4F}"/>
                </a:ext>
              </a:extLst>
            </p:cNvPr>
            <p:cNvSpPr/>
            <p:nvPr>
              <p:custDataLst>
                <p:tags r:id="rId4"/>
              </p:custDataLst>
            </p:nvPr>
          </p:nvSpPr>
          <p:spPr>
            <a:xfrm>
              <a:off x="5888194" y="3994152"/>
              <a:ext cx="163266" cy="472336"/>
            </a:xfrm>
            <a:custGeom>
              <a:avLst/>
              <a:gdLst/>
              <a:ahLst/>
              <a:cxnLst/>
              <a:rect l="0" t="0" r="0" b="0"/>
              <a:pathLst>
                <a:path w="163266" h="472336">
                  <a:moveTo>
                    <a:pt x="144306" y="6348"/>
                  </a:moveTo>
                  <a:lnTo>
                    <a:pt x="144306" y="6348"/>
                  </a:lnTo>
                  <a:lnTo>
                    <a:pt x="155240" y="881"/>
                  </a:lnTo>
                  <a:lnTo>
                    <a:pt x="163265" y="5"/>
                  </a:lnTo>
                  <a:lnTo>
                    <a:pt x="159958" y="0"/>
                  </a:lnTo>
                  <a:lnTo>
                    <a:pt x="131646" y="18839"/>
                  </a:lnTo>
                  <a:lnTo>
                    <a:pt x="106214" y="39311"/>
                  </a:lnTo>
                  <a:lnTo>
                    <a:pt x="80808" y="70218"/>
                  </a:lnTo>
                  <a:lnTo>
                    <a:pt x="68107" y="91885"/>
                  </a:lnTo>
                  <a:lnTo>
                    <a:pt x="55406" y="113744"/>
                  </a:lnTo>
                  <a:lnTo>
                    <a:pt x="43411" y="135924"/>
                  </a:lnTo>
                  <a:lnTo>
                    <a:pt x="33377" y="159893"/>
                  </a:lnTo>
                  <a:lnTo>
                    <a:pt x="26096" y="184657"/>
                  </a:lnTo>
                  <a:lnTo>
                    <a:pt x="19801" y="209774"/>
                  </a:lnTo>
                  <a:lnTo>
                    <a:pt x="12300" y="235048"/>
                  </a:lnTo>
                  <a:lnTo>
                    <a:pt x="6144" y="258511"/>
                  </a:lnTo>
                  <a:lnTo>
                    <a:pt x="1762" y="280698"/>
                  </a:lnTo>
                  <a:lnTo>
                    <a:pt x="0" y="312317"/>
                  </a:lnTo>
                  <a:lnTo>
                    <a:pt x="3633" y="339874"/>
                  </a:lnTo>
                  <a:lnTo>
                    <a:pt x="8474" y="365912"/>
                  </a:lnTo>
                  <a:lnTo>
                    <a:pt x="10925" y="390796"/>
                  </a:lnTo>
                  <a:lnTo>
                    <a:pt x="16514" y="411888"/>
                  </a:lnTo>
                  <a:lnTo>
                    <a:pt x="30685" y="437979"/>
                  </a:lnTo>
                  <a:lnTo>
                    <a:pt x="48558" y="467444"/>
                  </a:lnTo>
                  <a:lnTo>
                    <a:pt x="53067" y="472335"/>
                  </a:lnTo>
                  <a:lnTo>
                    <a:pt x="61756" y="4698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 name="SMARTInkShape-529">
              <a:extLst>
                <a:ext uri="{FF2B5EF4-FFF2-40B4-BE49-F238E27FC236}">
                  <a16:creationId xmlns:a16="http://schemas.microsoft.com/office/drawing/2014/main" id="{88EB71D1-AC07-BAE1-4A36-977AF89AD7B8}"/>
                </a:ext>
              </a:extLst>
            </p:cNvPr>
            <p:cNvSpPr/>
            <p:nvPr>
              <p:custDataLst>
                <p:tags r:id="rId5"/>
              </p:custDataLst>
            </p:nvPr>
          </p:nvSpPr>
          <p:spPr>
            <a:xfrm>
              <a:off x="6087531" y="4130192"/>
              <a:ext cx="122770" cy="261118"/>
            </a:xfrm>
            <a:custGeom>
              <a:avLst/>
              <a:gdLst/>
              <a:ahLst/>
              <a:cxnLst/>
              <a:rect l="0" t="0" r="0" b="0"/>
              <a:pathLst>
                <a:path w="122770" h="261118">
                  <a:moveTo>
                    <a:pt x="46569" y="3658"/>
                  </a:moveTo>
                  <a:lnTo>
                    <a:pt x="46569" y="3658"/>
                  </a:lnTo>
                  <a:lnTo>
                    <a:pt x="46569" y="0"/>
                  </a:lnTo>
                  <a:lnTo>
                    <a:pt x="46569" y="1562"/>
                  </a:lnTo>
                  <a:lnTo>
                    <a:pt x="37731" y="29989"/>
                  </a:lnTo>
                  <a:lnTo>
                    <a:pt x="32496" y="60930"/>
                  </a:lnTo>
                  <a:lnTo>
                    <a:pt x="25132" y="89604"/>
                  </a:lnTo>
                  <a:lnTo>
                    <a:pt x="18972" y="120845"/>
                  </a:lnTo>
                  <a:lnTo>
                    <a:pt x="12678" y="150172"/>
                  </a:lnTo>
                  <a:lnTo>
                    <a:pt x="6345" y="180106"/>
                  </a:lnTo>
                  <a:lnTo>
                    <a:pt x="0" y="207947"/>
                  </a:lnTo>
                  <a:lnTo>
                    <a:pt x="394" y="234070"/>
                  </a:lnTo>
                  <a:lnTo>
                    <a:pt x="2484" y="256631"/>
                  </a:lnTo>
                  <a:lnTo>
                    <a:pt x="3773" y="259090"/>
                  </a:lnTo>
                  <a:lnTo>
                    <a:pt x="5339" y="260729"/>
                  </a:lnTo>
                  <a:lnTo>
                    <a:pt x="8498" y="261117"/>
                  </a:lnTo>
                  <a:lnTo>
                    <a:pt x="34709" y="258253"/>
                  </a:lnTo>
                  <a:lnTo>
                    <a:pt x="65730" y="245803"/>
                  </a:lnTo>
                  <a:lnTo>
                    <a:pt x="96821" y="232332"/>
                  </a:lnTo>
                  <a:lnTo>
                    <a:pt x="122769" y="2195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 name="SMARTInkShape-530">
              <a:extLst>
                <a:ext uri="{FF2B5EF4-FFF2-40B4-BE49-F238E27FC236}">
                  <a16:creationId xmlns:a16="http://schemas.microsoft.com/office/drawing/2014/main" id="{B5AA826F-F583-FD9C-F4D8-E389B623D155}"/>
                </a:ext>
              </a:extLst>
            </p:cNvPr>
            <p:cNvSpPr/>
            <p:nvPr>
              <p:custDataLst>
                <p:tags r:id="rId6"/>
              </p:custDataLst>
            </p:nvPr>
          </p:nvSpPr>
          <p:spPr>
            <a:xfrm>
              <a:off x="6089650" y="4248150"/>
              <a:ext cx="146051" cy="44451"/>
            </a:xfrm>
            <a:custGeom>
              <a:avLst/>
              <a:gdLst/>
              <a:ahLst/>
              <a:cxnLst/>
              <a:rect l="0" t="0" r="0" b="0"/>
              <a:pathLst>
                <a:path w="146051" h="44451">
                  <a:moveTo>
                    <a:pt x="0" y="44450"/>
                  </a:moveTo>
                  <a:lnTo>
                    <a:pt x="0" y="44450"/>
                  </a:lnTo>
                  <a:lnTo>
                    <a:pt x="21047" y="26774"/>
                  </a:lnTo>
                  <a:lnTo>
                    <a:pt x="45550" y="15506"/>
                  </a:lnTo>
                  <a:lnTo>
                    <a:pt x="76836" y="6486"/>
                  </a:lnTo>
                  <a:lnTo>
                    <a:pt x="103669" y="1922"/>
                  </a:lnTo>
                  <a:lnTo>
                    <a:pt x="146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 name="SMARTInkShape-531">
              <a:extLst>
                <a:ext uri="{FF2B5EF4-FFF2-40B4-BE49-F238E27FC236}">
                  <a16:creationId xmlns:a16="http://schemas.microsoft.com/office/drawing/2014/main" id="{908549C2-1B67-F23B-E32F-36DFFA062EE8}"/>
                </a:ext>
              </a:extLst>
            </p:cNvPr>
            <p:cNvSpPr/>
            <p:nvPr>
              <p:custDataLst>
                <p:tags r:id="rId7"/>
              </p:custDataLst>
            </p:nvPr>
          </p:nvSpPr>
          <p:spPr>
            <a:xfrm>
              <a:off x="6261100" y="4283354"/>
              <a:ext cx="190501" cy="129024"/>
            </a:xfrm>
            <a:custGeom>
              <a:avLst/>
              <a:gdLst/>
              <a:ahLst/>
              <a:cxnLst/>
              <a:rect l="0" t="0" r="0" b="0"/>
              <a:pathLst>
                <a:path w="190501" h="129024">
                  <a:moveTo>
                    <a:pt x="0" y="15596"/>
                  </a:moveTo>
                  <a:lnTo>
                    <a:pt x="0" y="15596"/>
                  </a:lnTo>
                  <a:lnTo>
                    <a:pt x="3372" y="15596"/>
                  </a:lnTo>
                  <a:lnTo>
                    <a:pt x="4364" y="14891"/>
                  </a:lnTo>
                  <a:lnTo>
                    <a:pt x="5026" y="13715"/>
                  </a:lnTo>
                  <a:lnTo>
                    <a:pt x="5468" y="12225"/>
                  </a:lnTo>
                  <a:lnTo>
                    <a:pt x="13141" y="2731"/>
                  </a:lnTo>
                  <a:lnTo>
                    <a:pt x="15111" y="669"/>
                  </a:lnTo>
                  <a:lnTo>
                    <a:pt x="16424" y="0"/>
                  </a:lnTo>
                  <a:lnTo>
                    <a:pt x="17299" y="260"/>
                  </a:lnTo>
                  <a:lnTo>
                    <a:pt x="17884" y="1138"/>
                  </a:lnTo>
                  <a:lnTo>
                    <a:pt x="17566" y="2430"/>
                  </a:lnTo>
                  <a:lnTo>
                    <a:pt x="15334" y="5746"/>
                  </a:lnTo>
                  <a:lnTo>
                    <a:pt x="15752" y="13335"/>
                  </a:lnTo>
                  <a:lnTo>
                    <a:pt x="16878" y="25174"/>
                  </a:lnTo>
                  <a:lnTo>
                    <a:pt x="13735" y="55876"/>
                  </a:lnTo>
                  <a:lnTo>
                    <a:pt x="14889" y="75273"/>
                  </a:lnTo>
                  <a:lnTo>
                    <a:pt x="21599" y="103741"/>
                  </a:lnTo>
                  <a:lnTo>
                    <a:pt x="31015" y="119951"/>
                  </a:lnTo>
                  <a:lnTo>
                    <a:pt x="36832" y="125476"/>
                  </a:lnTo>
                  <a:lnTo>
                    <a:pt x="41770" y="127931"/>
                  </a:lnTo>
                  <a:lnTo>
                    <a:pt x="46317" y="129023"/>
                  </a:lnTo>
                  <a:lnTo>
                    <a:pt x="48516" y="127903"/>
                  </a:lnTo>
                  <a:lnTo>
                    <a:pt x="65027" y="108888"/>
                  </a:lnTo>
                  <a:lnTo>
                    <a:pt x="67706" y="103391"/>
                  </a:lnTo>
                  <a:lnTo>
                    <a:pt x="70838" y="93407"/>
                  </a:lnTo>
                  <a:lnTo>
                    <a:pt x="91793" y="68124"/>
                  </a:lnTo>
                  <a:lnTo>
                    <a:pt x="96107" y="60558"/>
                  </a:lnTo>
                  <a:lnTo>
                    <a:pt x="99159" y="56040"/>
                  </a:lnTo>
                  <a:lnTo>
                    <a:pt x="101279" y="48630"/>
                  </a:lnTo>
                  <a:lnTo>
                    <a:pt x="104876" y="54468"/>
                  </a:lnTo>
                  <a:lnTo>
                    <a:pt x="116518" y="86071"/>
                  </a:lnTo>
                  <a:lnTo>
                    <a:pt x="127013" y="113516"/>
                  </a:lnTo>
                  <a:lnTo>
                    <a:pt x="135469" y="124935"/>
                  </a:lnTo>
                  <a:lnTo>
                    <a:pt x="139702" y="127691"/>
                  </a:lnTo>
                  <a:lnTo>
                    <a:pt x="141818" y="128426"/>
                  </a:lnTo>
                  <a:lnTo>
                    <a:pt x="144639" y="127505"/>
                  </a:lnTo>
                  <a:lnTo>
                    <a:pt x="151538" y="122718"/>
                  </a:lnTo>
                  <a:lnTo>
                    <a:pt x="159985" y="108719"/>
                  </a:lnTo>
                  <a:lnTo>
                    <a:pt x="168022" y="78027"/>
                  </a:lnTo>
                  <a:lnTo>
                    <a:pt x="190500" y="4099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 name="SMARTInkShape-532">
              <a:extLst>
                <a:ext uri="{FF2B5EF4-FFF2-40B4-BE49-F238E27FC236}">
                  <a16:creationId xmlns:a16="http://schemas.microsoft.com/office/drawing/2014/main" id="{AF4EBB96-F0A6-2988-7303-E11D323B584B}"/>
                </a:ext>
              </a:extLst>
            </p:cNvPr>
            <p:cNvSpPr/>
            <p:nvPr>
              <p:custDataLst>
                <p:tags r:id="rId8"/>
              </p:custDataLst>
            </p:nvPr>
          </p:nvSpPr>
          <p:spPr>
            <a:xfrm>
              <a:off x="6477214" y="4299657"/>
              <a:ext cx="43976" cy="107393"/>
            </a:xfrm>
            <a:custGeom>
              <a:avLst/>
              <a:gdLst/>
              <a:ahLst/>
              <a:cxnLst/>
              <a:rect l="0" t="0" r="0" b="0"/>
              <a:pathLst>
                <a:path w="43976" h="107393">
                  <a:moveTo>
                    <a:pt x="37886" y="37393"/>
                  </a:moveTo>
                  <a:lnTo>
                    <a:pt x="37886" y="37393"/>
                  </a:lnTo>
                  <a:lnTo>
                    <a:pt x="41258" y="34022"/>
                  </a:lnTo>
                  <a:lnTo>
                    <a:pt x="42912" y="30486"/>
                  </a:lnTo>
                  <a:lnTo>
                    <a:pt x="43975" y="19095"/>
                  </a:lnTo>
                  <a:lnTo>
                    <a:pt x="38746" y="1682"/>
                  </a:lnTo>
                  <a:lnTo>
                    <a:pt x="37048" y="886"/>
                  </a:lnTo>
                  <a:lnTo>
                    <a:pt x="31398" y="0"/>
                  </a:lnTo>
                  <a:lnTo>
                    <a:pt x="27916" y="1881"/>
                  </a:lnTo>
                  <a:lnTo>
                    <a:pt x="20285" y="9615"/>
                  </a:lnTo>
                  <a:lnTo>
                    <a:pt x="8055" y="29241"/>
                  </a:lnTo>
                  <a:lnTo>
                    <a:pt x="2235" y="52930"/>
                  </a:lnTo>
                  <a:lnTo>
                    <a:pt x="108" y="82705"/>
                  </a:lnTo>
                  <a:lnTo>
                    <a:pt x="0" y="88767"/>
                  </a:lnTo>
                  <a:lnTo>
                    <a:pt x="3645" y="99267"/>
                  </a:lnTo>
                  <a:lnTo>
                    <a:pt x="6592" y="104043"/>
                  </a:lnTo>
                  <a:lnTo>
                    <a:pt x="10673" y="106520"/>
                  </a:lnTo>
                  <a:lnTo>
                    <a:pt x="20853" y="107392"/>
                  </a:lnTo>
                  <a:lnTo>
                    <a:pt x="25119" y="105931"/>
                  </a:lnTo>
                  <a:lnTo>
                    <a:pt x="31741" y="100545"/>
                  </a:lnTo>
                  <a:lnTo>
                    <a:pt x="39437" y="82837"/>
                  </a:lnTo>
                  <a:lnTo>
                    <a:pt x="42814" y="56346"/>
                  </a:lnTo>
                  <a:lnTo>
                    <a:pt x="43250" y="30998"/>
                  </a:lnTo>
                  <a:lnTo>
                    <a:pt x="40740" y="21380"/>
                  </a:lnTo>
                  <a:lnTo>
                    <a:pt x="31989" y="8032"/>
                  </a:lnTo>
                  <a:lnTo>
                    <a:pt x="29016" y="5825"/>
                  </a:lnTo>
                  <a:lnTo>
                    <a:pt x="18836" y="56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 name="SMARTInkShape-533">
              <a:extLst>
                <a:ext uri="{FF2B5EF4-FFF2-40B4-BE49-F238E27FC236}">
                  <a16:creationId xmlns:a16="http://schemas.microsoft.com/office/drawing/2014/main" id="{4B767DD8-C08B-FAD5-098E-3F8F17A30749}"/>
                </a:ext>
              </a:extLst>
            </p:cNvPr>
            <p:cNvSpPr/>
            <p:nvPr>
              <p:custDataLst>
                <p:tags r:id="rId9"/>
              </p:custDataLst>
            </p:nvPr>
          </p:nvSpPr>
          <p:spPr>
            <a:xfrm>
              <a:off x="6591300" y="4337389"/>
              <a:ext cx="120651" cy="12362"/>
            </a:xfrm>
            <a:custGeom>
              <a:avLst/>
              <a:gdLst/>
              <a:ahLst/>
              <a:cxnLst/>
              <a:rect l="0" t="0" r="0" b="0"/>
              <a:pathLst>
                <a:path w="120651" h="12362">
                  <a:moveTo>
                    <a:pt x="0" y="12361"/>
                  </a:moveTo>
                  <a:lnTo>
                    <a:pt x="0" y="12361"/>
                  </a:lnTo>
                  <a:lnTo>
                    <a:pt x="22368" y="2236"/>
                  </a:lnTo>
                  <a:lnTo>
                    <a:pt x="51237" y="0"/>
                  </a:lnTo>
                  <a:lnTo>
                    <a:pt x="80725" y="4732"/>
                  </a:lnTo>
                  <a:lnTo>
                    <a:pt x="120650" y="1236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6" name="SMARTInkShape-534">
              <a:extLst>
                <a:ext uri="{FF2B5EF4-FFF2-40B4-BE49-F238E27FC236}">
                  <a16:creationId xmlns:a16="http://schemas.microsoft.com/office/drawing/2014/main" id="{D80FF512-C99C-5970-06E6-B45088C0429B}"/>
                </a:ext>
              </a:extLst>
            </p:cNvPr>
            <p:cNvSpPr/>
            <p:nvPr>
              <p:custDataLst>
                <p:tags r:id="rId10"/>
              </p:custDataLst>
            </p:nvPr>
          </p:nvSpPr>
          <p:spPr>
            <a:xfrm>
              <a:off x="6813550" y="4257243"/>
              <a:ext cx="141923" cy="124258"/>
            </a:xfrm>
            <a:custGeom>
              <a:avLst/>
              <a:gdLst/>
              <a:ahLst/>
              <a:cxnLst/>
              <a:rect l="0" t="0" r="0" b="0"/>
              <a:pathLst>
                <a:path w="141923" h="124258">
                  <a:moveTo>
                    <a:pt x="107950" y="9957"/>
                  </a:moveTo>
                  <a:lnTo>
                    <a:pt x="107950" y="9957"/>
                  </a:lnTo>
                  <a:lnTo>
                    <a:pt x="126247" y="9957"/>
                  </a:lnTo>
                  <a:lnTo>
                    <a:pt x="128615" y="9252"/>
                  </a:lnTo>
                  <a:lnTo>
                    <a:pt x="130193" y="8076"/>
                  </a:lnTo>
                  <a:lnTo>
                    <a:pt x="132726" y="4490"/>
                  </a:lnTo>
                  <a:lnTo>
                    <a:pt x="107287" y="0"/>
                  </a:lnTo>
                  <a:lnTo>
                    <a:pt x="81488" y="6363"/>
                  </a:lnTo>
                  <a:lnTo>
                    <a:pt x="66556" y="12263"/>
                  </a:lnTo>
                  <a:lnTo>
                    <a:pt x="59449" y="18272"/>
                  </a:lnTo>
                  <a:lnTo>
                    <a:pt x="54644" y="24941"/>
                  </a:lnTo>
                  <a:lnTo>
                    <a:pt x="52508" y="30257"/>
                  </a:lnTo>
                  <a:lnTo>
                    <a:pt x="53350" y="33368"/>
                  </a:lnTo>
                  <a:lnTo>
                    <a:pt x="58048" y="40588"/>
                  </a:lnTo>
                  <a:lnTo>
                    <a:pt x="66722" y="46619"/>
                  </a:lnTo>
                  <a:lnTo>
                    <a:pt x="94976" y="60631"/>
                  </a:lnTo>
                  <a:lnTo>
                    <a:pt x="124403" y="75687"/>
                  </a:lnTo>
                  <a:lnTo>
                    <a:pt x="140917" y="88010"/>
                  </a:lnTo>
                  <a:lnTo>
                    <a:pt x="141922" y="90215"/>
                  </a:lnTo>
                  <a:lnTo>
                    <a:pt x="141887" y="92390"/>
                  </a:lnTo>
                  <a:lnTo>
                    <a:pt x="141158" y="94546"/>
                  </a:lnTo>
                  <a:lnTo>
                    <a:pt x="134704" y="98823"/>
                  </a:lnTo>
                  <a:lnTo>
                    <a:pt x="109941" y="107317"/>
                  </a:lnTo>
                  <a:lnTo>
                    <a:pt x="79285" y="115084"/>
                  </a:lnTo>
                  <a:lnTo>
                    <a:pt x="54415" y="117349"/>
                  </a:lnTo>
                  <a:lnTo>
                    <a:pt x="22743" y="121167"/>
                  </a:lnTo>
                  <a:lnTo>
                    <a:pt x="0" y="1242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 name="SMARTInkShape-535">
              <a:extLst>
                <a:ext uri="{FF2B5EF4-FFF2-40B4-BE49-F238E27FC236}">
                  <a16:creationId xmlns:a16="http://schemas.microsoft.com/office/drawing/2014/main" id="{A05941BD-0300-C072-969B-4D4A11F25669}"/>
                </a:ext>
              </a:extLst>
            </p:cNvPr>
            <p:cNvSpPr/>
            <p:nvPr>
              <p:custDataLst>
                <p:tags r:id="rId11"/>
              </p:custDataLst>
            </p:nvPr>
          </p:nvSpPr>
          <p:spPr>
            <a:xfrm>
              <a:off x="6991350" y="4293745"/>
              <a:ext cx="43207" cy="138556"/>
            </a:xfrm>
            <a:custGeom>
              <a:avLst/>
              <a:gdLst/>
              <a:ahLst/>
              <a:cxnLst/>
              <a:rect l="0" t="0" r="0" b="0"/>
              <a:pathLst>
                <a:path w="43207" h="138556">
                  <a:moveTo>
                    <a:pt x="19050" y="11555"/>
                  </a:moveTo>
                  <a:lnTo>
                    <a:pt x="19050" y="11555"/>
                  </a:lnTo>
                  <a:lnTo>
                    <a:pt x="22422" y="11555"/>
                  </a:lnTo>
                  <a:lnTo>
                    <a:pt x="25957" y="9674"/>
                  </a:lnTo>
                  <a:lnTo>
                    <a:pt x="36057" y="1430"/>
                  </a:lnTo>
                  <a:lnTo>
                    <a:pt x="40249" y="0"/>
                  </a:lnTo>
                  <a:lnTo>
                    <a:pt x="41650" y="324"/>
                  </a:lnTo>
                  <a:lnTo>
                    <a:pt x="42583" y="1245"/>
                  </a:lnTo>
                  <a:lnTo>
                    <a:pt x="43206" y="2565"/>
                  </a:lnTo>
                  <a:lnTo>
                    <a:pt x="42915" y="4151"/>
                  </a:lnTo>
                  <a:lnTo>
                    <a:pt x="28477" y="31090"/>
                  </a:lnTo>
                  <a:lnTo>
                    <a:pt x="14353" y="60988"/>
                  </a:lnTo>
                  <a:lnTo>
                    <a:pt x="7931" y="84115"/>
                  </a:lnTo>
                  <a:lnTo>
                    <a:pt x="5957" y="111704"/>
                  </a:lnTo>
                  <a:lnTo>
                    <a:pt x="0" y="1385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8" name="SMARTInkShape-536">
              <a:extLst>
                <a:ext uri="{FF2B5EF4-FFF2-40B4-BE49-F238E27FC236}">
                  <a16:creationId xmlns:a16="http://schemas.microsoft.com/office/drawing/2014/main" id="{09EA8BDC-9D95-500D-B70F-2A0A18D1D88F}"/>
                </a:ext>
              </a:extLst>
            </p:cNvPr>
            <p:cNvSpPr/>
            <p:nvPr>
              <p:custDataLst>
                <p:tags r:id="rId12"/>
              </p:custDataLst>
            </p:nvPr>
          </p:nvSpPr>
          <p:spPr>
            <a:xfrm>
              <a:off x="7048500" y="4235450"/>
              <a:ext cx="6351" cy="50801"/>
            </a:xfrm>
            <a:custGeom>
              <a:avLst/>
              <a:gdLst/>
              <a:ahLst/>
              <a:cxnLst/>
              <a:rect l="0" t="0" r="0" b="0"/>
              <a:pathLst>
                <a:path w="6351" h="50801">
                  <a:moveTo>
                    <a:pt x="0" y="50800"/>
                  </a:moveTo>
                  <a:lnTo>
                    <a:pt x="0" y="50800"/>
                  </a:lnTo>
                  <a:lnTo>
                    <a:pt x="0" y="25052"/>
                  </a:lnTo>
                  <a:lnTo>
                    <a:pt x="0" y="6673"/>
                  </a:lnTo>
                  <a:lnTo>
                    <a:pt x="705" y="4449"/>
                  </a:lnTo>
                  <a:lnTo>
                    <a:pt x="6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9" name="SMARTInkShape-537">
              <a:extLst>
                <a:ext uri="{FF2B5EF4-FFF2-40B4-BE49-F238E27FC236}">
                  <a16:creationId xmlns:a16="http://schemas.microsoft.com/office/drawing/2014/main" id="{D0FFB3CA-9CBA-CF74-41DD-8E3A2123D705}"/>
                </a:ext>
              </a:extLst>
            </p:cNvPr>
            <p:cNvSpPr/>
            <p:nvPr>
              <p:custDataLst>
                <p:tags r:id="rId13"/>
              </p:custDataLst>
            </p:nvPr>
          </p:nvSpPr>
          <p:spPr>
            <a:xfrm>
              <a:off x="7082593" y="4152900"/>
              <a:ext cx="124658" cy="265529"/>
            </a:xfrm>
            <a:custGeom>
              <a:avLst/>
              <a:gdLst/>
              <a:ahLst/>
              <a:cxnLst/>
              <a:rect l="0" t="0" r="0" b="0"/>
              <a:pathLst>
                <a:path w="124658" h="265529">
                  <a:moveTo>
                    <a:pt x="67507" y="171450"/>
                  </a:moveTo>
                  <a:lnTo>
                    <a:pt x="67507" y="171450"/>
                  </a:lnTo>
                  <a:lnTo>
                    <a:pt x="71871" y="161311"/>
                  </a:lnTo>
                  <a:lnTo>
                    <a:pt x="73596" y="141596"/>
                  </a:lnTo>
                  <a:lnTo>
                    <a:pt x="70408" y="129051"/>
                  </a:lnTo>
                  <a:lnTo>
                    <a:pt x="68030" y="126251"/>
                  </a:lnTo>
                  <a:lnTo>
                    <a:pt x="61624" y="123140"/>
                  </a:lnTo>
                  <a:lnTo>
                    <a:pt x="52192" y="125519"/>
                  </a:lnTo>
                  <a:lnTo>
                    <a:pt x="34982" y="136675"/>
                  </a:lnTo>
                  <a:lnTo>
                    <a:pt x="20240" y="151503"/>
                  </a:lnTo>
                  <a:lnTo>
                    <a:pt x="5567" y="179269"/>
                  </a:lnTo>
                  <a:lnTo>
                    <a:pt x="0" y="208496"/>
                  </a:lnTo>
                  <a:lnTo>
                    <a:pt x="1723" y="232756"/>
                  </a:lnTo>
                  <a:lnTo>
                    <a:pt x="10073" y="253350"/>
                  </a:lnTo>
                  <a:lnTo>
                    <a:pt x="13695" y="257800"/>
                  </a:lnTo>
                  <a:lnTo>
                    <a:pt x="21483" y="262744"/>
                  </a:lnTo>
                  <a:lnTo>
                    <a:pt x="37172" y="265528"/>
                  </a:lnTo>
                  <a:lnTo>
                    <a:pt x="42345" y="263801"/>
                  </a:lnTo>
                  <a:lnTo>
                    <a:pt x="51855" y="256240"/>
                  </a:lnTo>
                  <a:lnTo>
                    <a:pt x="65144" y="236711"/>
                  </a:lnTo>
                  <a:lnTo>
                    <a:pt x="72842" y="209192"/>
                  </a:lnTo>
                  <a:lnTo>
                    <a:pt x="78416" y="185534"/>
                  </a:lnTo>
                  <a:lnTo>
                    <a:pt x="84537" y="159944"/>
                  </a:lnTo>
                  <a:lnTo>
                    <a:pt x="91525" y="130333"/>
                  </a:lnTo>
                  <a:lnTo>
                    <a:pt x="100808" y="99216"/>
                  </a:lnTo>
                  <a:lnTo>
                    <a:pt x="104891" y="69066"/>
                  </a:lnTo>
                  <a:lnTo>
                    <a:pt x="112234" y="39199"/>
                  </a:lnTo>
                  <a:lnTo>
                    <a:pt x="124657"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0" name="SMARTInkShape-538">
              <a:extLst>
                <a:ext uri="{FF2B5EF4-FFF2-40B4-BE49-F238E27FC236}">
                  <a16:creationId xmlns:a16="http://schemas.microsoft.com/office/drawing/2014/main" id="{624F35A3-8294-D6A8-D39F-851F968A530D}"/>
                </a:ext>
              </a:extLst>
            </p:cNvPr>
            <p:cNvSpPr/>
            <p:nvPr>
              <p:custDataLst>
                <p:tags r:id="rId14"/>
              </p:custDataLst>
            </p:nvPr>
          </p:nvSpPr>
          <p:spPr>
            <a:xfrm>
              <a:off x="7212254" y="4250004"/>
              <a:ext cx="121997" cy="161785"/>
            </a:xfrm>
            <a:custGeom>
              <a:avLst/>
              <a:gdLst/>
              <a:ahLst/>
              <a:cxnLst/>
              <a:rect l="0" t="0" r="0" b="0"/>
              <a:pathLst>
                <a:path w="121997" h="161785">
                  <a:moveTo>
                    <a:pt x="20396" y="10846"/>
                  </a:moveTo>
                  <a:lnTo>
                    <a:pt x="20396" y="10846"/>
                  </a:lnTo>
                  <a:lnTo>
                    <a:pt x="23768" y="14217"/>
                  </a:lnTo>
                  <a:lnTo>
                    <a:pt x="25422" y="19635"/>
                  </a:lnTo>
                  <a:lnTo>
                    <a:pt x="25864" y="23055"/>
                  </a:lnTo>
                  <a:lnTo>
                    <a:pt x="30116" y="30619"/>
                  </a:lnTo>
                  <a:lnTo>
                    <a:pt x="33226" y="34611"/>
                  </a:lnTo>
                  <a:lnTo>
                    <a:pt x="62044" y="50733"/>
                  </a:lnTo>
                  <a:lnTo>
                    <a:pt x="75226" y="53944"/>
                  </a:lnTo>
                  <a:lnTo>
                    <a:pt x="91441" y="51524"/>
                  </a:lnTo>
                  <a:lnTo>
                    <a:pt x="102907" y="46339"/>
                  </a:lnTo>
                  <a:lnTo>
                    <a:pt x="110774" y="40334"/>
                  </a:lnTo>
                  <a:lnTo>
                    <a:pt x="117574" y="30715"/>
                  </a:lnTo>
                  <a:lnTo>
                    <a:pt x="116931" y="26209"/>
                  </a:lnTo>
                  <a:lnTo>
                    <a:pt x="110573" y="15557"/>
                  </a:lnTo>
                  <a:lnTo>
                    <a:pt x="98463" y="4402"/>
                  </a:lnTo>
                  <a:lnTo>
                    <a:pt x="88253" y="926"/>
                  </a:lnTo>
                  <a:lnTo>
                    <a:pt x="82567" y="0"/>
                  </a:lnTo>
                  <a:lnTo>
                    <a:pt x="77366" y="793"/>
                  </a:lnTo>
                  <a:lnTo>
                    <a:pt x="45836" y="16258"/>
                  </a:lnTo>
                  <a:lnTo>
                    <a:pt x="18469" y="44351"/>
                  </a:lnTo>
                  <a:lnTo>
                    <a:pt x="9897" y="53019"/>
                  </a:lnTo>
                  <a:lnTo>
                    <a:pt x="508" y="75944"/>
                  </a:lnTo>
                  <a:lnTo>
                    <a:pt x="0" y="101709"/>
                  </a:lnTo>
                  <a:lnTo>
                    <a:pt x="3050" y="132242"/>
                  </a:lnTo>
                  <a:lnTo>
                    <a:pt x="4599" y="138344"/>
                  </a:lnTo>
                  <a:lnTo>
                    <a:pt x="7747" y="143117"/>
                  </a:lnTo>
                  <a:lnTo>
                    <a:pt x="16892" y="150301"/>
                  </a:lnTo>
                  <a:lnTo>
                    <a:pt x="40681" y="158313"/>
                  </a:lnTo>
                  <a:lnTo>
                    <a:pt x="66702" y="161784"/>
                  </a:lnTo>
                  <a:lnTo>
                    <a:pt x="121996" y="15689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 name="SMARTInkShape-539">
              <a:extLst>
                <a:ext uri="{FF2B5EF4-FFF2-40B4-BE49-F238E27FC236}">
                  <a16:creationId xmlns:a16="http://schemas.microsoft.com/office/drawing/2014/main" id="{2F2B0485-4793-34C1-926B-73D76670FF07}"/>
                </a:ext>
              </a:extLst>
            </p:cNvPr>
            <p:cNvSpPr/>
            <p:nvPr>
              <p:custDataLst>
                <p:tags r:id="rId15"/>
              </p:custDataLst>
            </p:nvPr>
          </p:nvSpPr>
          <p:spPr>
            <a:xfrm>
              <a:off x="7402706" y="4135281"/>
              <a:ext cx="141095" cy="266704"/>
            </a:xfrm>
            <a:custGeom>
              <a:avLst/>
              <a:gdLst/>
              <a:ahLst/>
              <a:cxnLst/>
              <a:rect l="0" t="0" r="0" b="0"/>
              <a:pathLst>
                <a:path w="141095" h="266704">
                  <a:moveTo>
                    <a:pt x="96644" y="182719"/>
                  </a:moveTo>
                  <a:lnTo>
                    <a:pt x="96644" y="182719"/>
                  </a:lnTo>
                  <a:lnTo>
                    <a:pt x="101714" y="176944"/>
                  </a:lnTo>
                  <a:lnTo>
                    <a:pt x="105481" y="170510"/>
                  </a:lnTo>
                  <a:lnTo>
                    <a:pt x="106064" y="167524"/>
                  </a:lnTo>
                  <a:lnTo>
                    <a:pt x="105746" y="164828"/>
                  </a:lnTo>
                  <a:lnTo>
                    <a:pt x="104829" y="162325"/>
                  </a:lnTo>
                  <a:lnTo>
                    <a:pt x="100045" y="157662"/>
                  </a:lnTo>
                  <a:lnTo>
                    <a:pt x="93216" y="153944"/>
                  </a:lnTo>
                  <a:lnTo>
                    <a:pt x="85478" y="152291"/>
                  </a:lnTo>
                  <a:lnTo>
                    <a:pt x="69817" y="154732"/>
                  </a:lnTo>
                  <a:lnTo>
                    <a:pt x="42451" y="172675"/>
                  </a:lnTo>
                  <a:lnTo>
                    <a:pt x="14678" y="199314"/>
                  </a:lnTo>
                  <a:lnTo>
                    <a:pt x="1959" y="223463"/>
                  </a:lnTo>
                  <a:lnTo>
                    <a:pt x="0" y="234459"/>
                  </a:lnTo>
                  <a:lnTo>
                    <a:pt x="4490" y="254009"/>
                  </a:lnTo>
                  <a:lnTo>
                    <a:pt x="10060" y="262146"/>
                  </a:lnTo>
                  <a:lnTo>
                    <a:pt x="13522" y="265304"/>
                  </a:lnTo>
                  <a:lnTo>
                    <a:pt x="17946" y="266703"/>
                  </a:lnTo>
                  <a:lnTo>
                    <a:pt x="28506" y="266377"/>
                  </a:lnTo>
                  <a:lnTo>
                    <a:pt x="38374" y="260117"/>
                  </a:lnTo>
                  <a:lnTo>
                    <a:pt x="56207" y="238851"/>
                  </a:lnTo>
                  <a:lnTo>
                    <a:pt x="70658" y="207985"/>
                  </a:lnTo>
                  <a:lnTo>
                    <a:pt x="79595" y="179322"/>
                  </a:lnTo>
                  <a:lnTo>
                    <a:pt x="89397" y="151452"/>
                  </a:lnTo>
                  <a:lnTo>
                    <a:pt x="101239" y="120851"/>
                  </a:lnTo>
                  <a:lnTo>
                    <a:pt x="110314" y="92813"/>
                  </a:lnTo>
                  <a:lnTo>
                    <a:pt x="117471" y="66631"/>
                  </a:lnTo>
                  <a:lnTo>
                    <a:pt x="127431" y="41000"/>
                  </a:lnTo>
                  <a:lnTo>
                    <a:pt x="137473" y="11159"/>
                  </a:lnTo>
                  <a:lnTo>
                    <a:pt x="140776" y="0"/>
                  </a:lnTo>
                  <a:lnTo>
                    <a:pt x="140882" y="228"/>
                  </a:lnTo>
                  <a:lnTo>
                    <a:pt x="141094" y="49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 name="SMARTInkShape-540">
              <a:extLst>
                <a:ext uri="{FF2B5EF4-FFF2-40B4-BE49-F238E27FC236}">
                  <a16:creationId xmlns:a16="http://schemas.microsoft.com/office/drawing/2014/main" id="{F87CE255-585D-6CED-2CB7-BA8D42B5EF88}"/>
                </a:ext>
              </a:extLst>
            </p:cNvPr>
            <p:cNvSpPr/>
            <p:nvPr>
              <p:custDataLst>
                <p:tags r:id="rId16"/>
              </p:custDataLst>
            </p:nvPr>
          </p:nvSpPr>
          <p:spPr>
            <a:xfrm>
              <a:off x="6680200" y="4601268"/>
              <a:ext cx="37840" cy="224733"/>
            </a:xfrm>
            <a:custGeom>
              <a:avLst/>
              <a:gdLst/>
              <a:ahLst/>
              <a:cxnLst/>
              <a:rect l="0" t="0" r="0" b="0"/>
              <a:pathLst>
                <a:path w="37840" h="224733">
                  <a:moveTo>
                    <a:pt x="31750" y="15182"/>
                  </a:moveTo>
                  <a:lnTo>
                    <a:pt x="31750" y="15182"/>
                  </a:lnTo>
                  <a:lnTo>
                    <a:pt x="36776" y="3249"/>
                  </a:lnTo>
                  <a:lnTo>
                    <a:pt x="37512" y="0"/>
                  </a:lnTo>
                  <a:lnTo>
                    <a:pt x="37708" y="122"/>
                  </a:lnTo>
                  <a:lnTo>
                    <a:pt x="37839" y="909"/>
                  </a:lnTo>
                  <a:lnTo>
                    <a:pt x="33684" y="15133"/>
                  </a:lnTo>
                  <a:lnTo>
                    <a:pt x="31617" y="42214"/>
                  </a:lnTo>
                  <a:lnTo>
                    <a:pt x="24956" y="71400"/>
                  </a:lnTo>
                  <a:lnTo>
                    <a:pt x="16845" y="100919"/>
                  </a:lnTo>
                  <a:lnTo>
                    <a:pt x="8450" y="130974"/>
                  </a:lnTo>
                  <a:lnTo>
                    <a:pt x="4226" y="152017"/>
                  </a:lnTo>
                  <a:lnTo>
                    <a:pt x="1878" y="173600"/>
                  </a:lnTo>
                  <a:lnTo>
                    <a:pt x="0" y="2247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 name="SMARTInkShape-541">
              <a:extLst>
                <a:ext uri="{FF2B5EF4-FFF2-40B4-BE49-F238E27FC236}">
                  <a16:creationId xmlns:a16="http://schemas.microsoft.com/office/drawing/2014/main" id="{A5C5F9E7-0D38-70D2-161B-4A94315DB616}"/>
                </a:ext>
              </a:extLst>
            </p:cNvPr>
            <p:cNvSpPr/>
            <p:nvPr>
              <p:custDataLst>
                <p:tags r:id="rId17"/>
              </p:custDataLst>
            </p:nvPr>
          </p:nvSpPr>
          <p:spPr>
            <a:xfrm>
              <a:off x="6776082" y="4607252"/>
              <a:ext cx="88269" cy="235745"/>
            </a:xfrm>
            <a:custGeom>
              <a:avLst/>
              <a:gdLst/>
              <a:ahLst/>
              <a:cxnLst/>
              <a:rect l="0" t="0" r="0" b="0"/>
              <a:pathLst>
                <a:path w="88269" h="235745">
                  <a:moveTo>
                    <a:pt x="37468" y="15548"/>
                  </a:moveTo>
                  <a:lnTo>
                    <a:pt x="37468" y="15548"/>
                  </a:lnTo>
                  <a:lnTo>
                    <a:pt x="46901" y="6820"/>
                  </a:lnTo>
                  <a:lnTo>
                    <a:pt x="58484" y="0"/>
                  </a:lnTo>
                  <a:lnTo>
                    <a:pt x="59946" y="244"/>
                  </a:lnTo>
                  <a:lnTo>
                    <a:pt x="60919" y="1817"/>
                  </a:lnTo>
                  <a:lnTo>
                    <a:pt x="61569" y="4277"/>
                  </a:lnTo>
                  <a:lnTo>
                    <a:pt x="57671" y="34298"/>
                  </a:lnTo>
                  <a:lnTo>
                    <a:pt x="53374" y="59939"/>
                  </a:lnTo>
                  <a:lnTo>
                    <a:pt x="45026" y="85386"/>
                  </a:lnTo>
                  <a:lnTo>
                    <a:pt x="35866" y="104445"/>
                  </a:lnTo>
                  <a:lnTo>
                    <a:pt x="30174" y="131729"/>
                  </a:lnTo>
                  <a:lnTo>
                    <a:pt x="22466" y="160715"/>
                  </a:lnTo>
                  <a:lnTo>
                    <a:pt x="10162" y="190087"/>
                  </a:lnTo>
                  <a:lnTo>
                    <a:pt x="2565" y="211432"/>
                  </a:lnTo>
                  <a:lnTo>
                    <a:pt x="0" y="230865"/>
                  </a:lnTo>
                  <a:lnTo>
                    <a:pt x="495" y="233176"/>
                  </a:lnTo>
                  <a:lnTo>
                    <a:pt x="1530" y="234717"/>
                  </a:lnTo>
                  <a:lnTo>
                    <a:pt x="2926" y="235744"/>
                  </a:lnTo>
                  <a:lnTo>
                    <a:pt x="10122" y="235003"/>
                  </a:lnTo>
                  <a:lnTo>
                    <a:pt x="35359" y="225408"/>
                  </a:lnTo>
                  <a:lnTo>
                    <a:pt x="62452" y="209219"/>
                  </a:lnTo>
                  <a:lnTo>
                    <a:pt x="88268" y="1869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 name="SMARTInkShape-542">
              <a:extLst>
                <a:ext uri="{FF2B5EF4-FFF2-40B4-BE49-F238E27FC236}">
                  <a16:creationId xmlns:a16="http://schemas.microsoft.com/office/drawing/2014/main" id="{453BBE81-6EE6-4FA7-BEAE-0D927058C365}"/>
                </a:ext>
              </a:extLst>
            </p:cNvPr>
            <p:cNvSpPr/>
            <p:nvPr>
              <p:custDataLst>
                <p:tags r:id="rId18"/>
              </p:custDataLst>
            </p:nvPr>
          </p:nvSpPr>
          <p:spPr>
            <a:xfrm>
              <a:off x="6762750" y="4711700"/>
              <a:ext cx="114301" cy="19051"/>
            </a:xfrm>
            <a:custGeom>
              <a:avLst/>
              <a:gdLst/>
              <a:ahLst/>
              <a:cxnLst/>
              <a:rect l="0" t="0" r="0" b="0"/>
              <a:pathLst>
                <a:path w="114301" h="19051">
                  <a:moveTo>
                    <a:pt x="0" y="19050"/>
                  </a:moveTo>
                  <a:lnTo>
                    <a:pt x="0" y="19050"/>
                  </a:lnTo>
                  <a:lnTo>
                    <a:pt x="27630" y="12143"/>
                  </a:lnTo>
                  <a:lnTo>
                    <a:pt x="51460" y="8067"/>
                  </a:lnTo>
                  <a:lnTo>
                    <a:pt x="81427" y="3318"/>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 name="SMARTInkShape-543">
              <a:extLst>
                <a:ext uri="{FF2B5EF4-FFF2-40B4-BE49-F238E27FC236}">
                  <a16:creationId xmlns:a16="http://schemas.microsoft.com/office/drawing/2014/main" id="{85170B26-E42D-768A-B420-3DD9849483E3}"/>
                </a:ext>
              </a:extLst>
            </p:cNvPr>
            <p:cNvSpPr/>
            <p:nvPr>
              <p:custDataLst>
                <p:tags r:id="rId19"/>
              </p:custDataLst>
            </p:nvPr>
          </p:nvSpPr>
          <p:spPr>
            <a:xfrm>
              <a:off x="6923194" y="4705350"/>
              <a:ext cx="328507" cy="126210"/>
            </a:xfrm>
            <a:custGeom>
              <a:avLst/>
              <a:gdLst/>
              <a:ahLst/>
              <a:cxnLst/>
              <a:rect l="0" t="0" r="0" b="0"/>
              <a:pathLst>
                <a:path w="328507" h="126210">
                  <a:moveTo>
                    <a:pt x="11006" y="25400"/>
                  </a:moveTo>
                  <a:lnTo>
                    <a:pt x="11006" y="25400"/>
                  </a:lnTo>
                  <a:lnTo>
                    <a:pt x="39135" y="25400"/>
                  </a:lnTo>
                  <a:lnTo>
                    <a:pt x="64227" y="23518"/>
                  </a:lnTo>
                  <a:lnTo>
                    <a:pt x="94699" y="19312"/>
                  </a:lnTo>
                  <a:lnTo>
                    <a:pt x="111947" y="12968"/>
                  </a:lnTo>
                  <a:lnTo>
                    <a:pt x="105669" y="6038"/>
                  </a:lnTo>
                  <a:lnTo>
                    <a:pt x="96822" y="2684"/>
                  </a:lnTo>
                  <a:lnTo>
                    <a:pt x="77268" y="530"/>
                  </a:lnTo>
                  <a:lnTo>
                    <a:pt x="51795" y="5174"/>
                  </a:lnTo>
                  <a:lnTo>
                    <a:pt x="43715" y="8885"/>
                  </a:lnTo>
                  <a:lnTo>
                    <a:pt x="13903" y="35509"/>
                  </a:lnTo>
                  <a:lnTo>
                    <a:pt x="4025" y="51914"/>
                  </a:lnTo>
                  <a:lnTo>
                    <a:pt x="0" y="66809"/>
                  </a:lnTo>
                  <a:lnTo>
                    <a:pt x="5550" y="86901"/>
                  </a:lnTo>
                  <a:lnTo>
                    <a:pt x="14225" y="98830"/>
                  </a:lnTo>
                  <a:lnTo>
                    <a:pt x="37042" y="117986"/>
                  </a:lnTo>
                  <a:lnTo>
                    <a:pt x="51270" y="122994"/>
                  </a:lnTo>
                  <a:lnTo>
                    <a:pt x="73287" y="126209"/>
                  </a:lnTo>
                  <a:lnTo>
                    <a:pt x="85355" y="123394"/>
                  </a:lnTo>
                  <a:lnTo>
                    <a:pt x="102076" y="111053"/>
                  </a:lnTo>
                  <a:lnTo>
                    <a:pt x="113328" y="99854"/>
                  </a:lnTo>
                  <a:lnTo>
                    <a:pt x="132441" y="68881"/>
                  </a:lnTo>
                  <a:lnTo>
                    <a:pt x="147857" y="39383"/>
                  </a:lnTo>
                  <a:lnTo>
                    <a:pt x="168389" y="14347"/>
                  </a:lnTo>
                  <a:lnTo>
                    <a:pt x="177952" y="4559"/>
                  </a:lnTo>
                  <a:lnTo>
                    <a:pt x="180865" y="3745"/>
                  </a:lnTo>
                  <a:lnTo>
                    <a:pt x="187863" y="4722"/>
                  </a:lnTo>
                  <a:lnTo>
                    <a:pt x="193796" y="9390"/>
                  </a:lnTo>
                  <a:lnTo>
                    <a:pt x="196367" y="12610"/>
                  </a:lnTo>
                  <a:lnTo>
                    <a:pt x="199983" y="30626"/>
                  </a:lnTo>
                  <a:lnTo>
                    <a:pt x="201304" y="58326"/>
                  </a:lnTo>
                  <a:lnTo>
                    <a:pt x="200711" y="69667"/>
                  </a:lnTo>
                  <a:lnTo>
                    <a:pt x="198096" y="79411"/>
                  </a:lnTo>
                  <a:lnTo>
                    <a:pt x="189286" y="92830"/>
                  </a:lnTo>
                  <a:lnTo>
                    <a:pt x="185598" y="95048"/>
                  </a:lnTo>
                  <a:lnTo>
                    <a:pt x="181728" y="95821"/>
                  </a:lnTo>
                  <a:lnTo>
                    <a:pt x="177738" y="95630"/>
                  </a:lnTo>
                  <a:lnTo>
                    <a:pt x="175077" y="94798"/>
                  </a:lnTo>
                  <a:lnTo>
                    <a:pt x="173303" y="93537"/>
                  </a:lnTo>
                  <a:lnTo>
                    <a:pt x="172121" y="91991"/>
                  </a:lnTo>
                  <a:lnTo>
                    <a:pt x="170456" y="79703"/>
                  </a:lnTo>
                  <a:lnTo>
                    <a:pt x="173830" y="70466"/>
                  </a:lnTo>
                  <a:lnTo>
                    <a:pt x="180738" y="61657"/>
                  </a:lnTo>
                  <a:lnTo>
                    <a:pt x="211836" y="40252"/>
                  </a:lnTo>
                  <a:lnTo>
                    <a:pt x="239844" y="27655"/>
                  </a:lnTo>
                  <a:lnTo>
                    <a:pt x="263587" y="17053"/>
                  </a:lnTo>
                  <a:lnTo>
                    <a:pt x="295013" y="6792"/>
                  </a:lnTo>
                  <a:lnTo>
                    <a:pt x="32850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6" name="SMARTInkShape-544">
              <a:extLst>
                <a:ext uri="{FF2B5EF4-FFF2-40B4-BE49-F238E27FC236}">
                  <a16:creationId xmlns:a16="http://schemas.microsoft.com/office/drawing/2014/main" id="{E830E005-34B0-24BB-1B50-B390DFDD9CB6}"/>
                </a:ext>
              </a:extLst>
            </p:cNvPr>
            <p:cNvSpPr/>
            <p:nvPr>
              <p:custDataLst>
                <p:tags r:id="rId20"/>
              </p:custDataLst>
            </p:nvPr>
          </p:nvSpPr>
          <p:spPr>
            <a:xfrm>
              <a:off x="7251700" y="4715307"/>
              <a:ext cx="148112" cy="117044"/>
            </a:xfrm>
            <a:custGeom>
              <a:avLst/>
              <a:gdLst/>
              <a:ahLst/>
              <a:cxnLst/>
              <a:rect l="0" t="0" r="0" b="0"/>
              <a:pathLst>
                <a:path w="148112" h="117044">
                  <a:moveTo>
                    <a:pt x="0" y="21793"/>
                  </a:moveTo>
                  <a:lnTo>
                    <a:pt x="0" y="21793"/>
                  </a:lnTo>
                  <a:lnTo>
                    <a:pt x="5776" y="16724"/>
                  </a:lnTo>
                  <a:lnTo>
                    <a:pt x="25057" y="4575"/>
                  </a:lnTo>
                  <a:lnTo>
                    <a:pt x="27288" y="3965"/>
                  </a:lnTo>
                  <a:lnTo>
                    <a:pt x="29481" y="4263"/>
                  </a:lnTo>
                  <a:lnTo>
                    <a:pt x="33799" y="6476"/>
                  </a:lnTo>
                  <a:lnTo>
                    <a:pt x="40197" y="11689"/>
                  </a:lnTo>
                  <a:lnTo>
                    <a:pt x="43190" y="31186"/>
                  </a:lnTo>
                  <a:lnTo>
                    <a:pt x="39132" y="59240"/>
                  </a:lnTo>
                  <a:lnTo>
                    <a:pt x="32862" y="88186"/>
                  </a:lnTo>
                  <a:lnTo>
                    <a:pt x="31848" y="97132"/>
                  </a:lnTo>
                  <a:lnTo>
                    <a:pt x="43968" y="71402"/>
                  </a:lnTo>
                  <a:lnTo>
                    <a:pt x="68742" y="42568"/>
                  </a:lnTo>
                  <a:lnTo>
                    <a:pt x="95234" y="20609"/>
                  </a:lnTo>
                  <a:lnTo>
                    <a:pt x="125682" y="746"/>
                  </a:lnTo>
                  <a:lnTo>
                    <a:pt x="129649" y="0"/>
                  </a:lnTo>
                  <a:lnTo>
                    <a:pt x="137820" y="1054"/>
                  </a:lnTo>
                  <a:lnTo>
                    <a:pt x="141269" y="3733"/>
                  </a:lnTo>
                  <a:lnTo>
                    <a:pt x="146983" y="12355"/>
                  </a:lnTo>
                  <a:lnTo>
                    <a:pt x="148111" y="25125"/>
                  </a:lnTo>
                  <a:lnTo>
                    <a:pt x="145555" y="40207"/>
                  </a:lnTo>
                  <a:lnTo>
                    <a:pt x="134297" y="71004"/>
                  </a:lnTo>
                  <a:lnTo>
                    <a:pt x="129162" y="91172"/>
                  </a:lnTo>
                  <a:lnTo>
                    <a:pt x="124057" y="113578"/>
                  </a:lnTo>
                  <a:lnTo>
                    <a:pt x="122216" y="116145"/>
                  </a:lnTo>
                  <a:lnTo>
                    <a:pt x="114300" y="1170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 name="SMARTInkShape-545">
              <a:extLst>
                <a:ext uri="{FF2B5EF4-FFF2-40B4-BE49-F238E27FC236}">
                  <a16:creationId xmlns:a16="http://schemas.microsoft.com/office/drawing/2014/main" id="{F36F369E-EC27-F962-53AB-92E368EB0775}"/>
                </a:ext>
              </a:extLst>
            </p:cNvPr>
            <p:cNvSpPr/>
            <p:nvPr>
              <p:custDataLst>
                <p:tags r:id="rId21"/>
              </p:custDataLst>
            </p:nvPr>
          </p:nvSpPr>
          <p:spPr>
            <a:xfrm>
              <a:off x="7431290" y="4705700"/>
              <a:ext cx="176011" cy="117331"/>
            </a:xfrm>
            <a:custGeom>
              <a:avLst/>
              <a:gdLst/>
              <a:ahLst/>
              <a:cxnLst/>
              <a:rect l="0" t="0" r="0" b="0"/>
              <a:pathLst>
                <a:path w="176011" h="117331">
                  <a:moveTo>
                    <a:pt x="80760" y="31400"/>
                  </a:moveTo>
                  <a:lnTo>
                    <a:pt x="80760" y="31400"/>
                  </a:lnTo>
                  <a:lnTo>
                    <a:pt x="94575" y="19466"/>
                  </a:lnTo>
                  <a:lnTo>
                    <a:pt x="104608" y="14458"/>
                  </a:lnTo>
                  <a:lnTo>
                    <a:pt x="117691" y="9396"/>
                  </a:lnTo>
                  <a:lnTo>
                    <a:pt x="120198" y="7558"/>
                  </a:lnTo>
                  <a:lnTo>
                    <a:pt x="124550" y="830"/>
                  </a:lnTo>
                  <a:lnTo>
                    <a:pt x="114902" y="0"/>
                  </a:lnTo>
                  <a:lnTo>
                    <a:pt x="86589" y="11630"/>
                  </a:lnTo>
                  <a:lnTo>
                    <a:pt x="60361" y="23544"/>
                  </a:lnTo>
                  <a:lnTo>
                    <a:pt x="30005" y="48728"/>
                  </a:lnTo>
                  <a:lnTo>
                    <a:pt x="21513" y="55329"/>
                  </a:lnTo>
                  <a:lnTo>
                    <a:pt x="3700" y="76100"/>
                  </a:lnTo>
                  <a:lnTo>
                    <a:pt x="650" y="87015"/>
                  </a:lnTo>
                  <a:lnTo>
                    <a:pt x="0" y="99862"/>
                  </a:lnTo>
                  <a:lnTo>
                    <a:pt x="2063" y="110276"/>
                  </a:lnTo>
                  <a:lnTo>
                    <a:pt x="4307" y="113617"/>
                  </a:lnTo>
                  <a:lnTo>
                    <a:pt x="7213" y="115844"/>
                  </a:lnTo>
                  <a:lnTo>
                    <a:pt x="10563" y="117330"/>
                  </a:lnTo>
                  <a:lnTo>
                    <a:pt x="18046" y="117099"/>
                  </a:lnTo>
                  <a:lnTo>
                    <a:pt x="26076" y="113939"/>
                  </a:lnTo>
                  <a:lnTo>
                    <a:pt x="54140" y="89619"/>
                  </a:lnTo>
                  <a:lnTo>
                    <a:pt x="78722" y="61803"/>
                  </a:lnTo>
                  <a:lnTo>
                    <a:pt x="92980" y="44657"/>
                  </a:lnTo>
                  <a:lnTo>
                    <a:pt x="79112" y="70664"/>
                  </a:lnTo>
                  <a:lnTo>
                    <a:pt x="75803" y="82153"/>
                  </a:lnTo>
                  <a:lnTo>
                    <a:pt x="76911" y="89470"/>
                  </a:lnTo>
                  <a:lnTo>
                    <a:pt x="78193" y="93397"/>
                  </a:lnTo>
                  <a:lnTo>
                    <a:pt x="80460" y="96014"/>
                  </a:lnTo>
                  <a:lnTo>
                    <a:pt x="98212" y="103932"/>
                  </a:lnTo>
                  <a:lnTo>
                    <a:pt x="110154" y="104088"/>
                  </a:lnTo>
                  <a:lnTo>
                    <a:pt x="140351" y="99618"/>
                  </a:lnTo>
                  <a:lnTo>
                    <a:pt x="151695" y="94880"/>
                  </a:lnTo>
                  <a:lnTo>
                    <a:pt x="176010" y="631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8" name="SMARTInkShape-546">
              <a:extLst>
                <a:ext uri="{FF2B5EF4-FFF2-40B4-BE49-F238E27FC236}">
                  <a16:creationId xmlns:a16="http://schemas.microsoft.com/office/drawing/2014/main" id="{30008C2C-D74F-C917-6D36-D0BB93AC89CD}"/>
                </a:ext>
              </a:extLst>
            </p:cNvPr>
            <p:cNvSpPr/>
            <p:nvPr>
              <p:custDataLst>
                <p:tags r:id="rId22"/>
              </p:custDataLst>
            </p:nvPr>
          </p:nvSpPr>
          <p:spPr>
            <a:xfrm>
              <a:off x="7627320" y="4523892"/>
              <a:ext cx="81581" cy="288840"/>
            </a:xfrm>
            <a:custGeom>
              <a:avLst/>
              <a:gdLst/>
              <a:ahLst/>
              <a:cxnLst/>
              <a:rect l="0" t="0" r="0" b="0"/>
              <a:pathLst>
                <a:path w="81581" h="288840">
                  <a:moveTo>
                    <a:pt x="43480" y="3658"/>
                  </a:moveTo>
                  <a:lnTo>
                    <a:pt x="43480" y="3658"/>
                  </a:lnTo>
                  <a:lnTo>
                    <a:pt x="46852" y="287"/>
                  </a:lnTo>
                  <a:lnTo>
                    <a:pt x="47844" y="0"/>
                  </a:lnTo>
                  <a:lnTo>
                    <a:pt x="48506" y="514"/>
                  </a:lnTo>
                  <a:lnTo>
                    <a:pt x="48948" y="1562"/>
                  </a:lnTo>
                  <a:lnTo>
                    <a:pt x="42806" y="27867"/>
                  </a:lnTo>
                  <a:lnTo>
                    <a:pt x="38812" y="54106"/>
                  </a:lnTo>
                  <a:lnTo>
                    <a:pt x="34091" y="84884"/>
                  </a:lnTo>
                  <a:lnTo>
                    <a:pt x="26364" y="115710"/>
                  </a:lnTo>
                  <a:lnTo>
                    <a:pt x="18044" y="144795"/>
                  </a:lnTo>
                  <a:lnTo>
                    <a:pt x="13600" y="169184"/>
                  </a:lnTo>
                  <a:lnTo>
                    <a:pt x="8729" y="199338"/>
                  </a:lnTo>
                  <a:lnTo>
                    <a:pt x="5336" y="225677"/>
                  </a:lnTo>
                  <a:lnTo>
                    <a:pt x="0" y="254257"/>
                  </a:lnTo>
                  <a:lnTo>
                    <a:pt x="4582" y="282925"/>
                  </a:lnTo>
                  <a:lnTo>
                    <a:pt x="5554" y="285086"/>
                  </a:lnTo>
                  <a:lnTo>
                    <a:pt x="6907" y="286526"/>
                  </a:lnTo>
                  <a:lnTo>
                    <a:pt x="8515" y="287487"/>
                  </a:lnTo>
                  <a:lnTo>
                    <a:pt x="20890" y="288839"/>
                  </a:lnTo>
                  <a:lnTo>
                    <a:pt x="32030" y="285392"/>
                  </a:lnTo>
                  <a:lnTo>
                    <a:pt x="56426" y="271682"/>
                  </a:lnTo>
                  <a:lnTo>
                    <a:pt x="71932" y="252797"/>
                  </a:lnTo>
                  <a:lnTo>
                    <a:pt x="81580" y="2259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 name="SMARTInkShape-547">
              <a:extLst>
                <a:ext uri="{FF2B5EF4-FFF2-40B4-BE49-F238E27FC236}">
                  <a16:creationId xmlns:a16="http://schemas.microsoft.com/office/drawing/2014/main" id="{64EF5121-D22F-5137-5861-1B7D4D591EA8}"/>
                </a:ext>
              </a:extLst>
            </p:cNvPr>
            <p:cNvSpPr/>
            <p:nvPr>
              <p:custDataLst>
                <p:tags r:id="rId23"/>
              </p:custDataLst>
            </p:nvPr>
          </p:nvSpPr>
          <p:spPr>
            <a:xfrm>
              <a:off x="7620000" y="4680235"/>
              <a:ext cx="93707" cy="135438"/>
            </a:xfrm>
            <a:custGeom>
              <a:avLst/>
              <a:gdLst/>
              <a:ahLst/>
              <a:cxnLst/>
              <a:rect l="0" t="0" r="0" b="0"/>
              <a:pathLst>
                <a:path w="93707" h="135438">
                  <a:moveTo>
                    <a:pt x="0" y="12415"/>
                  </a:moveTo>
                  <a:lnTo>
                    <a:pt x="0" y="12415"/>
                  </a:lnTo>
                  <a:lnTo>
                    <a:pt x="28611" y="6948"/>
                  </a:lnTo>
                  <a:lnTo>
                    <a:pt x="59455" y="1155"/>
                  </a:lnTo>
                  <a:lnTo>
                    <a:pt x="81359" y="0"/>
                  </a:lnTo>
                  <a:lnTo>
                    <a:pt x="87430" y="1723"/>
                  </a:lnTo>
                  <a:lnTo>
                    <a:pt x="90037" y="3170"/>
                  </a:lnTo>
                  <a:lnTo>
                    <a:pt x="91775" y="6252"/>
                  </a:lnTo>
                  <a:lnTo>
                    <a:pt x="93706" y="15320"/>
                  </a:lnTo>
                  <a:lnTo>
                    <a:pt x="91422" y="35697"/>
                  </a:lnTo>
                  <a:lnTo>
                    <a:pt x="79259" y="67160"/>
                  </a:lnTo>
                  <a:lnTo>
                    <a:pt x="67032" y="92609"/>
                  </a:lnTo>
                  <a:lnTo>
                    <a:pt x="58784" y="123303"/>
                  </a:lnTo>
                  <a:lnTo>
                    <a:pt x="57473" y="134507"/>
                  </a:lnTo>
                  <a:lnTo>
                    <a:pt x="58071" y="135437"/>
                  </a:lnTo>
                  <a:lnTo>
                    <a:pt x="63500" y="1330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0" name="SMARTInkShape-548">
              <a:extLst>
                <a:ext uri="{FF2B5EF4-FFF2-40B4-BE49-F238E27FC236}">
                  <a16:creationId xmlns:a16="http://schemas.microsoft.com/office/drawing/2014/main" id="{62F33E8B-C347-2919-FE3F-D51D2C9C99DC}"/>
                </a:ext>
              </a:extLst>
            </p:cNvPr>
            <p:cNvSpPr/>
            <p:nvPr>
              <p:custDataLst>
                <p:tags r:id="rId24"/>
              </p:custDataLst>
            </p:nvPr>
          </p:nvSpPr>
          <p:spPr>
            <a:xfrm>
              <a:off x="7740650" y="4603750"/>
              <a:ext cx="19051" cy="25401"/>
            </a:xfrm>
            <a:custGeom>
              <a:avLst/>
              <a:gdLst/>
              <a:ahLst/>
              <a:cxnLst/>
              <a:rect l="0" t="0" r="0" b="0"/>
              <a:pathLst>
                <a:path w="19051" h="25401">
                  <a:moveTo>
                    <a:pt x="0" y="25400"/>
                  </a:moveTo>
                  <a:lnTo>
                    <a:pt x="0" y="25400"/>
                  </a:lnTo>
                  <a:lnTo>
                    <a:pt x="5776" y="10897"/>
                  </a:lnTo>
                  <a:lnTo>
                    <a:pt x="14490" y="93"/>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1" name="SMARTInkShape-549">
              <a:extLst>
                <a:ext uri="{FF2B5EF4-FFF2-40B4-BE49-F238E27FC236}">
                  <a16:creationId xmlns:a16="http://schemas.microsoft.com/office/drawing/2014/main" id="{3564EB81-D148-F6E2-2DED-807FCE29BAD2}"/>
                </a:ext>
              </a:extLst>
            </p:cNvPr>
            <p:cNvSpPr/>
            <p:nvPr>
              <p:custDataLst>
                <p:tags r:id="rId25"/>
              </p:custDataLst>
            </p:nvPr>
          </p:nvSpPr>
          <p:spPr>
            <a:xfrm>
              <a:off x="7810674" y="4655433"/>
              <a:ext cx="95077" cy="110956"/>
            </a:xfrm>
            <a:custGeom>
              <a:avLst/>
              <a:gdLst/>
              <a:ahLst/>
              <a:cxnLst/>
              <a:rect l="0" t="0" r="0" b="0"/>
              <a:pathLst>
                <a:path w="95077" h="110956">
                  <a:moveTo>
                    <a:pt x="6176" y="5467"/>
                  </a:moveTo>
                  <a:lnTo>
                    <a:pt x="6176" y="5467"/>
                  </a:lnTo>
                  <a:lnTo>
                    <a:pt x="6176" y="0"/>
                  </a:lnTo>
                  <a:lnTo>
                    <a:pt x="2804" y="29081"/>
                  </a:lnTo>
                  <a:lnTo>
                    <a:pt x="708" y="52759"/>
                  </a:lnTo>
                  <a:lnTo>
                    <a:pt x="0" y="83927"/>
                  </a:lnTo>
                  <a:lnTo>
                    <a:pt x="583" y="96839"/>
                  </a:lnTo>
                  <a:lnTo>
                    <a:pt x="3220" y="105108"/>
                  </a:lnTo>
                  <a:lnTo>
                    <a:pt x="5616" y="107878"/>
                  </a:lnTo>
                  <a:lnTo>
                    <a:pt x="12042" y="110955"/>
                  </a:lnTo>
                  <a:lnTo>
                    <a:pt x="19601" y="110442"/>
                  </a:lnTo>
                  <a:lnTo>
                    <a:pt x="27665" y="107155"/>
                  </a:lnTo>
                  <a:lnTo>
                    <a:pt x="39433" y="97373"/>
                  </a:lnTo>
                  <a:lnTo>
                    <a:pt x="49113" y="86242"/>
                  </a:lnTo>
                  <a:lnTo>
                    <a:pt x="64054" y="76045"/>
                  </a:lnTo>
                  <a:lnTo>
                    <a:pt x="82102" y="50269"/>
                  </a:lnTo>
                  <a:lnTo>
                    <a:pt x="89310" y="38079"/>
                  </a:lnTo>
                  <a:lnTo>
                    <a:pt x="95076" y="181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2" name="SMARTInkShape-550">
              <a:extLst>
                <a:ext uri="{FF2B5EF4-FFF2-40B4-BE49-F238E27FC236}">
                  <a16:creationId xmlns:a16="http://schemas.microsoft.com/office/drawing/2014/main" id="{2AFB2940-36F0-5484-287B-8001EE4DDE33}"/>
                </a:ext>
              </a:extLst>
            </p:cNvPr>
            <p:cNvSpPr/>
            <p:nvPr>
              <p:custDataLst>
                <p:tags r:id="rId26"/>
              </p:custDataLst>
            </p:nvPr>
          </p:nvSpPr>
          <p:spPr>
            <a:xfrm>
              <a:off x="7894735" y="4662391"/>
              <a:ext cx="150716" cy="93354"/>
            </a:xfrm>
            <a:custGeom>
              <a:avLst/>
              <a:gdLst/>
              <a:ahLst/>
              <a:cxnLst/>
              <a:rect l="0" t="0" r="0" b="0"/>
              <a:pathLst>
                <a:path w="150716" h="93354">
                  <a:moveTo>
                    <a:pt x="36415" y="23909"/>
                  </a:moveTo>
                  <a:lnTo>
                    <a:pt x="36415" y="23909"/>
                  </a:lnTo>
                  <a:lnTo>
                    <a:pt x="33043" y="23909"/>
                  </a:lnTo>
                  <a:lnTo>
                    <a:pt x="32756" y="25320"/>
                  </a:lnTo>
                  <a:lnTo>
                    <a:pt x="34318" y="30651"/>
                  </a:lnTo>
                  <a:lnTo>
                    <a:pt x="39246" y="35842"/>
                  </a:lnTo>
                  <a:lnTo>
                    <a:pt x="46140" y="39796"/>
                  </a:lnTo>
                  <a:lnTo>
                    <a:pt x="53907" y="41553"/>
                  </a:lnTo>
                  <a:lnTo>
                    <a:pt x="80894" y="37367"/>
                  </a:lnTo>
                  <a:lnTo>
                    <a:pt x="99765" y="27325"/>
                  </a:lnTo>
                  <a:lnTo>
                    <a:pt x="115512" y="17815"/>
                  </a:lnTo>
                  <a:lnTo>
                    <a:pt x="128474" y="12514"/>
                  </a:lnTo>
                  <a:lnTo>
                    <a:pt x="129538" y="11373"/>
                  </a:lnTo>
                  <a:lnTo>
                    <a:pt x="130721" y="8225"/>
                  </a:lnTo>
                  <a:lnTo>
                    <a:pt x="130330" y="6397"/>
                  </a:lnTo>
                  <a:lnTo>
                    <a:pt x="128014" y="2485"/>
                  </a:lnTo>
                  <a:lnTo>
                    <a:pt x="120870" y="276"/>
                  </a:lnTo>
                  <a:lnTo>
                    <a:pt x="109228" y="0"/>
                  </a:lnTo>
                  <a:lnTo>
                    <a:pt x="84252" y="3811"/>
                  </a:lnTo>
                  <a:lnTo>
                    <a:pt x="54253" y="13302"/>
                  </a:lnTo>
                  <a:lnTo>
                    <a:pt x="33469" y="24529"/>
                  </a:lnTo>
                  <a:lnTo>
                    <a:pt x="18373" y="38674"/>
                  </a:lnTo>
                  <a:lnTo>
                    <a:pt x="4001" y="59046"/>
                  </a:lnTo>
                  <a:lnTo>
                    <a:pt x="0" y="72342"/>
                  </a:lnTo>
                  <a:lnTo>
                    <a:pt x="850" y="75953"/>
                  </a:lnTo>
                  <a:lnTo>
                    <a:pt x="5556" y="81848"/>
                  </a:lnTo>
                  <a:lnTo>
                    <a:pt x="22881" y="89132"/>
                  </a:lnTo>
                  <a:lnTo>
                    <a:pt x="52904" y="93353"/>
                  </a:lnTo>
                  <a:lnTo>
                    <a:pt x="83991" y="92973"/>
                  </a:lnTo>
                  <a:lnTo>
                    <a:pt x="115169" y="88281"/>
                  </a:lnTo>
                  <a:lnTo>
                    <a:pt x="150715" y="747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3" name="SMARTInkShape-551">
              <a:extLst>
                <a:ext uri="{FF2B5EF4-FFF2-40B4-BE49-F238E27FC236}">
                  <a16:creationId xmlns:a16="http://schemas.microsoft.com/office/drawing/2014/main" id="{D9D6F77C-CC39-3FCE-5F62-EC5A5233D242}"/>
                </a:ext>
              </a:extLst>
            </p:cNvPr>
            <p:cNvSpPr/>
            <p:nvPr>
              <p:custDataLst>
                <p:tags r:id="rId27"/>
              </p:custDataLst>
            </p:nvPr>
          </p:nvSpPr>
          <p:spPr>
            <a:xfrm>
              <a:off x="7956605" y="4330700"/>
              <a:ext cx="209463" cy="622029"/>
            </a:xfrm>
            <a:custGeom>
              <a:avLst/>
              <a:gdLst/>
              <a:ahLst/>
              <a:cxnLst/>
              <a:rect l="0" t="0" r="0" b="0"/>
              <a:pathLst>
                <a:path w="209463" h="622029">
                  <a:moveTo>
                    <a:pt x="152345" y="0"/>
                  </a:moveTo>
                  <a:lnTo>
                    <a:pt x="152345" y="0"/>
                  </a:lnTo>
                  <a:lnTo>
                    <a:pt x="155717" y="0"/>
                  </a:lnTo>
                  <a:lnTo>
                    <a:pt x="159252" y="1881"/>
                  </a:lnTo>
                  <a:lnTo>
                    <a:pt x="174013" y="12209"/>
                  </a:lnTo>
                  <a:lnTo>
                    <a:pt x="181496" y="23535"/>
                  </a:lnTo>
                  <a:lnTo>
                    <a:pt x="192048" y="50431"/>
                  </a:lnTo>
                  <a:lnTo>
                    <a:pt x="200927" y="77538"/>
                  </a:lnTo>
                  <a:lnTo>
                    <a:pt x="206642" y="104662"/>
                  </a:lnTo>
                  <a:lnTo>
                    <a:pt x="208650" y="132297"/>
                  </a:lnTo>
                  <a:lnTo>
                    <a:pt x="209119" y="154755"/>
                  </a:lnTo>
                  <a:lnTo>
                    <a:pt x="209328" y="178846"/>
                  </a:lnTo>
                  <a:lnTo>
                    <a:pt x="209421" y="204371"/>
                  </a:lnTo>
                  <a:lnTo>
                    <a:pt x="209462" y="232178"/>
                  </a:lnTo>
                  <a:lnTo>
                    <a:pt x="207599" y="260999"/>
                  </a:lnTo>
                  <a:lnTo>
                    <a:pt x="205125" y="290272"/>
                  </a:lnTo>
                  <a:lnTo>
                    <a:pt x="204025" y="319745"/>
                  </a:lnTo>
                  <a:lnTo>
                    <a:pt x="201654" y="347426"/>
                  </a:lnTo>
                  <a:lnTo>
                    <a:pt x="198249" y="373839"/>
                  </a:lnTo>
                  <a:lnTo>
                    <a:pt x="194384" y="399690"/>
                  </a:lnTo>
                  <a:lnTo>
                    <a:pt x="190314" y="423408"/>
                  </a:lnTo>
                  <a:lnTo>
                    <a:pt x="185448" y="445709"/>
                  </a:lnTo>
                  <a:lnTo>
                    <a:pt x="174775" y="477392"/>
                  </a:lnTo>
                  <a:lnTo>
                    <a:pt x="162675" y="504262"/>
                  </a:lnTo>
                  <a:lnTo>
                    <a:pt x="145945" y="532662"/>
                  </a:lnTo>
                  <a:lnTo>
                    <a:pt x="136801" y="545066"/>
                  </a:lnTo>
                  <a:lnTo>
                    <a:pt x="107520" y="568968"/>
                  </a:lnTo>
                  <a:lnTo>
                    <a:pt x="77358" y="590496"/>
                  </a:lnTo>
                  <a:lnTo>
                    <a:pt x="51104" y="601352"/>
                  </a:lnTo>
                  <a:lnTo>
                    <a:pt x="20320" y="611342"/>
                  </a:lnTo>
                  <a:lnTo>
                    <a:pt x="2059" y="615546"/>
                  </a:lnTo>
                  <a:lnTo>
                    <a:pt x="1354" y="616386"/>
                  </a:lnTo>
                  <a:lnTo>
                    <a:pt x="0" y="622028"/>
                  </a:lnTo>
                  <a:lnTo>
                    <a:pt x="6295" y="6159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35" name="SMARTInkShape-552">
            <a:extLst>
              <a:ext uri="{FF2B5EF4-FFF2-40B4-BE49-F238E27FC236}">
                <a16:creationId xmlns:a16="http://schemas.microsoft.com/office/drawing/2014/main" id="{56775001-DAFE-9409-85B0-1767895A651F}"/>
              </a:ext>
            </a:extLst>
          </p:cNvPr>
          <p:cNvSpPr/>
          <p:nvPr>
            <p:custDataLst>
              <p:tags r:id="rId3"/>
            </p:custDataLst>
          </p:nvPr>
        </p:nvSpPr>
        <p:spPr>
          <a:xfrm>
            <a:off x="6402753" y="4655718"/>
            <a:ext cx="220298" cy="151322"/>
          </a:xfrm>
          <a:custGeom>
            <a:avLst/>
            <a:gdLst/>
            <a:ahLst/>
            <a:cxnLst/>
            <a:rect l="0" t="0" r="0" b="0"/>
            <a:pathLst>
              <a:path w="220298" h="151322">
                <a:moveTo>
                  <a:pt x="112347" y="30582"/>
                </a:moveTo>
                <a:lnTo>
                  <a:pt x="112347" y="30582"/>
                </a:lnTo>
                <a:lnTo>
                  <a:pt x="117815" y="25115"/>
                </a:lnTo>
                <a:lnTo>
                  <a:pt x="118619" y="18842"/>
                </a:lnTo>
                <a:lnTo>
                  <a:pt x="119351" y="18522"/>
                </a:lnTo>
                <a:lnTo>
                  <a:pt x="122045" y="18167"/>
                </a:lnTo>
                <a:lnTo>
                  <a:pt x="123046" y="17366"/>
                </a:lnTo>
                <a:lnTo>
                  <a:pt x="124783" y="12440"/>
                </a:lnTo>
                <a:lnTo>
                  <a:pt x="124968" y="8430"/>
                </a:lnTo>
                <a:lnTo>
                  <a:pt x="123130" y="4744"/>
                </a:lnTo>
                <a:lnTo>
                  <a:pt x="121653" y="2773"/>
                </a:lnTo>
                <a:lnTo>
                  <a:pt x="102717" y="0"/>
                </a:lnTo>
                <a:lnTo>
                  <a:pt x="78136" y="5920"/>
                </a:lnTo>
                <a:lnTo>
                  <a:pt x="52978" y="19982"/>
                </a:lnTo>
                <a:lnTo>
                  <a:pt x="34392" y="34183"/>
                </a:lnTo>
                <a:lnTo>
                  <a:pt x="16576" y="57441"/>
                </a:lnTo>
                <a:lnTo>
                  <a:pt x="4635" y="83304"/>
                </a:lnTo>
                <a:lnTo>
                  <a:pt x="0" y="108841"/>
                </a:lnTo>
                <a:lnTo>
                  <a:pt x="2677" y="122043"/>
                </a:lnTo>
                <a:lnTo>
                  <a:pt x="5367" y="127540"/>
                </a:lnTo>
                <a:lnTo>
                  <a:pt x="9277" y="131204"/>
                </a:lnTo>
                <a:lnTo>
                  <a:pt x="19266" y="135275"/>
                </a:lnTo>
                <a:lnTo>
                  <a:pt x="30761" y="135203"/>
                </a:lnTo>
                <a:lnTo>
                  <a:pt x="42926" y="132113"/>
                </a:lnTo>
                <a:lnTo>
                  <a:pt x="74303" y="114682"/>
                </a:lnTo>
                <a:lnTo>
                  <a:pt x="105609" y="87703"/>
                </a:lnTo>
                <a:lnTo>
                  <a:pt x="131530" y="58793"/>
                </a:lnTo>
                <a:lnTo>
                  <a:pt x="135904" y="48975"/>
                </a:lnTo>
                <a:lnTo>
                  <a:pt x="135813" y="47783"/>
                </a:lnTo>
                <a:lnTo>
                  <a:pt x="135046" y="47694"/>
                </a:lnTo>
                <a:lnTo>
                  <a:pt x="133829" y="48340"/>
                </a:lnTo>
                <a:lnTo>
                  <a:pt x="113935" y="79405"/>
                </a:lnTo>
                <a:lnTo>
                  <a:pt x="108349" y="96475"/>
                </a:lnTo>
                <a:lnTo>
                  <a:pt x="107167" y="123613"/>
                </a:lnTo>
                <a:lnTo>
                  <a:pt x="109574" y="134488"/>
                </a:lnTo>
                <a:lnTo>
                  <a:pt x="118267" y="148544"/>
                </a:lnTo>
                <a:lnTo>
                  <a:pt x="122644" y="150851"/>
                </a:lnTo>
                <a:lnTo>
                  <a:pt x="150967" y="151321"/>
                </a:lnTo>
                <a:lnTo>
                  <a:pt x="175245" y="141816"/>
                </a:lnTo>
                <a:lnTo>
                  <a:pt x="191269" y="132528"/>
                </a:lnTo>
                <a:lnTo>
                  <a:pt x="220297" y="1067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04402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11.1.2</a:t>
            </a:r>
          </a:p>
        </p:txBody>
      </p:sp>
      <p:sp>
        <p:nvSpPr>
          <p:cNvPr id="3" name="Content Placeholder 2"/>
          <p:cNvSpPr>
            <a:spLocks noGrp="1"/>
          </p:cNvSpPr>
          <p:nvPr>
            <p:ph idx="1"/>
          </p:nvPr>
        </p:nvSpPr>
        <p:spPr/>
        <p:txBody>
          <a:bodyPr/>
          <a:lstStyle/>
          <a:p>
            <a:r>
              <a:rPr lang="en-US" dirty="0"/>
              <a:t>Suppose a potato chip manufacturer is concerned that the bagging equipment is not functioning properly when filling </a:t>
            </a:r>
            <a:r>
              <a:rPr lang="en-US" dirty="0">
                <a:solidFill>
                  <a:srgbClr val="0000FF"/>
                </a:solidFill>
              </a:rPr>
              <a:t>10</a:t>
            </a:r>
            <a:r>
              <a:rPr lang="en-US" dirty="0"/>
              <a:t>-ounce bags. He wants to test a hypothesis that will help determine if there is a problem with the bagging equipment. What is the correct hypothesis?</a:t>
            </a:r>
          </a:p>
          <a:p>
            <a:endParaRPr lang="en-US" dirty="0"/>
          </a:p>
          <a:p>
            <a:endParaRPr lang="en-US" dirty="0"/>
          </a:p>
          <a:p>
            <a:endParaRPr lang="en-US" dirty="0"/>
          </a:p>
          <a:p>
            <a:endParaRPr lang="en-US" dirty="0"/>
          </a:p>
        </p:txBody>
      </p:sp>
      <p:sp>
        <p:nvSpPr>
          <p:cNvPr id="4" name="SMARTInkShape-553">
            <a:extLst>
              <a:ext uri="{FF2B5EF4-FFF2-40B4-BE49-F238E27FC236}">
                <a16:creationId xmlns:a16="http://schemas.microsoft.com/office/drawing/2014/main" id="{781C1268-25B3-5D4F-7C79-C3DE7B0930DF}"/>
              </a:ext>
            </a:extLst>
          </p:cNvPr>
          <p:cNvSpPr/>
          <p:nvPr>
            <p:custDataLst>
              <p:tags r:id="rId1"/>
            </p:custDataLst>
          </p:nvPr>
        </p:nvSpPr>
        <p:spPr>
          <a:xfrm>
            <a:off x="571525" y="3461012"/>
            <a:ext cx="1231876" cy="114039"/>
          </a:xfrm>
          <a:custGeom>
            <a:avLst/>
            <a:gdLst/>
            <a:ahLst/>
            <a:cxnLst/>
            <a:rect l="0" t="0" r="0" b="0"/>
            <a:pathLst>
              <a:path w="1231876" h="114039">
                <a:moveTo>
                  <a:pt x="12675" y="12438"/>
                </a:moveTo>
                <a:lnTo>
                  <a:pt x="12675" y="12438"/>
                </a:lnTo>
                <a:lnTo>
                  <a:pt x="7208" y="6971"/>
                </a:lnTo>
                <a:lnTo>
                  <a:pt x="0" y="6090"/>
                </a:lnTo>
                <a:lnTo>
                  <a:pt x="3353" y="2718"/>
                </a:lnTo>
                <a:lnTo>
                  <a:pt x="8767" y="1062"/>
                </a:lnTo>
                <a:lnTo>
                  <a:pt x="23741" y="0"/>
                </a:lnTo>
                <a:lnTo>
                  <a:pt x="51396" y="4799"/>
                </a:lnTo>
                <a:lnTo>
                  <a:pt x="79669" y="5833"/>
                </a:lnTo>
                <a:lnTo>
                  <a:pt x="101481" y="5975"/>
                </a:lnTo>
                <a:lnTo>
                  <a:pt x="126933" y="6038"/>
                </a:lnTo>
                <a:lnTo>
                  <a:pt x="152357" y="6066"/>
                </a:lnTo>
                <a:lnTo>
                  <a:pt x="177767" y="6078"/>
                </a:lnTo>
                <a:lnTo>
                  <a:pt x="203877" y="6789"/>
                </a:lnTo>
                <a:lnTo>
                  <a:pt x="231944" y="9457"/>
                </a:lnTo>
                <a:lnTo>
                  <a:pt x="260882" y="11113"/>
                </a:lnTo>
                <a:lnTo>
                  <a:pt x="290911" y="11849"/>
                </a:lnTo>
                <a:lnTo>
                  <a:pt x="306821" y="12045"/>
                </a:lnTo>
                <a:lnTo>
                  <a:pt x="323073" y="12176"/>
                </a:lnTo>
                <a:lnTo>
                  <a:pt x="339551" y="12264"/>
                </a:lnTo>
                <a:lnTo>
                  <a:pt x="356181" y="12322"/>
                </a:lnTo>
                <a:lnTo>
                  <a:pt x="372913" y="12360"/>
                </a:lnTo>
                <a:lnTo>
                  <a:pt x="390417" y="13092"/>
                </a:lnTo>
                <a:lnTo>
                  <a:pt x="408436" y="14285"/>
                </a:lnTo>
                <a:lnTo>
                  <a:pt x="426799" y="15786"/>
                </a:lnTo>
                <a:lnTo>
                  <a:pt x="445391" y="16787"/>
                </a:lnTo>
                <a:lnTo>
                  <a:pt x="464136" y="17454"/>
                </a:lnTo>
                <a:lnTo>
                  <a:pt x="482982" y="17899"/>
                </a:lnTo>
                <a:lnTo>
                  <a:pt x="501896" y="18901"/>
                </a:lnTo>
                <a:lnTo>
                  <a:pt x="520856" y="20274"/>
                </a:lnTo>
                <a:lnTo>
                  <a:pt x="539846" y="21896"/>
                </a:lnTo>
                <a:lnTo>
                  <a:pt x="558855" y="23682"/>
                </a:lnTo>
                <a:lnTo>
                  <a:pt x="577878" y="25578"/>
                </a:lnTo>
                <a:lnTo>
                  <a:pt x="596911" y="27548"/>
                </a:lnTo>
                <a:lnTo>
                  <a:pt x="616654" y="28861"/>
                </a:lnTo>
                <a:lnTo>
                  <a:pt x="636872" y="29737"/>
                </a:lnTo>
                <a:lnTo>
                  <a:pt x="657407" y="30321"/>
                </a:lnTo>
                <a:lnTo>
                  <a:pt x="677446" y="31416"/>
                </a:lnTo>
                <a:lnTo>
                  <a:pt x="697156" y="32851"/>
                </a:lnTo>
                <a:lnTo>
                  <a:pt x="716645" y="34513"/>
                </a:lnTo>
                <a:lnTo>
                  <a:pt x="735989" y="36327"/>
                </a:lnTo>
                <a:lnTo>
                  <a:pt x="755234" y="38242"/>
                </a:lnTo>
                <a:lnTo>
                  <a:pt x="774414" y="40224"/>
                </a:lnTo>
                <a:lnTo>
                  <a:pt x="793551" y="42251"/>
                </a:lnTo>
                <a:lnTo>
                  <a:pt x="812659" y="44307"/>
                </a:lnTo>
                <a:lnTo>
                  <a:pt x="831748" y="46384"/>
                </a:lnTo>
                <a:lnTo>
                  <a:pt x="850118" y="47769"/>
                </a:lnTo>
                <a:lnTo>
                  <a:pt x="868009" y="48692"/>
                </a:lnTo>
                <a:lnTo>
                  <a:pt x="885581" y="49307"/>
                </a:lnTo>
                <a:lnTo>
                  <a:pt x="902235" y="51129"/>
                </a:lnTo>
                <a:lnTo>
                  <a:pt x="933909" y="56916"/>
                </a:lnTo>
                <a:lnTo>
                  <a:pt x="964449" y="60428"/>
                </a:lnTo>
                <a:lnTo>
                  <a:pt x="993780" y="62695"/>
                </a:lnTo>
                <a:lnTo>
                  <a:pt x="1020927" y="66054"/>
                </a:lnTo>
                <a:lnTo>
                  <a:pt x="1047104" y="69899"/>
                </a:lnTo>
                <a:lnTo>
                  <a:pt x="1071438" y="73959"/>
                </a:lnTo>
                <a:lnTo>
                  <a:pt x="1101004" y="79507"/>
                </a:lnTo>
                <a:lnTo>
                  <a:pt x="1126933" y="82169"/>
                </a:lnTo>
                <a:lnTo>
                  <a:pt x="1155015" y="89033"/>
                </a:lnTo>
                <a:lnTo>
                  <a:pt x="1184385" y="99273"/>
                </a:lnTo>
                <a:lnTo>
                  <a:pt x="1231875" y="1140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 name="SMARTInkShape-Group110">
            <a:extLst>
              <a:ext uri="{FF2B5EF4-FFF2-40B4-BE49-F238E27FC236}">
                <a16:creationId xmlns:a16="http://schemas.microsoft.com/office/drawing/2014/main" id="{822C161D-7202-B015-4ED2-A1F41B24BAAD}"/>
              </a:ext>
            </a:extLst>
          </p:cNvPr>
          <p:cNvGrpSpPr/>
          <p:nvPr/>
        </p:nvGrpSpPr>
        <p:grpSpPr>
          <a:xfrm>
            <a:off x="1087615" y="4121512"/>
            <a:ext cx="340724" cy="325802"/>
            <a:chOff x="1087615" y="4121512"/>
            <a:chExt cx="340724" cy="325802"/>
          </a:xfrm>
        </p:grpSpPr>
        <p:sp>
          <p:nvSpPr>
            <p:cNvPr id="5" name="SMARTInkShape-554">
              <a:extLst>
                <a:ext uri="{FF2B5EF4-FFF2-40B4-BE49-F238E27FC236}">
                  <a16:creationId xmlns:a16="http://schemas.microsoft.com/office/drawing/2014/main" id="{49661C09-D458-9004-5900-4E522392B717}"/>
                </a:ext>
              </a:extLst>
            </p:cNvPr>
            <p:cNvSpPr/>
            <p:nvPr>
              <p:custDataLst>
                <p:tags r:id="rId21"/>
              </p:custDataLst>
            </p:nvPr>
          </p:nvSpPr>
          <p:spPr>
            <a:xfrm>
              <a:off x="1343603" y="4337050"/>
              <a:ext cx="84736" cy="110264"/>
            </a:xfrm>
            <a:custGeom>
              <a:avLst/>
              <a:gdLst/>
              <a:ahLst/>
              <a:cxnLst/>
              <a:rect l="0" t="0" r="0" b="0"/>
              <a:pathLst>
                <a:path w="84736" h="110264">
                  <a:moveTo>
                    <a:pt x="47047" y="0"/>
                  </a:moveTo>
                  <a:lnTo>
                    <a:pt x="47047" y="0"/>
                  </a:lnTo>
                  <a:lnTo>
                    <a:pt x="53135" y="0"/>
                  </a:lnTo>
                  <a:lnTo>
                    <a:pt x="38463" y="0"/>
                  </a:lnTo>
                  <a:lnTo>
                    <a:pt x="28825" y="6742"/>
                  </a:lnTo>
                  <a:lnTo>
                    <a:pt x="17032" y="17676"/>
                  </a:lnTo>
                  <a:lnTo>
                    <a:pt x="7971" y="36595"/>
                  </a:lnTo>
                  <a:lnTo>
                    <a:pt x="0" y="66156"/>
                  </a:lnTo>
                  <a:lnTo>
                    <a:pt x="973" y="74793"/>
                  </a:lnTo>
                  <a:lnTo>
                    <a:pt x="5487" y="90365"/>
                  </a:lnTo>
                  <a:lnTo>
                    <a:pt x="8757" y="94816"/>
                  </a:lnTo>
                  <a:lnTo>
                    <a:pt x="31787" y="109452"/>
                  </a:lnTo>
                  <a:lnTo>
                    <a:pt x="42382" y="110263"/>
                  </a:lnTo>
                  <a:lnTo>
                    <a:pt x="53440" y="107567"/>
                  </a:lnTo>
                  <a:lnTo>
                    <a:pt x="63059" y="101665"/>
                  </a:lnTo>
                  <a:lnTo>
                    <a:pt x="70156" y="92457"/>
                  </a:lnTo>
                  <a:lnTo>
                    <a:pt x="82023" y="63838"/>
                  </a:lnTo>
                  <a:lnTo>
                    <a:pt x="84735" y="40540"/>
                  </a:lnTo>
                  <a:lnTo>
                    <a:pt x="81654" y="24242"/>
                  </a:lnTo>
                  <a:lnTo>
                    <a:pt x="76304" y="15948"/>
                  </a:lnTo>
                  <a:lnTo>
                    <a:pt x="69928" y="10616"/>
                  </a:lnTo>
                  <a:lnTo>
                    <a:pt x="64742" y="8246"/>
                  </a:lnTo>
                  <a:lnTo>
                    <a:pt x="51114" y="10283"/>
                  </a:lnTo>
                  <a:lnTo>
                    <a:pt x="43445" y="15389"/>
                  </a:lnTo>
                  <a:lnTo>
                    <a:pt x="38391" y="21656"/>
                  </a:lnTo>
                  <a:lnTo>
                    <a:pt x="34347" y="381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555">
              <a:extLst>
                <a:ext uri="{FF2B5EF4-FFF2-40B4-BE49-F238E27FC236}">
                  <a16:creationId xmlns:a16="http://schemas.microsoft.com/office/drawing/2014/main" id="{9FC6CE41-2FA0-DE23-3418-73D3F2A8F633}"/>
                </a:ext>
              </a:extLst>
            </p:cNvPr>
            <p:cNvSpPr/>
            <p:nvPr>
              <p:custDataLst>
                <p:tags r:id="rId22"/>
              </p:custDataLst>
            </p:nvPr>
          </p:nvSpPr>
          <p:spPr>
            <a:xfrm>
              <a:off x="1087615" y="4295840"/>
              <a:ext cx="131586" cy="9461"/>
            </a:xfrm>
            <a:custGeom>
              <a:avLst/>
              <a:gdLst/>
              <a:ahLst/>
              <a:cxnLst/>
              <a:rect l="0" t="0" r="0" b="0"/>
              <a:pathLst>
                <a:path w="131586" h="9461">
                  <a:moveTo>
                    <a:pt x="10935" y="9460"/>
                  </a:moveTo>
                  <a:lnTo>
                    <a:pt x="10935" y="9460"/>
                  </a:lnTo>
                  <a:lnTo>
                    <a:pt x="0" y="9460"/>
                  </a:lnTo>
                  <a:lnTo>
                    <a:pt x="31647" y="6089"/>
                  </a:lnTo>
                  <a:lnTo>
                    <a:pt x="57367" y="3993"/>
                  </a:lnTo>
                  <a:lnTo>
                    <a:pt x="82862" y="0"/>
                  </a:lnTo>
                  <a:lnTo>
                    <a:pt x="131585" y="311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556">
              <a:extLst>
                <a:ext uri="{FF2B5EF4-FFF2-40B4-BE49-F238E27FC236}">
                  <a16:creationId xmlns:a16="http://schemas.microsoft.com/office/drawing/2014/main" id="{2A65B1D5-9AE0-3D4F-FCB3-E50B3EF2EF01}"/>
                </a:ext>
              </a:extLst>
            </p:cNvPr>
            <p:cNvSpPr/>
            <p:nvPr>
              <p:custDataLst>
                <p:tags r:id="rId23"/>
              </p:custDataLst>
            </p:nvPr>
          </p:nvSpPr>
          <p:spPr>
            <a:xfrm>
              <a:off x="1263661" y="4141944"/>
              <a:ext cx="12690" cy="290357"/>
            </a:xfrm>
            <a:custGeom>
              <a:avLst/>
              <a:gdLst/>
              <a:ahLst/>
              <a:cxnLst/>
              <a:rect l="0" t="0" r="0" b="0"/>
              <a:pathLst>
                <a:path w="12690" h="290357">
                  <a:moveTo>
                    <a:pt x="6339" y="30006"/>
                  </a:moveTo>
                  <a:lnTo>
                    <a:pt x="6339" y="30006"/>
                  </a:lnTo>
                  <a:lnTo>
                    <a:pt x="7045" y="23525"/>
                  </a:lnTo>
                  <a:lnTo>
                    <a:pt x="12427" y="0"/>
                  </a:lnTo>
                  <a:lnTo>
                    <a:pt x="12611" y="5514"/>
                  </a:lnTo>
                  <a:lnTo>
                    <a:pt x="9295" y="26199"/>
                  </a:lnTo>
                  <a:lnTo>
                    <a:pt x="7653" y="50421"/>
                  </a:lnTo>
                  <a:lnTo>
                    <a:pt x="6217" y="77179"/>
                  </a:lnTo>
                  <a:lnTo>
                    <a:pt x="2148" y="108111"/>
                  </a:lnTo>
                  <a:lnTo>
                    <a:pt x="629" y="134444"/>
                  </a:lnTo>
                  <a:lnTo>
                    <a:pt x="115" y="164544"/>
                  </a:lnTo>
                  <a:lnTo>
                    <a:pt x="27" y="189108"/>
                  </a:lnTo>
                  <a:lnTo>
                    <a:pt x="0" y="216142"/>
                  </a:lnTo>
                  <a:lnTo>
                    <a:pt x="1874" y="246494"/>
                  </a:lnTo>
                  <a:lnTo>
                    <a:pt x="5457" y="274871"/>
                  </a:lnTo>
                  <a:lnTo>
                    <a:pt x="12689" y="29035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557">
              <a:extLst>
                <a:ext uri="{FF2B5EF4-FFF2-40B4-BE49-F238E27FC236}">
                  <a16:creationId xmlns:a16="http://schemas.microsoft.com/office/drawing/2014/main" id="{3CA3F98C-8AD1-CF0C-B22A-8E414C5C59BB}"/>
                </a:ext>
              </a:extLst>
            </p:cNvPr>
            <p:cNvSpPr/>
            <p:nvPr>
              <p:custDataLst>
                <p:tags r:id="rId24"/>
              </p:custDataLst>
            </p:nvPr>
          </p:nvSpPr>
          <p:spPr>
            <a:xfrm>
              <a:off x="1111691" y="4121512"/>
              <a:ext cx="31310" cy="304439"/>
            </a:xfrm>
            <a:custGeom>
              <a:avLst/>
              <a:gdLst/>
              <a:ahLst/>
              <a:cxnLst/>
              <a:rect l="0" t="0" r="0" b="0"/>
              <a:pathLst>
                <a:path w="31310" h="304439">
                  <a:moveTo>
                    <a:pt x="24959" y="18688"/>
                  </a:moveTo>
                  <a:lnTo>
                    <a:pt x="24959" y="18688"/>
                  </a:lnTo>
                  <a:lnTo>
                    <a:pt x="28330" y="15317"/>
                  </a:lnTo>
                  <a:lnTo>
                    <a:pt x="29985" y="11781"/>
                  </a:lnTo>
                  <a:lnTo>
                    <a:pt x="31286" y="0"/>
                  </a:lnTo>
                  <a:lnTo>
                    <a:pt x="31308" y="29213"/>
                  </a:lnTo>
                  <a:lnTo>
                    <a:pt x="31309" y="51824"/>
                  </a:lnTo>
                  <a:lnTo>
                    <a:pt x="27938" y="82206"/>
                  </a:lnTo>
                  <a:lnTo>
                    <a:pt x="22471" y="109083"/>
                  </a:lnTo>
                  <a:lnTo>
                    <a:pt x="16382" y="134920"/>
                  </a:lnTo>
                  <a:lnTo>
                    <a:pt x="10110" y="160450"/>
                  </a:lnTo>
                  <a:lnTo>
                    <a:pt x="7154" y="185889"/>
                  </a:lnTo>
                  <a:lnTo>
                    <a:pt x="1791" y="216815"/>
                  </a:lnTo>
                  <a:lnTo>
                    <a:pt x="551" y="237978"/>
                  </a:lnTo>
                  <a:lnTo>
                    <a:pt x="0" y="259613"/>
                  </a:lnTo>
                  <a:lnTo>
                    <a:pt x="5909" y="3044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SMARTInkShape-Group111">
            <a:extLst>
              <a:ext uri="{FF2B5EF4-FFF2-40B4-BE49-F238E27FC236}">
                <a16:creationId xmlns:a16="http://schemas.microsoft.com/office/drawing/2014/main" id="{58BD705E-0127-409D-9EC4-100FE3A5CAF0}"/>
              </a:ext>
            </a:extLst>
          </p:cNvPr>
          <p:cNvGrpSpPr/>
          <p:nvPr/>
        </p:nvGrpSpPr>
        <p:grpSpPr>
          <a:xfrm>
            <a:off x="1689100" y="4236595"/>
            <a:ext cx="44451" cy="119506"/>
            <a:chOff x="1689100" y="4236595"/>
            <a:chExt cx="44451" cy="119506"/>
          </a:xfrm>
        </p:grpSpPr>
        <p:sp>
          <p:nvSpPr>
            <p:cNvPr id="10" name="SMARTInkShape-558">
              <a:extLst>
                <a:ext uri="{FF2B5EF4-FFF2-40B4-BE49-F238E27FC236}">
                  <a16:creationId xmlns:a16="http://schemas.microsoft.com/office/drawing/2014/main" id="{4CDAAA1C-B40E-706C-2A97-F8EE87474005}"/>
                </a:ext>
              </a:extLst>
            </p:cNvPr>
            <p:cNvSpPr/>
            <p:nvPr>
              <p:custDataLst>
                <p:tags r:id="rId19"/>
              </p:custDataLst>
            </p:nvPr>
          </p:nvSpPr>
          <p:spPr>
            <a:xfrm>
              <a:off x="1714500" y="4343400"/>
              <a:ext cx="19051" cy="12701"/>
            </a:xfrm>
            <a:custGeom>
              <a:avLst/>
              <a:gdLst/>
              <a:ahLst/>
              <a:cxnLst/>
              <a:rect l="0" t="0" r="0" b="0"/>
              <a:pathLst>
                <a:path w="19051" h="12701">
                  <a:moveTo>
                    <a:pt x="0" y="12700"/>
                  </a:moveTo>
                  <a:lnTo>
                    <a:pt x="0" y="12700"/>
                  </a:lnTo>
                  <a:lnTo>
                    <a:pt x="0" y="9329"/>
                  </a:lnTo>
                  <a:lnTo>
                    <a:pt x="3763" y="5793"/>
                  </a:lnTo>
                  <a:lnTo>
                    <a:pt x="9434" y="2575"/>
                  </a:lnTo>
                  <a:lnTo>
                    <a:pt x="190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559">
              <a:extLst>
                <a:ext uri="{FF2B5EF4-FFF2-40B4-BE49-F238E27FC236}">
                  <a16:creationId xmlns:a16="http://schemas.microsoft.com/office/drawing/2014/main" id="{A9CFC2A3-0D3E-897B-5293-640BF9211859}"/>
                </a:ext>
              </a:extLst>
            </p:cNvPr>
            <p:cNvSpPr/>
            <p:nvPr>
              <p:custDataLst>
                <p:tags r:id="rId20"/>
              </p:custDataLst>
            </p:nvPr>
          </p:nvSpPr>
          <p:spPr>
            <a:xfrm>
              <a:off x="1689100" y="4236595"/>
              <a:ext cx="19051" cy="11556"/>
            </a:xfrm>
            <a:custGeom>
              <a:avLst/>
              <a:gdLst/>
              <a:ahLst/>
              <a:cxnLst/>
              <a:rect l="0" t="0" r="0" b="0"/>
              <a:pathLst>
                <a:path w="19051" h="11556">
                  <a:moveTo>
                    <a:pt x="0" y="11555"/>
                  </a:moveTo>
                  <a:lnTo>
                    <a:pt x="0" y="11555"/>
                  </a:lnTo>
                  <a:lnTo>
                    <a:pt x="0" y="8184"/>
                  </a:lnTo>
                  <a:lnTo>
                    <a:pt x="1881" y="4648"/>
                  </a:lnTo>
                  <a:lnTo>
                    <a:pt x="5467" y="0"/>
                  </a:lnTo>
                  <a:lnTo>
                    <a:pt x="6467" y="324"/>
                  </a:lnTo>
                  <a:lnTo>
                    <a:pt x="11245" y="3445"/>
                  </a:lnTo>
                  <a:lnTo>
                    <a:pt x="19050" y="520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 name="SMARTInkShape-560">
            <a:extLst>
              <a:ext uri="{FF2B5EF4-FFF2-40B4-BE49-F238E27FC236}">
                <a16:creationId xmlns:a16="http://schemas.microsoft.com/office/drawing/2014/main" id="{773B8D1F-19AB-4001-14BB-A38AE5CCA9D9}"/>
              </a:ext>
            </a:extLst>
          </p:cNvPr>
          <p:cNvSpPr/>
          <p:nvPr>
            <p:custDataLst>
              <p:tags r:id="rId2"/>
            </p:custDataLst>
          </p:nvPr>
        </p:nvSpPr>
        <p:spPr>
          <a:xfrm>
            <a:off x="2057400" y="4174027"/>
            <a:ext cx="431801" cy="309074"/>
          </a:xfrm>
          <a:custGeom>
            <a:avLst/>
            <a:gdLst/>
            <a:ahLst/>
            <a:cxnLst/>
            <a:rect l="0" t="0" r="0" b="0"/>
            <a:pathLst>
              <a:path w="431801" h="309074">
                <a:moveTo>
                  <a:pt x="0" y="309073"/>
                </a:moveTo>
                <a:lnTo>
                  <a:pt x="0" y="309073"/>
                </a:lnTo>
                <a:lnTo>
                  <a:pt x="0" y="305415"/>
                </a:lnTo>
                <a:lnTo>
                  <a:pt x="0" y="306977"/>
                </a:lnTo>
                <a:lnTo>
                  <a:pt x="0" y="296187"/>
                </a:lnTo>
                <a:lnTo>
                  <a:pt x="14306" y="267421"/>
                </a:lnTo>
                <a:lnTo>
                  <a:pt x="36776" y="236441"/>
                </a:lnTo>
                <a:lnTo>
                  <a:pt x="65222" y="205949"/>
                </a:lnTo>
                <a:lnTo>
                  <a:pt x="95346" y="179303"/>
                </a:lnTo>
                <a:lnTo>
                  <a:pt x="122589" y="148799"/>
                </a:lnTo>
                <a:lnTo>
                  <a:pt x="152515" y="118495"/>
                </a:lnTo>
                <a:lnTo>
                  <a:pt x="165918" y="103655"/>
                </a:lnTo>
                <a:lnTo>
                  <a:pt x="186097" y="71943"/>
                </a:lnTo>
                <a:lnTo>
                  <a:pt x="193350" y="55132"/>
                </a:lnTo>
                <a:lnTo>
                  <a:pt x="195294" y="45457"/>
                </a:lnTo>
                <a:lnTo>
                  <a:pt x="197224" y="41607"/>
                </a:lnTo>
                <a:lnTo>
                  <a:pt x="211019" y="28013"/>
                </a:lnTo>
                <a:lnTo>
                  <a:pt x="215612" y="25407"/>
                </a:lnTo>
                <a:lnTo>
                  <a:pt x="220939" y="23735"/>
                </a:lnTo>
                <a:lnTo>
                  <a:pt x="221376" y="24303"/>
                </a:lnTo>
                <a:lnTo>
                  <a:pt x="221862" y="26816"/>
                </a:lnTo>
                <a:lnTo>
                  <a:pt x="204539" y="53841"/>
                </a:lnTo>
                <a:lnTo>
                  <a:pt x="197663" y="80230"/>
                </a:lnTo>
                <a:lnTo>
                  <a:pt x="190243" y="105825"/>
                </a:lnTo>
                <a:lnTo>
                  <a:pt x="185955" y="130553"/>
                </a:lnTo>
                <a:lnTo>
                  <a:pt x="186566" y="159047"/>
                </a:lnTo>
                <a:lnTo>
                  <a:pt x="191216" y="184658"/>
                </a:lnTo>
                <a:lnTo>
                  <a:pt x="198944" y="210826"/>
                </a:lnTo>
                <a:lnTo>
                  <a:pt x="214197" y="235259"/>
                </a:lnTo>
                <a:lnTo>
                  <a:pt x="226196" y="242871"/>
                </a:lnTo>
                <a:lnTo>
                  <a:pt x="233348" y="245888"/>
                </a:lnTo>
                <a:lnTo>
                  <a:pt x="240232" y="246488"/>
                </a:lnTo>
                <a:lnTo>
                  <a:pt x="253525" y="243393"/>
                </a:lnTo>
                <a:lnTo>
                  <a:pt x="272910" y="226975"/>
                </a:lnTo>
                <a:lnTo>
                  <a:pt x="288283" y="201213"/>
                </a:lnTo>
                <a:lnTo>
                  <a:pt x="298114" y="175740"/>
                </a:lnTo>
                <a:lnTo>
                  <a:pt x="306850" y="146955"/>
                </a:lnTo>
                <a:lnTo>
                  <a:pt x="315370" y="118457"/>
                </a:lnTo>
                <a:lnTo>
                  <a:pt x="321966" y="88263"/>
                </a:lnTo>
                <a:lnTo>
                  <a:pt x="326849" y="61708"/>
                </a:lnTo>
                <a:lnTo>
                  <a:pt x="333902" y="31715"/>
                </a:lnTo>
                <a:lnTo>
                  <a:pt x="337909" y="8439"/>
                </a:lnTo>
                <a:lnTo>
                  <a:pt x="341915" y="0"/>
                </a:lnTo>
                <a:lnTo>
                  <a:pt x="342608" y="8651"/>
                </a:lnTo>
                <a:lnTo>
                  <a:pt x="339443" y="34733"/>
                </a:lnTo>
                <a:lnTo>
                  <a:pt x="337835" y="57322"/>
                </a:lnTo>
                <a:lnTo>
                  <a:pt x="335049" y="88195"/>
                </a:lnTo>
                <a:lnTo>
                  <a:pt x="329755" y="112630"/>
                </a:lnTo>
                <a:lnTo>
                  <a:pt x="325017" y="142799"/>
                </a:lnTo>
                <a:lnTo>
                  <a:pt x="324195" y="169418"/>
                </a:lnTo>
                <a:lnTo>
                  <a:pt x="327323" y="196276"/>
                </a:lnTo>
                <a:lnTo>
                  <a:pt x="331043" y="220497"/>
                </a:lnTo>
                <a:lnTo>
                  <a:pt x="336690" y="229959"/>
                </a:lnTo>
                <a:lnTo>
                  <a:pt x="343903" y="235106"/>
                </a:lnTo>
                <a:lnTo>
                  <a:pt x="347802" y="236478"/>
                </a:lnTo>
                <a:lnTo>
                  <a:pt x="357779" y="236121"/>
                </a:lnTo>
                <a:lnTo>
                  <a:pt x="388865" y="231277"/>
                </a:lnTo>
                <a:lnTo>
                  <a:pt x="417888" y="227149"/>
                </a:lnTo>
                <a:lnTo>
                  <a:pt x="425147" y="226801"/>
                </a:lnTo>
                <a:lnTo>
                  <a:pt x="427365" y="228120"/>
                </a:lnTo>
                <a:lnTo>
                  <a:pt x="431800" y="23922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6" name="SMARTInkShape-Group113">
            <a:extLst>
              <a:ext uri="{FF2B5EF4-FFF2-40B4-BE49-F238E27FC236}">
                <a16:creationId xmlns:a16="http://schemas.microsoft.com/office/drawing/2014/main" id="{62B04971-1EEB-EAA1-32D8-152B4BEFA41E}"/>
              </a:ext>
            </a:extLst>
          </p:cNvPr>
          <p:cNvGrpSpPr/>
          <p:nvPr/>
        </p:nvGrpSpPr>
        <p:grpSpPr>
          <a:xfrm>
            <a:off x="2756783" y="4235450"/>
            <a:ext cx="202318" cy="74907"/>
            <a:chOff x="2756783" y="4235450"/>
            <a:chExt cx="202318" cy="74907"/>
          </a:xfrm>
        </p:grpSpPr>
        <p:sp>
          <p:nvSpPr>
            <p:cNvPr id="14" name="SMARTInkShape-561">
              <a:extLst>
                <a:ext uri="{FF2B5EF4-FFF2-40B4-BE49-F238E27FC236}">
                  <a16:creationId xmlns:a16="http://schemas.microsoft.com/office/drawing/2014/main" id="{5A495817-1123-3F9E-EA5A-F8D781A9AE42}"/>
                </a:ext>
              </a:extLst>
            </p:cNvPr>
            <p:cNvSpPr/>
            <p:nvPr>
              <p:custDataLst>
                <p:tags r:id="rId17"/>
              </p:custDataLst>
            </p:nvPr>
          </p:nvSpPr>
          <p:spPr>
            <a:xfrm>
              <a:off x="2756783" y="4301689"/>
              <a:ext cx="202318" cy="8668"/>
            </a:xfrm>
            <a:custGeom>
              <a:avLst/>
              <a:gdLst/>
              <a:ahLst/>
              <a:cxnLst/>
              <a:rect l="0" t="0" r="0" b="0"/>
              <a:pathLst>
                <a:path w="202318" h="8668">
                  <a:moveTo>
                    <a:pt x="5467" y="3611"/>
                  </a:moveTo>
                  <a:lnTo>
                    <a:pt x="5467" y="3611"/>
                  </a:lnTo>
                  <a:lnTo>
                    <a:pt x="0" y="3611"/>
                  </a:lnTo>
                  <a:lnTo>
                    <a:pt x="2749" y="6982"/>
                  </a:lnTo>
                  <a:lnTo>
                    <a:pt x="9904" y="8637"/>
                  </a:lnTo>
                  <a:lnTo>
                    <a:pt x="20844" y="8667"/>
                  </a:lnTo>
                  <a:lnTo>
                    <a:pt x="43576" y="5423"/>
                  </a:lnTo>
                  <a:lnTo>
                    <a:pt x="70224" y="4148"/>
                  </a:lnTo>
                  <a:lnTo>
                    <a:pt x="96706" y="1836"/>
                  </a:lnTo>
                  <a:lnTo>
                    <a:pt x="112340" y="0"/>
                  </a:lnTo>
                  <a:lnTo>
                    <a:pt x="137009" y="2227"/>
                  </a:lnTo>
                  <a:lnTo>
                    <a:pt x="164984" y="3338"/>
                  </a:lnTo>
                  <a:lnTo>
                    <a:pt x="195992" y="3595"/>
                  </a:lnTo>
                  <a:lnTo>
                    <a:pt x="202317" y="361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562">
              <a:extLst>
                <a:ext uri="{FF2B5EF4-FFF2-40B4-BE49-F238E27FC236}">
                  <a16:creationId xmlns:a16="http://schemas.microsoft.com/office/drawing/2014/main" id="{AC7C7183-0A03-D93F-3E90-E099F04EE3EC}"/>
                </a:ext>
              </a:extLst>
            </p:cNvPr>
            <p:cNvSpPr/>
            <p:nvPr>
              <p:custDataLst>
                <p:tags r:id="rId18"/>
              </p:custDataLst>
            </p:nvPr>
          </p:nvSpPr>
          <p:spPr>
            <a:xfrm>
              <a:off x="2768940" y="4235450"/>
              <a:ext cx="133011" cy="10009"/>
            </a:xfrm>
            <a:custGeom>
              <a:avLst/>
              <a:gdLst/>
              <a:ahLst/>
              <a:cxnLst/>
              <a:rect l="0" t="0" r="0" b="0"/>
              <a:pathLst>
                <a:path w="133011" h="10009">
                  <a:moveTo>
                    <a:pt x="18710" y="6350"/>
                  </a:moveTo>
                  <a:lnTo>
                    <a:pt x="18710" y="6350"/>
                  </a:lnTo>
                  <a:lnTo>
                    <a:pt x="3544" y="6350"/>
                  </a:lnTo>
                  <a:lnTo>
                    <a:pt x="2250" y="7055"/>
                  </a:lnTo>
                  <a:lnTo>
                    <a:pt x="1386" y="8231"/>
                  </a:lnTo>
                  <a:lnTo>
                    <a:pt x="811" y="9721"/>
                  </a:lnTo>
                  <a:lnTo>
                    <a:pt x="427" y="10008"/>
                  </a:lnTo>
                  <a:lnTo>
                    <a:pt x="172" y="9494"/>
                  </a:lnTo>
                  <a:lnTo>
                    <a:pt x="0" y="8446"/>
                  </a:lnTo>
                  <a:lnTo>
                    <a:pt x="1298" y="7748"/>
                  </a:lnTo>
                  <a:lnTo>
                    <a:pt x="32187" y="6472"/>
                  </a:lnTo>
                  <a:lnTo>
                    <a:pt x="59706" y="6386"/>
                  </a:lnTo>
                  <a:lnTo>
                    <a:pt x="85342" y="5655"/>
                  </a:lnTo>
                  <a:lnTo>
                    <a:pt x="113324" y="1326"/>
                  </a:lnTo>
                  <a:lnTo>
                    <a:pt x="13301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 name="SMARTInkShape-Group114">
            <a:extLst>
              <a:ext uri="{FF2B5EF4-FFF2-40B4-BE49-F238E27FC236}">
                <a16:creationId xmlns:a16="http://schemas.microsoft.com/office/drawing/2014/main" id="{136C1779-7801-963C-9544-4051B2FF6F2A}"/>
              </a:ext>
            </a:extLst>
          </p:cNvPr>
          <p:cNvGrpSpPr/>
          <p:nvPr/>
        </p:nvGrpSpPr>
        <p:grpSpPr>
          <a:xfrm>
            <a:off x="3239498" y="4148241"/>
            <a:ext cx="326854" cy="213218"/>
            <a:chOff x="3239498" y="4148241"/>
            <a:chExt cx="326854" cy="213218"/>
          </a:xfrm>
        </p:grpSpPr>
        <p:sp>
          <p:nvSpPr>
            <p:cNvPr id="17" name="SMARTInkShape-563">
              <a:extLst>
                <a:ext uri="{FF2B5EF4-FFF2-40B4-BE49-F238E27FC236}">
                  <a16:creationId xmlns:a16="http://schemas.microsoft.com/office/drawing/2014/main" id="{45AB8625-B537-1D82-E54C-FD8160D44BAF}"/>
                </a:ext>
              </a:extLst>
            </p:cNvPr>
            <p:cNvSpPr/>
            <p:nvPr>
              <p:custDataLst>
                <p:tags r:id="rId15"/>
              </p:custDataLst>
            </p:nvPr>
          </p:nvSpPr>
          <p:spPr>
            <a:xfrm>
              <a:off x="3405922" y="4148241"/>
              <a:ext cx="160430" cy="213218"/>
            </a:xfrm>
            <a:custGeom>
              <a:avLst/>
              <a:gdLst/>
              <a:ahLst/>
              <a:cxnLst/>
              <a:rect l="0" t="0" r="0" b="0"/>
              <a:pathLst>
                <a:path w="160430" h="213218">
                  <a:moveTo>
                    <a:pt x="80228" y="36409"/>
                  </a:moveTo>
                  <a:lnTo>
                    <a:pt x="80228" y="36409"/>
                  </a:lnTo>
                  <a:lnTo>
                    <a:pt x="83599" y="36409"/>
                  </a:lnTo>
                  <a:lnTo>
                    <a:pt x="87135" y="34528"/>
                  </a:lnTo>
                  <a:lnTo>
                    <a:pt x="95155" y="27571"/>
                  </a:lnTo>
                  <a:lnTo>
                    <a:pt x="95824" y="26284"/>
                  </a:lnTo>
                  <a:lnTo>
                    <a:pt x="95564" y="25426"/>
                  </a:lnTo>
                  <a:lnTo>
                    <a:pt x="86707" y="20677"/>
                  </a:lnTo>
                  <a:lnTo>
                    <a:pt x="83136" y="20277"/>
                  </a:lnTo>
                  <a:lnTo>
                    <a:pt x="59749" y="26489"/>
                  </a:lnTo>
                  <a:lnTo>
                    <a:pt x="49724" y="34117"/>
                  </a:lnTo>
                  <a:lnTo>
                    <a:pt x="27475" y="59391"/>
                  </a:lnTo>
                  <a:lnTo>
                    <a:pt x="15366" y="83984"/>
                  </a:lnTo>
                  <a:lnTo>
                    <a:pt x="6995" y="106715"/>
                  </a:lnTo>
                  <a:lnTo>
                    <a:pt x="752" y="135165"/>
                  </a:lnTo>
                  <a:lnTo>
                    <a:pt x="0" y="165232"/>
                  </a:lnTo>
                  <a:lnTo>
                    <a:pt x="4825" y="183504"/>
                  </a:lnTo>
                  <a:lnTo>
                    <a:pt x="13555" y="197269"/>
                  </a:lnTo>
                  <a:lnTo>
                    <a:pt x="18846" y="202916"/>
                  </a:lnTo>
                  <a:lnTo>
                    <a:pt x="32251" y="209190"/>
                  </a:lnTo>
                  <a:lnTo>
                    <a:pt x="57110" y="213217"/>
                  </a:lnTo>
                  <a:lnTo>
                    <a:pt x="77925" y="207174"/>
                  </a:lnTo>
                  <a:lnTo>
                    <a:pt x="105173" y="191784"/>
                  </a:lnTo>
                  <a:lnTo>
                    <a:pt x="130576" y="169707"/>
                  </a:lnTo>
                  <a:lnTo>
                    <a:pt x="146174" y="144375"/>
                  </a:lnTo>
                  <a:lnTo>
                    <a:pt x="157231" y="119748"/>
                  </a:lnTo>
                  <a:lnTo>
                    <a:pt x="160429" y="91833"/>
                  </a:lnTo>
                  <a:lnTo>
                    <a:pt x="156516" y="69529"/>
                  </a:lnTo>
                  <a:lnTo>
                    <a:pt x="142320" y="43331"/>
                  </a:lnTo>
                  <a:lnTo>
                    <a:pt x="111297" y="13872"/>
                  </a:lnTo>
                  <a:lnTo>
                    <a:pt x="92726" y="4018"/>
                  </a:lnTo>
                  <a:lnTo>
                    <a:pt x="70447" y="0"/>
                  </a:lnTo>
                  <a:lnTo>
                    <a:pt x="52714" y="2181"/>
                  </a:lnTo>
                  <a:lnTo>
                    <a:pt x="49185" y="4418"/>
                  </a:lnTo>
                  <a:lnTo>
                    <a:pt x="46833" y="7321"/>
                  </a:lnTo>
                  <a:lnTo>
                    <a:pt x="45264" y="10667"/>
                  </a:lnTo>
                  <a:lnTo>
                    <a:pt x="47285" y="21911"/>
                  </a:lnTo>
                  <a:lnTo>
                    <a:pt x="56356" y="40345"/>
                  </a:lnTo>
                  <a:lnTo>
                    <a:pt x="67528" y="554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Shape-564">
              <a:extLst>
                <a:ext uri="{FF2B5EF4-FFF2-40B4-BE49-F238E27FC236}">
                  <a16:creationId xmlns:a16="http://schemas.microsoft.com/office/drawing/2014/main" id="{0BE6C019-4096-F1AF-7423-01E93F81FB32}"/>
                </a:ext>
              </a:extLst>
            </p:cNvPr>
            <p:cNvSpPr/>
            <p:nvPr>
              <p:custDataLst>
                <p:tags r:id="rId16"/>
              </p:custDataLst>
            </p:nvPr>
          </p:nvSpPr>
          <p:spPr>
            <a:xfrm>
              <a:off x="3239498" y="4149830"/>
              <a:ext cx="37080" cy="200239"/>
            </a:xfrm>
            <a:custGeom>
              <a:avLst/>
              <a:gdLst/>
              <a:ahLst/>
              <a:cxnLst/>
              <a:rect l="0" t="0" r="0" b="0"/>
              <a:pathLst>
                <a:path w="37080" h="200239">
                  <a:moveTo>
                    <a:pt x="30752" y="9420"/>
                  </a:moveTo>
                  <a:lnTo>
                    <a:pt x="30752" y="9420"/>
                  </a:lnTo>
                  <a:lnTo>
                    <a:pt x="34123" y="6049"/>
                  </a:lnTo>
                  <a:lnTo>
                    <a:pt x="35778" y="2513"/>
                  </a:lnTo>
                  <a:lnTo>
                    <a:pt x="36219" y="582"/>
                  </a:lnTo>
                  <a:lnTo>
                    <a:pt x="36513" y="0"/>
                  </a:lnTo>
                  <a:lnTo>
                    <a:pt x="36710" y="318"/>
                  </a:lnTo>
                  <a:lnTo>
                    <a:pt x="37079" y="9651"/>
                  </a:lnTo>
                  <a:lnTo>
                    <a:pt x="31633" y="38377"/>
                  </a:lnTo>
                  <a:lnTo>
                    <a:pt x="24271" y="61666"/>
                  </a:lnTo>
                  <a:lnTo>
                    <a:pt x="16523" y="90909"/>
                  </a:lnTo>
                  <a:lnTo>
                    <a:pt x="9760" y="121916"/>
                  </a:lnTo>
                  <a:lnTo>
                    <a:pt x="6658" y="150075"/>
                  </a:lnTo>
                  <a:lnTo>
                    <a:pt x="498" y="176458"/>
                  </a:lnTo>
                  <a:lnTo>
                    <a:pt x="0" y="182162"/>
                  </a:lnTo>
                  <a:lnTo>
                    <a:pt x="3209" y="192263"/>
                  </a:lnTo>
                  <a:lnTo>
                    <a:pt x="7927" y="199339"/>
                  </a:lnTo>
                  <a:lnTo>
                    <a:pt x="9185" y="200238"/>
                  </a:lnTo>
                  <a:lnTo>
                    <a:pt x="18052" y="19992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 name="SMARTInkShape-Group115">
            <a:extLst>
              <a:ext uri="{FF2B5EF4-FFF2-40B4-BE49-F238E27FC236}">
                <a16:creationId xmlns:a16="http://schemas.microsoft.com/office/drawing/2014/main" id="{4ABB2DDF-A2B2-2800-08C9-34B4FEF138A4}"/>
              </a:ext>
            </a:extLst>
          </p:cNvPr>
          <p:cNvGrpSpPr/>
          <p:nvPr/>
        </p:nvGrpSpPr>
        <p:grpSpPr>
          <a:xfrm>
            <a:off x="1098550" y="4788191"/>
            <a:ext cx="590551" cy="319072"/>
            <a:chOff x="1098550" y="4788191"/>
            <a:chExt cx="590551" cy="319072"/>
          </a:xfrm>
        </p:grpSpPr>
        <p:sp>
          <p:nvSpPr>
            <p:cNvPr id="20" name="SMARTInkShape-565">
              <a:extLst>
                <a:ext uri="{FF2B5EF4-FFF2-40B4-BE49-F238E27FC236}">
                  <a16:creationId xmlns:a16="http://schemas.microsoft.com/office/drawing/2014/main" id="{AF2B5216-3047-8D65-8CE3-BA602AC70415}"/>
                </a:ext>
              </a:extLst>
            </p:cNvPr>
            <p:cNvSpPr/>
            <p:nvPr>
              <p:custDataLst>
                <p:tags r:id="rId9"/>
              </p:custDataLst>
            </p:nvPr>
          </p:nvSpPr>
          <p:spPr>
            <a:xfrm>
              <a:off x="1676400" y="5035550"/>
              <a:ext cx="12701" cy="19051"/>
            </a:xfrm>
            <a:custGeom>
              <a:avLst/>
              <a:gdLst/>
              <a:ahLst/>
              <a:cxnLst/>
              <a:rect l="0" t="0" r="0" b="0"/>
              <a:pathLst>
                <a:path w="12701" h="19051">
                  <a:moveTo>
                    <a:pt x="0" y="0"/>
                  </a:moveTo>
                  <a:lnTo>
                    <a:pt x="0" y="0"/>
                  </a:lnTo>
                  <a:lnTo>
                    <a:pt x="0" y="3371"/>
                  </a:lnTo>
                  <a:lnTo>
                    <a:pt x="706" y="4364"/>
                  </a:lnTo>
                  <a:lnTo>
                    <a:pt x="1881" y="5026"/>
                  </a:lnTo>
                  <a:lnTo>
                    <a:pt x="3371" y="5467"/>
                  </a:lnTo>
                  <a:lnTo>
                    <a:pt x="4364" y="6467"/>
                  </a:lnTo>
                  <a:lnTo>
                    <a:pt x="12700" y="19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Shape-566">
              <a:extLst>
                <a:ext uri="{FF2B5EF4-FFF2-40B4-BE49-F238E27FC236}">
                  <a16:creationId xmlns:a16="http://schemas.microsoft.com/office/drawing/2014/main" id="{06598AF4-F0DD-882F-0A3C-8155327BADE6}"/>
                </a:ext>
              </a:extLst>
            </p:cNvPr>
            <p:cNvSpPr/>
            <p:nvPr>
              <p:custDataLst>
                <p:tags r:id="rId10"/>
              </p:custDataLst>
            </p:nvPr>
          </p:nvSpPr>
          <p:spPr>
            <a:xfrm>
              <a:off x="1657350" y="4927600"/>
              <a:ext cx="6351" cy="6351"/>
            </a:xfrm>
            <a:custGeom>
              <a:avLst/>
              <a:gdLst/>
              <a:ahLst/>
              <a:cxnLst/>
              <a:rect l="0" t="0" r="0" b="0"/>
              <a:pathLst>
                <a:path w="6351" h="6351">
                  <a:moveTo>
                    <a:pt x="0" y="6350"/>
                  </a:moveTo>
                  <a:lnTo>
                    <a:pt x="0" y="6350"/>
                  </a:lnTo>
                  <a:lnTo>
                    <a:pt x="0" y="2979"/>
                  </a:lnTo>
                  <a:lnTo>
                    <a:pt x="706" y="1986"/>
                  </a:lnTo>
                  <a:lnTo>
                    <a:pt x="1881" y="1324"/>
                  </a:lnTo>
                  <a:lnTo>
                    <a:pt x="6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567">
              <a:extLst>
                <a:ext uri="{FF2B5EF4-FFF2-40B4-BE49-F238E27FC236}">
                  <a16:creationId xmlns:a16="http://schemas.microsoft.com/office/drawing/2014/main" id="{396ED5D6-8B6D-5247-62F7-2D9C842E2516}"/>
                </a:ext>
              </a:extLst>
            </p:cNvPr>
            <p:cNvSpPr/>
            <p:nvPr>
              <p:custDataLst>
                <p:tags r:id="rId11"/>
              </p:custDataLst>
            </p:nvPr>
          </p:nvSpPr>
          <p:spPr>
            <a:xfrm>
              <a:off x="1362040" y="4979653"/>
              <a:ext cx="168311" cy="127610"/>
            </a:xfrm>
            <a:custGeom>
              <a:avLst/>
              <a:gdLst/>
              <a:ahLst/>
              <a:cxnLst/>
              <a:rect l="0" t="0" r="0" b="0"/>
              <a:pathLst>
                <a:path w="168311" h="127610">
                  <a:moveTo>
                    <a:pt x="85760" y="36847"/>
                  </a:moveTo>
                  <a:lnTo>
                    <a:pt x="85760" y="36847"/>
                  </a:lnTo>
                  <a:lnTo>
                    <a:pt x="91227" y="36847"/>
                  </a:lnTo>
                  <a:lnTo>
                    <a:pt x="85831" y="36847"/>
                  </a:lnTo>
                  <a:lnTo>
                    <a:pt x="80299" y="31380"/>
                  </a:lnTo>
                  <a:lnTo>
                    <a:pt x="79673" y="27387"/>
                  </a:lnTo>
                  <a:lnTo>
                    <a:pt x="75764" y="23706"/>
                  </a:lnTo>
                  <a:lnTo>
                    <a:pt x="70734" y="19718"/>
                  </a:lnTo>
                  <a:lnTo>
                    <a:pt x="63869" y="9304"/>
                  </a:lnTo>
                  <a:lnTo>
                    <a:pt x="54658" y="2973"/>
                  </a:lnTo>
                  <a:lnTo>
                    <a:pt x="46362" y="0"/>
                  </a:lnTo>
                  <a:lnTo>
                    <a:pt x="44678" y="287"/>
                  </a:lnTo>
                  <a:lnTo>
                    <a:pt x="43556" y="1186"/>
                  </a:lnTo>
                  <a:lnTo>
                    <a:pt x="42807" y="2489"/>
                  </a:lnTo>
                  <a:lnTo>
                    <a:pt x="24548" y="18569"/>
                  </a:lnTo>
                  <a:lnTo>
                    <a:pt x="10874" y="41625"/>
                  </a:lnTo>
                  <a:lnTo>
                    <a:pt x="4018" y="68287"/>
                  </a:lnTo>
                  <a:lnTo>
                    <a:pt x="0" y="87555"/>
                  </a:lnTo>
                  <a:lnTo>
                    <a:pt x="1313" y="100306"/>
                  </a:lnTo>
                  <a:lnTo>
                    <a:pt x="6130" y="111148"/>
                  </a:lnTo>
                  <a:lnTo>
                    <a:pt x="17349" y="126234"/>
                  </a:lnTo>
                  <a:lnTo>
                    <a:pt x="19692" y="127482"/>
                  </a:lnTo>
                  <a:lnTo>
                    <a:pt x="21959" y="127609"/>
                  </a:lnTo>
                  <a:lnTo>
                    <a:pt x="27771" y="125164"/>
                  </a:lnTo>
                  <a:lnTo>
                    <a:pt x="41532" y="115853"/>
                  </a:lnTo>
                  <a:lnTo>
                    <a:pt x="62960" y="86685"/>
                  </a:lnTo>
                  <a:lnTo>
                    <a:pt x="85231" y="56956"/>
                  </a:lnTo>
                  <a:lnTo>
                    <a:pt x="87524" y="54486"/>
                  </a:lnTo>
                  <a:lnTo>
                    <a:pt x="89053" y="53545"/>
                  </a:lnTo>
                  <a:lnTo>
                    <a:pt x="90072" y="53623"/>
                  </a:lnTo>
                  <a:lnTo>
                    <a:pt x="90751" y="54381"/>
                  </a:lnTo>
                  <a:lnTo>
                    <a:pt x="90499" y="55592"/>
                  </a:lnTo>
                  <a:lnTo>
                    <a:pt x="87478" y="61373"/>
                  </a:lnTo>
                  <a:lnTo>
                    <a:pt x="85986" y="82994"/>
                  </a:lnTo>
                  <a:lnTo>
                    <a:pt x="87742" y="90988"/>
                  </a:lnTo>
                  <a:lnTo>
                    <a:pt x="90169" y="97599"/>
                  </a:lnTo>
                  <a:lnTo>
                    <a:pt x="92241" y="107842"/>
                  </a:lnTo>
                  <a:lnTo>
                    <a:pt x="93608" y="109577"/>
                  </a:lnTo>
                  <a:lnTo>
                    <a:pt x="95225" y="110734"/>
                  </a:lnTo>
                  <a:lnTo>
                    <a:pt x="104244" y="112362"/>
                  </a:lnTo>
                  <a:lnTo>
                    <a:pt x="109968" y="110861"/>
                  </a:lnTo>
                  <a:lnTo>
                    <a:pt x="140212" y="98103"/>
                  </a:lnTo>
                  <a:lnTo>
                    <a:pt x="168310" y="8764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568">
              <a:extLst>
                <a:ext uri="{FF2B5EF4-FFF2-40B4-BE49-F238E27FC236}">
                  <a16:creationId xmlns:a16="http://schemas.microsoft.com/office/drawing/2014/main" id="{339334E5-8345-A3AC-8992-33A00EF605A4}"/>
                </a:ext>
              </a:extLst>
            </p:cNvPr>
            <p:cNvSpPr/>
            <p:nvPr>
              <p:custDataLst>
                <p:tags r:id="rId12"/>
              </p:custDataLst>
            </p:nvPr>
          </p:nvSpPr>
          <p:spPr>
            <a:xfrm>
              <a:off x="1098550" y="4940300"/>
              <a:ext cx="152401" cy="25401"/>
            </a:xfrm>
            <a:custGeom>
              <a:avLst/>
              <a:gdLst/>
              <a:ahLst/>
              <a:cxnLst/>
              <a:rect l="0" t="0" r="0" b="0"/>
              <a:pathLst>
                <a:path w="152401" h="25401">
                  <a:moveTo>
                    <a:pt x="0" y="25400"/>
                  </a:moveTo>
                  <a:lnTo>
                    <a:pt x="0" y="25400"/>
                  </a:lnTo>
                  <a:lnTo>
                    <a:pt x="27630" y="20374"/>
                  </a:lnTo>
                  <a:lnTo>
                    <a:pt x="53342" y="17561"/>
                  </a:lnTo>
                  <a:lnTo>
                    <a:pt x="79540" y="12259"/>
                  </a:lnTo>
                  <a:lnTo>
                    <a:pt x="109540" y="6422"/>
                  </a:lnTo>
                  <a:lnTo>
                    <a:pt x="1524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569">
              <a:extLst>
                <a:ext uri="{FF2B5EF4-FFF2-40B4-BE49-F238E27FC236}">
                  <a16:creationId xmlns:a16="http://schemas.microsoft.com/office/drawing/2014/main" id="{E3B65DB4-E034-E910-CFA0-C2A3304443ED}"/>
                </a:ext>
              </a:extLst>
            </p:cNvPr>
            <p:cNvSpPr/>
            <p:nvPr>
              <p:custDataLst>
                <p:tags r:id="rId13"/>
              </p:custDataLst>
            </p:nvPr>
          </p:nvSpPr>
          <p:spPr>
            <a:xfrm>
              <a:off x="1263650" y="4814545"/>
              <a:ext cx="18614" cy="252756"/>
            </a:xfrm>
            <a:custGeom>
              <a:avLst/>
              <a:gdLst/>
              <a:ahLst/>
              <a:cxnLst/>
              <a:rect l="0" t="0" r="0" b="0"/>
              <a:pathLst>
                <a:path w="18614" h="252756">
                  <a:moveTo>
                    <a:pt x="0" y="24155"/>
                  </a:moveTo>
                  <a:lnTo>
                    <a:pt x="0" y="24155"/>
                  </a:lnTo>
                  <a:lnTo>
                    <a:pt x="10126" y="13324"/>
                  </a:lnTo>
                  <a:lnTo>
                    <a:pt x="14073" y="5057"/>
                  </a:lnTo>
                  <a:lnTo>
                    <a:pt x="18067" y="0"/>
                  </a:lnTo>
                  <a:lnTo>
                    <a:pt x="18613" y="3071"/>
                  </a:lnTo>
                  <a:lnTo>
                    <a:pt x="18150" y="10551"/>
                  </a:lnTo>
                  <a:lnTo>
                    <a:pt x="12104" y="38349"/>
                  </a:lnTo>
                  <a:lnTo>
                    <a:pt x="9613" y="53747"/>
                  </a:lnTo>
                  <a:lnTo>
                    <a:pt x="10000" y="82760"/>
                  </a:lnTo>
                  <a:lnTo>
                    <a:pt x="5550" y="107136"/>
                  </a:lnTo>
                  <a:lnTo>
                    <a:pt x="1096" y="137286"/>
                  </a:lnTo>
                  <a:lnTo>
                    <a:pt x="325" y="167271"/>
                  </a:lnTo>
                  <a:lnTo>
                    <a:pt x="144" y="188892"/>
                  </a:lnTo>
                  <a:lnTo>
                    <a:pt x="43" y="219016"/>
                  </a:lnTo>
                  <a:lnTo>
                    <a:pt x="8" y="244365"/>
                  </a:lnTo>
                  <a:lnTo>
                    <a:pt x="711" y="247162"/>
                  </a:lnTo>
                  <a:lnTo>
                    <a:pt x="6350" y="25275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570">
              <a:extLst>
                <a:ext uri="{FF2B5EF4-FFF2-40B4-BE49-F238E27FC236}">
                  <a16:creationId xmlns:a16="http://schemas.microsoft.com/office/drawing/2014/main" id="{13586735-1046-9820-33C8-60E25C81AA75}"/>
                </a:ext>
              </a:extLst>
            </p:cNvPr>
            <p:cNvSpPr/>
            <p:nvPr>
              <p:custDataLst>
                <p:tags r:id="rId14"/>
              </p:custDataLst>
            </p:nvPr>
          </p:nvSpPr>
          <p:spPr>
            <a:xfrm>
              <a:off x="1098550" y="4788191"/>
              <a:ext cx="38053" cy="310860"/>
            </a:xfrm>
            <a:custGeom>
              <a:avLst/>
              <a:gdLst/>
              <a:ahLst/>
              <a:cxnLst/>
              <a:rect l="0" t="0" r="0" b="0"/>
              <a:pathLst>
                <a:path w="38053" h="310860">
                  <a:moveTo>
                    <a:pt x="19050" y="18759"/>
                  </a:moveTo>
                  <a:lnTo>
                    <a:pt x="19050" y="18759"/>
                  </a:lnTo>
                  <a:lnTo>
                    <a:pt x="22421" y="18759"/>
                  </a:lnTo>
                  <a:lnTo>
                    <a:pt x="23414" y="18054"/>
                  </a:lnTo>
                  <a:lnTo>
                    <a:pt x="24076" y="16877"/>
                  </a:lnTo>
                  <a:lnTo>
                    <a:pt x="24517" y="15388"/>
                  </a:lnTo>
                  <a:lnTo>
                    <a:pt x="28770" y="11852"/>
                  </a:lnTo>
                  <a:lnTo>
                    <a:pt x="36257" y="7204"/>
                  </a:lnTo>
                  <a:lnTo>
                    <a:pt x="36871" y="6117"/>
                  </a:lnTo>
                  <a:lnTo>
                    <a:pt x="38052" y="0"/>
                  </a:lnTo>
                  <a:lnTo>
                    <a:pt x="37392" y="31527"/>
                  </a:lnTo>
                  <a:lnTo>
                    <a:pt x="33735" y="57506"/>
                  </a:lnTo>
                  <a:lnTo>
                    <a:pt x="32632" y="82076"/>
                  </a:lnTo>
                  <a:lnTo>
                    <a:pt x="32012" y="113563"/>
                  </a:lnTo>
                  <a:lnTo>
                    <a:pt x="28456" y="140766"/>
                  </a:lnTo>
                  <a:lnTo>
                    <a:pt x="22935" y="166701"/>
                  </a:lnTo>
                  <a:lnTo>
                    <a:pt x="20201" y="192259"/>
                  </a:lnTo>
                  <a:lnTo>
                    <a:pt x="19391" y="217707"/>
                  </a:lnTo>
                  <a:lnTo>
                    <a:pt x="15780" y="246491"/>
                  </a:lnTo>
                  <a:lnTo>
                    <a:pt x="8944" y="276978"/>
                  </a:lnTo>
                  <a:lnTo>
                    <a:pt x="0" y="3108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7" name="SMARTInkShape-571">
            <a:extLst>
              <a:ext uri="{FF2B5EF4-FFF2-40B4-BE49-F238E27FC236}">
                <a16:creationId xmlns:a16="http://schemas.microsoft.com/office/drawing/2014/main" id="{A617413C-C850-9106-2DB9-4FC07A237E61}"/>
              </a:ext>
            </a:extLst>
          </p:cNvPr>
          <p:cNvSpPr/>
          <p:nvPr>
            <p:custDataLst>
              <p:tags r:id="rId3"/>
            </p:custDataLst>
          </p:nvPr>
        </p:nvSpPr>
        <p:spPr>
          <a:xfrm>
            <a:off x="2044700" y="4889507"/>
            <a:ext cx="431801" cy="285646"/>
          </a:xfrm>
          <a:custGeom>
            <a:avLst/>
            <a:gdLst/>
            <a:ahLst/>
            <a:cxnLst/>
            <a:rect l="0" t="0" r="0" b="0"/>
            <a:pathLst>
              <a:path w="431801" h="285646">
                <a:moveTo>
                  <a:pt x="0" y="279393"/>
                </a:moveTo>
                <a:lnTo>
                  <a:pt x="0" y="279393"/>
                </a:lnTo>
                <a:lnTo>
                  <a:pt x="0" y="273926"/>
                </a:lnTo>
                <a:lnTo>
                  <a:pt x="0" y="285645"/>
                </a:lnTo>
                <a:lnTo>
                  <a:pt x="0" y="273525"/>
                </a:lnTo>
                <a:lnTo>
                  <a:pt x="5645" y="264085"/>
                </a:lnTo>
                <a:lnTo>
                  <a:pt x="26515" y="237407"/>
                </a:lnTo>
                <a:lnTo>
                  <a:pt x="50389" y="208543"/>
                </a:lnTo>
                <a:lnTo>
                  <a:pt x="72618" y="182731"/>
                </a:lnTo>
                <a:lnTo>
                  <a:pt x="92034" y="165232"/>
                </a:lnTo>
                <a:lnTo>
                  <a:pt x="114575" y="137824"/>
                </a:lnTo>
                <a:lnTo>
                  <a:pt x="139724" y="106455"/>
                </a:lnTo>
                <a:lnTo>
                  <a:pt x="156638" y="78878"/>
                </a:lnTo>
                <a:lnTo>
                  <a:pt x="175292" y="50539"/>
                </a:lnTo>
                <a:lnTo>
                  <a:pt x="186033" y="35508"/>
                </a:lnTo>
                <a:lnTo>
                  <a:pt x="191499" y="20832"/>
                </a:lnTo>
                <a:lnTo>
                  <a:pt x="194472" y="15604"/>
                </a:lnTo>
                <a:lnTo>
                  <a:pt x="196537" y="7701"/>
                </a:lnTo>
                <a:lnTo>
                  <a:pt x="203193" y="0"/>
                </a:lnTo>
                <a:lnTo>
                  <a:pt x="194361" y="26509"/>
                </a:lnTo>
                <a:lnTo>
                  <a:pt x="188273" y="54887"/>
                </a:lnTo>
                <a:lnTo>
                  <a:pt x="185372" y="79993"/>
                </a:lnTo>
                <a:lnTo>
                  <a:pt x="180028" y="107439"/>
                </a:lnTo>
                <a:lnTo>
                  <a:pt x="180122" y="137006"/>
                </a:lnTo>
                <a:lnTo>
                  <a:pt x="182956" y="166178"/>
                </a:lnTo>
                <a:lnTo>
                  <a:pt x="187285" y="197528"/>
                </a:lnTo>
                <a:lnTo>
                  <a:pt x="192918" y="212725"/>
                </a:lnTo>
                <a:lnTo>
                  <a:pt x="198865" y="219894"/>
                </a:lnTo>
                <a:lnTo>
                  <a:pt x="202427" y="222795"/>
                </a:lnTo>
                <a:lnTo>
                  <a:pt x="208329" y="223316"/>
                </a:lnTo>
                <a:lnTo>
                  <a:pt x="224295" y="220133"/>
                </a:lnTo>
                <a:lnTo>
                  <a:pt x="249745" y="207036"/>
                </a:lnTo>
                <a:lnTo>
                  <a:pt x="261046" y="195729"/>
                </a:lnTo>
                <a:lnTo>
                  <a:pt x="280903" y="164947"/>
                </a:lnTo>
                <a:lnTo>
                  <a:pt x="293857" y="133323"/>
                </a:lnTo>
                <a:lnTo>
                  <a:pt x="304753" y="106616"/>
                </a:lnTo>
                <a:lnTo>
                  <a:pt x="315377" y="80382"/>
                </a:lnTo>
                <a:lnTo>
                  <a:pt x="328318" y="48637"/>
                </a:lnTo>
                <a:lnTo>
                  <a:pt x="329828" y="45271"/>
                </a:lnTo>
                <a:lnTo>
                  <a:pt x="329421" y="59815"/>
                </a:lnTo>
                <a:lnTo>
                  <a:pt x="325159" y="86834"/>
                </a:lnTo>
                <a:lnTo>
                  <a:pt x="322356" y="115565"/>
                </a:lnTo>
                <a:lnTo>
                  <a:pt x="317057" y="146420"/>
                </a:lnTo>
                <a:lnTo>
                  <a:pt x="314481" y="165260"/>
                </a:lnTo>
                <a:lnTo>
                  <a:pt x="316964" y="197005"/>
                </a:lnTo>
                <a:lnTo>
                  <a:pt x="321025" y="207734"/>
                </a:lnTo>
                <a:lnTo>
                  <a:pt x="327533" y="216500"/>
                </a:lnTo>
                <a:lnTo>
                  <a:pt x="335130" y="222748"/>
                </a:lnTo>
                <a:lnTo>
                  <a:pt x="346973" y="225995"/>
                </a:lnTo>
                <a:lnTo>
                  <a:pt x="367458" y="228080"/>
                </a:lnTo>
                <a:lnTo>
                  <a:pt x="379261" y="225070"/>
                </a:lnTo>
                <a:lnTo>
                  <a:pt x="405126" y="212563"/>
                </a:lnTo>
                <a:lnTo>
                  <a:pt x="431800" y="20319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1" name="SMARTInkShape-Group117">
            <a:extLst>
              <a:ext uri="{FF2B5EF4-FFF2-40B4-BE49-F238E27FC236}">
                <a16:creationId xmlns:a16="http://schemas.microsoft.com/office/drawing/2014/main" id="{16A3A0B7-79BE-B230-C46C-6053F08BC643}"/>
              </a:ext>
            </a:extLst>
          </p:cNvPr>
          <p:cNvGrpSpPr/>
          <p:nvPr/>
        </p:nvGrpSpPr>
        <p:grpSpPr>
          <a:xfrm>
            <a:off x="2736850" y="4845050"/>
            <a:ext cx="260351" cy="287373"/>
            <a:chOff x="2736850" y="4845050"/>
            <a:chExt cx="260351" cy="287373"/>
          </a:xfrm>
        </p:grpSpPr>
        <p:sp>
          <p:nvSpPr>
            <p:cNvPr id="28" name="SMARTInkShape-572">
              <a:extLst>
                <a:ext uri="{FF2B5EF4-FFF2-40B4-BE49-F238E27FC236}">
                  <a16:creationId xmlns:a16="http://schemas.microsoft.com/office/drawing/2014/main" id="{17E70E18-CC80-C0F7-0EF4-A74F74FCCCCB}"/>
                </a:ext>
              </a:extLst>
            </p:cNvPr>
            <p:cNvSpPr/>
            <p:nvPr>
              <p:custDataLst>
                <p:tags r:id="rId6"/>
              </p:custDataLst>
            </p:nvPr>
          </p:nvSpPr>
          <p:spPr>
            <a:xfrm>
              <a:off x="2765851" y="4845050"/>
              <a:ext cx="180288" cy="287373"/>
            </a:xfrm>
            <a:custGeom>
              <a:avLst/>
              <a:gdLst/>
              <a:ahLst/>
              <a:cxnLst/>
              <a:rect l="0" t="0" r="0" b="0"/>
              <a:pathLst>
                <a:path w="180288" h="287373">
                  <a:moveTo>
                    <a:pt x="174199" y="0"/>
                  </a:moveTo>
                  <a:lnTo>
                    <a:pt x="174199" y="0"/>
                  </a:lnTo>
                  <a:lnTo>
                    <a:pt x="180287" y="0"/>
                  </a:lnTo>
                  <a:lnTo>
                    <a:pt x="166700" y="24485"/>
                  </a:lnTo>
                  <a:lnTo>
                    <a:pt x="152927" y="50529"/>
                  </a:lnTo>
                  <a:lnTo>
                    <a:pt x="139204" y="76120"/>
                  </a:lnTo>
                  <a:lnTo>
                    <a:pt x="126906" y="101577"/>
                  </a:lnTo>
                  <a:lnTo>
                    <a:pt x="109857" y="128874"/>
                  </a:lnTo>
                  <a:lnTo>
                    <a:pt x="93281" y="157424"/>
                  </a:lnTo>
                  <a:lnTo>
                    <a:pt x="75038" y="188984"/>
                  </a:lnTo>
                  <a:lnTo>
                    <a:pt x="57846" y="215600"/>
                  </a:lnTo>
                  <a:lnTo>
                    <a:pt x="36624" y="244240"/>
                  </a:lnTo>
                  <a:lnTo>
                    <a:pt x="20390" y="262917"/>
                  </a:lnTo>
                  <a:lnTo>
                    <a:pt x="7354" y="285696"/>
                  </a:lnTo>
                  <a:lnTo>
                    <a:pt x="5114" y="287125"/>
                  </a:lnTo>
                  <a:lnTo>
                    <a:pt x="2915" y="287372"/>
                  </a:lnTo>
                  <a:lnTo>
                    <a:pt x="743" y="286832"/>
                  </a:lnTo>
                  <a:lnTo>
                    <a:pt x="0" y="285060"/>
                  </a:lnTo>
                  <a:lnTo>
                    <a:pt x="2749" y="273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573">
              <a:extLst>
                <a:ext uri="{FF2B5EF4-FFF2-40B4-BE49-F238E27FC236}">
                  <a16:creationId xmlns:a16="http://schemas.microsoft.com/office/drawing/2014/main" id="{AA3E09AE-1444-4350-C501-8982F6ECD757}"/>
                </a:ext>
              </a:extLst>
            </p:cNvPr>
            <p:cNvSpPr/>
            <p:nvPr>
              <p:custDataLst>
                <p:tags r:id="rId7"/>
              </p:custDataLst>
            </p:nvPr>
          </p:nvSpPr>
          <p:spPr>
            <a:xfrm>
              <a:off x="2736850" y="5016500"/>
              <a:ext cx="234951" cy="12701"/>
            </a:xfrm>
            <a:custGeom>
              <a:avLst/>
              <a:gdLst/>
              <a:ahLst/>
              <a:cxnLst/>
              <a:rect l="0" t="0" r="0" b="0"/>
              <a:pathLst>
                <a:path w="234951" h="12701">
                  <a:moveTo>
                    <a:pt x="0" y="0"/>
                  </a:moveTo>
                  <a:lnTo>
                    <a:pt x="0" y="0"/>
                  </a:lnTo>
                  <a:lnTo>
                    <a:pt x="3371" y="3371"/>
                  </a:lnTo>
                  <a:lnTo>
                    <a:pt x="8789" y="5026"/>
                  </a:lnTo>
                  <a:lnTo>
                    <a:pt x="33878" y="6088"/>
                  </a:lnTo>
                  <a:lnTo>
                    <a:pt x="54568" y="6234"/>
                  </a:lnTo>
                  <a:lnTo>
                    <a:pt x="84372" y="6316"/>
                  </a:lnTo>
                  <a:lnTo>
                    <a:pt x="112253" y="6339"/>
                  </a:lnTo>
                  <a:lnTo>
                    <a:pt x="141680" y="8228"/>
                  </a:lnTo>
                  <a:lnTo>
                    <a:pt x="167216" y="11817"/>
                  </a:lnTo>
                  <a:lnTo>
                    <a:pt x="194890" y="12438"/>
                  </a:lnTo>
                  <a:lnTo>
                    <a:pt x="234950" y="127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574">
              <a:extLst>
                <a:ext uri="{FF2B5EF4-FFF2-40B4-BE49-F238E27FC236}">
                  <a16:creationId xmlns:a16="http://schemas.microsoft.com/office/drawing/2014/main" id="{6D440BD6-ACA5-4F67-FA68-5209CC5264C2}"/>
                </a:ext>
              </a:extLst>
            </p:cNvPr>
            <p:cNvSpPr/>
            <p:nvPr>
              <p:custDataLst>
                <p:tags r:id="rId8"/>
              </p:custDataLst>
            </p:nvPr>
          </p:nvSpPr>
          <p:spPr>
            <a:xfrm>
              <a:off x="2755978" y="4940300"/>
              <a:ext cx="241223" cy="12623"/>
            </a:xfrm>
            <a:custGeom>
              <a:avLst/>
              <a:gdLst/>
              <a:ahLst/>
              <a:cxnLst/>
              <a:rect l="0" t="0" r="0" b="0"/>
              <a:pathLst>
                <a:path w="241223" h="12623">
                  <a:moveTo>
                    <a:pt x="6272" y="0"/>
                  </a:moveTo>
                  <a:lnTo>
                    <a:pt x="6272" y="0"/>
                  </a:lnTo>
                  <a:lnTo>
                    <a:pt x="184" y="0"/>
                  </a:lnTo>
                  <a:lnTo>
                    <a:pt x="0" y="3371"/>
                  </a:lnTo>
                  <a:lnTo>
                    <a:pt x="679" y="4364"/>
                  </a:lnTo>
                  <a:lnTo>
                    <a:pt x="1838" y="5026"/>
                  </a:lnTo>
                  <a:lnTo>
                    <a:pt x="8767" y="6088"/>
                  </a:lnTo>
                  <a:lnTo>
                    <a:pt x="38798" y="9699"/>
                  </a:lnTo>
                  <a:lnTo>
                    <a:pt x="64281" y="12107"/>
                  </a:lnTo>
                  <a:lnTo>
                    <a:pt x="89704" y="12524"/>
                  </a:lnTo>
                  <a:lnTo>
                    <a:pt x="114144" y="12622"/>
                  </a:lnTo>
                  <a:lnTo>
                    <a:pt x="142186" y="9306"/>
                  </a:lnTo>
                  <a:lnTo>
                    <a:pt x="172035" y="6934"/>
                  </a:lnTo>
                  <a:lnTo>
                    <a:pt x="199634" y="6523"/>
                  </a:lnTo>
                  <a:lnTo>
                    <a:pt x="228956" y="6384"/>
                  </a:lnTo>
                  <a:lnTo>
                    <a:pt x="241222" y="63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 name="SMARTInkShape-Group118">
            <a:extLst>
              <a:ext uri="{FF2B5EF4-FFF2-40B4-BE49-F238E27FC236}">
                <a16:creationId xmlns:a16="http://schemas.microsoft.com/office/drawing/2014/main" id="{487F2D82-BCED-004C-D381-B124FB2F0427}"/>
              </a:ext>
            </a:extLst>
          </p:cNvPr>
          <p:cNvGrpSpPr/>
          <p:nvPr/>
        </p:nvGrpSpPr>
        <p:grpSpPr>
          <a:xfrm>
            <a:off x="3194050" y="4883150"/>
            <a:ext cx="304593" cy="228601"/>
            <a:chOff x="3194050" y="4883150"/>
            <a:chExt cx="304593" cy="228601"/>
          </a:xfrm>
        </p:grpSpPr>
        <p:sp>
          <p:nvSpPr>
            <p:cNvPr id="32" name="SMARTInkShape-575">
              <a:extLst>
                <a:ext uri="{FF2B5EF4-FFF2-40B4-BE49-F238E27FC236}">
                  <a16:creationId xmlns:a16="http://schemas.microsoft.com/office/drawing/2014/main" id="{24C83DB5-EF5C-C6CA-36F4-3C0726DF9D4D}"/>
                </a:ext>
              </a:extLst>
            </p:cNvPr>
            <p:cNvSpPr/>
            <p:nvPr>
              <p:custDataLst>
                <p:tags r:id="rId4"/>
              </p:custDataLst>
            </p:nvPr>
          </p:nvSpPr>
          <p:spPr>
            <a:xfrm>
              <a:off x="3354095" y="4902930"/>
              <a:ext cx="144548" cy="198515"/>
            </a:xfrm>
            <a:custGeom>
              <a:avLst/>
              <a:gdLst/>
              <a:ahLst/>
              <a:cxnLst/>
              <a:rect l="0" t="0" r="0" b="0"/>
              <a:pathLst>
                <a:path w="144548" h="198515">
                  <a:moveTo>
                    <a:pt x="68555" y="31020"/>
                  </a:moveTo>
                  <a:lnTo>
                    <a:pt x="68555" y="31020"/>
                  </a:lnTo>
                  <a:lnTo>
                    <a:pt x="71926" y="31020"/>
                  </a:lnTo>
                  <a:lnTo>
                    <a:pt x="75462" y="27257"/>
                  </a:lnTo>
                  <a:lnTo>
                    <a:pt x="79386" y="22292"/>
                  </a:lnTo>
                  <a:lnTo>
                    <a:pt x="83482" y="20085"/>
                  </a:lnTo>
                  <a:lnTo>
                    <a:pt x="84856" y="18086"/>
                  </a:lnTo>
                  <a:lnTo>
                    <a:pt x="86383" y="12101"/>
                  </a:lnTo>
                  <a:lnTo>
                    <a:pt x="86085" y="9235"/>
                  </a:lnTo>
                  <a:lnTo>
                    <a:pt x="82031" y="721"/>
                  </a:lnTo>
                  <a:lnTo>
                    <a:pt x="60276" y="17075"/>
                  </a:lnTo>
                  <a:lnTo>
                    <a:pt x="37130" y="43448"/>
                  </a:lnTo>
                  <a:lnTo>
                    <a:pt x="20119" y="72072"/>
                  </a:lnTo>
                  <a:lnTo>
                    <a:pt x="9755" y="98474"/>
                  </a:lnTo>
                  <a:lnTo>
                    <a:pt x="3076" y="122581"/>
                  </a:lnTo>
                  <a:lnTo>
                    <a:pt x="0" y="147598"/>
                  </a:lnTo>
                  <a:lnTo>
                    <a:pt x="2460" y="166142"/>
                  </a:lnTo>
                  <a:lnTo>
                    <a:pt x="7657" y="180574"/>
                  </a:lnTo>
                  <a:lnTo>
                    <a:pt x="15383" y="187564"/>
                  </a:lnTo>
                  <a:lnTo>
                    <a:pt x="37591" y="197801"/>
                  </a:lnTo>
                  <a:lnTo>
                    <a:pt x="49855" y="198514"/>
                  </a:lnTo>
                  <a:lnTo>
                    <a:pt x="76937" y="191365"/>
                  </a:lnTo>
                  <a:lnTo>
                    <a:pt x="106922" y="177864"/>
                  </a:lnTo>
                  <a:lnTo>
                    <a:pt x="130473" y="159138"/>
                  </a:lnTo>
                  <a:lnTo>
                    <a:pt x="139425" y="143770"/>
                  </a:lnTo>
                  <a:lnTo>
                    <a:pt x="143702" y="118908"/>
                  </a:lnTo>
                  <a:lnTo>
                    <a:pt x="144547" y="89433"/>
                  </a:lnTo>
                  <a:lnTo>
                    <a:pt x="142812" y="69494"/>
                  </a:lnTo>
                  <a:lnTo>
                    <a:pt x="133916" y="38830"/>
                  </a:lnTo>
                  <a:lnTo>
                    <a:pt x="127040" y="27768"/>
                  </a:lnTo>
                  <a:lnTo>
                    <a:pt x="105019" y="7587"/>
                  </a:lnTo>
                  <a:lnTo>
                    <a:pt x="95110" y="2966"/>
                  </a:lnTo>
                  <a:lnTo>
                    <a:pt x="80621" y="0"/>
                  </a:lnTo>
                  <a:lnTo>
                    <a:pt x="75564" y="1476"/>
                  </a:lnTo>
                  <a:lnTo>
                    <a:pt x="63197" y="11544"/>
                  </a:lnTo>
                  <a:lnTo>
                    <a:pt x="59118" y="19072"/>
                  </a:lnTo>
                  <a:lnTo>
                    <a:pt x="56600" y="26415"/>
                  </a:lnTo>
                  <a:lnTo>
                    <a:pt x="49505" y="3737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InkShape-576">
              <a:extLst>
                <a:ext uri="{FF2B5EF4-FFF2-40B4-BE49-F238E27FC236}">
                  <a16:creationId xmlns:a16="http://schemas.microsoft.com/office/drawing/2014/main" id="{0D0F245C-B057-1148-7B20-422E0DA3EB3C}"/>
                </a:ext>
              </a:extLst>
            </p:cNvPr>
            <p:cNvSpPr/>
            <p:nvPr>
              <p:custDataLst>
                <p:tags r:id="rId5"/>
              </p:custDataLst>
            </p:nvPr>
          </p:nvSpPr>
          <p:spPr>
            <a:xfrm>
              <a:off x="3194050" y="4883150"/>
              <a:ext cx="30871" cy="228601"/>
            </a:xfrm>
            <a:custGeom>
              <a:avLst/>
              <a:gdLst/>
              <a:ahLst/>
              <a:cxnLst/>
              <a:rect l="0" t="0" r="0" b="0"/>
              <a:pathLst>
                <a:path w="30871" h="228601">
                  <a:moveTo>
                    <a:pt x="19050" y="0"/>
                  </a:moveTo>
                  <a:lnTo>
                    <a:pt x="19050" y="0"/>
                  </a:lnTo>
                  <a:lnTo>
                    <a:pt x="25377" y="0"/>
                  </a:lnTo>
                  <a:lnTo>
                    <a:pt x="25393" y="3371"/>
                  </a:lnTo>
                  <a:lnTo>
                    <a:pt x="27278" y="6907"/>
                  </a:lnTo>
                  <a:lnTo>
                    <a:pt x="28769" y="8838"/>
                  </a:lnTo>
                  <a:lnTo>
                    <a:pt x="30425" y="14746"/>
                  </a:lnTo>
                  <a:lnTo>
                    <a:pt x="30870" y="36959"/>
                  </a:lnTo>
                  <a:lnTo>
                    <a:pt x="26629" y="64808"/>
                  </a:lnTo>
                  <a:lnTo>
                    <a:pt x="18875" y="96136"/>
                  </a:lnTo>
                  <a:lnTo>
                    <a:pt x="10549" y="125921"/>
                  </a:lnTo>
                  <a:lnTo>
                    <a:pt x="4224" y="152472"/>
                  </a:lnTo>
                  <a:lnTo>
                    <a:pt x="1251" y="182682"/>
                  </a:lnTo>
                  <a:lnTo>
                    <a:pt x="0" y="2286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11.1.3</a:t>
            </a:r>
          </a:p>
        </p:txBody>
      </p:sp>
      <p:sp>
        <p:nvSpPr>
          <p:cNvPr id="3" name="Content Placeholder 2"/>
          <p:cNvSpPr>
            <a:spLocks noGrp="1"/>
          </p:cNvSpPr>
          <p:nvPr>
            <p:ph idx="1"/>
          </p:nvPr>
        </p:nvSpPr>
        <p:spPr/>
        <p:txBody>
          <a:bodyPr/>
          <a:lstStyle/>
          <a:p>
            <a:r>
              <a:rPr lang="en-US" dirty="0"/>
              <a:t>Martha Brandon wants to assess her candidacy in a forthcoming race for the state senate. She is an incumbent and wants to raise sufficient support to retain her seat. How should she formulate an appropriate hypothesis to determine if there is overwhelming evidence that she will retain her seat?</a:t>
            </a:r>
          </a:p>
        </p:txBody>
      </p:sp>
      <p:grpSp>
        <p:nvGrpSpPr>
          <p:cNvPr id="8" name="SMARTInkShape-Group119">
            <a:extLst>
              <a:ext uri="{FF2B5EF4-FFF2-40B4-BE49-F238E27FC236}">
                <a16:creationId xmlns:a16="http://schemas.microsoft.com/office/drawing/2014/main" id="{52B1F14F-0E63-E72E-C0DC-262C71ED1CE6}"/>
              </a:ext>
            </a:extLst>
          </p:cNvPr>
          <p:cNvGrpSpPr/>
          <p:nvPr/>
        </p:nvGrpSpPr>
        <p:grpSpPr>
          <a:xfrm>
            <a:off x="762000" y="4070905"/>
            <a:ext cx="336551" cy="393146"/>
            <a:chOff x="762000" y="4070905"/>
            <a:chExt cx="336551" cy="393146"/>
          </a:xfrm>
        </p:grpSpPr>
        <p:sp>
          <p:nvSpPr>
            <p:cNvPr id="4" name="SMARTInkShape-577">
              <a:extLst>
                <a:ext uri="{FF2B5EF4-FFF2-40B4-BE49-F238E27FC236}">
                  <a16:creationId xmlns:a16="http://schemas.microsoft.com/office/drawing/2014/main" id="{A9508F7D-B9B0-FD7A-109A-5FFC8D8052EE}"/>
                </a:ext>
              </a:extLst>
            </p:cNvPr>
            <p:cNvSpPr/>
            <p:nvPr>
              <p:custDataLst>
                <p:tags r:id="rId62"/>
              </p:custDataLst>
            </p:nvPr>
          </p:nvSpPr>
          <p:spPr>
            <a:xfrm>
              <a:off x="762000" y="4070905"/>
              <a:ext cx="25032" cy="393146"/>
            </a:xfrm>
            <a:custGeom>
              <a:avLst/>
              <a:gdLst/>
              <a:ahLst/>
              <a:cxnLst/>
              <a:rect l="0" t="0" r="0" b="0"/>
              <a:pathLst>
                <a:path w="25032" h="393146">
                  <a:moveTo>
                    <a:pt x="0" y="31195"/>
                  </a:moveTo>
                  <a:lnTo>
                    <a:pt x="0" y="31195"/>
                  </a:lnTo>
                  <a:lnTo>
                    <a:pt x="0" y="27824"/>
                  </a:lnTo>
                  <a:lnTo>
                    <a:pt x="1881" y="24288"/>
                  </a:lnTo>
                  <a:lnTo>
                    <a:pt x="8838" y="16268"/>
                  </a:lnTo>
                  <a:lnTo>
                    <a:pt x="12865" y="13977"/>
                  </a:lnTo>
                  <a:lnTo>
                    <a:pt x="14927" y="13367"/>
                  </a:lnTo>
                  <a:lnTo>
                    <a:pt x="19099" y="8925"/>
                  </a:lnTo>
                  <a:lnTo>
                    <a:pt x="25031" y="0"/>
                  </a:lnTo>
                  <a:lnTo>
                    <a:pt x="20963" y="9694"/>
                  </a:lnTo>
                  <a:lnTo>
                    <a:pt x="19302" y="39426"/>
                  </a:lnTo>
                  <a:lnTo>
                    <a:pt x="14030" y="69118"/>
                  </a:lnTo>
                  <a:lnTo>
                    <a:pt x="8939" y="93858"/>
                  </a:lnTo>
                  <a:lnTo>
                    <a:pt x="6412" y="122512"/>
                  </a:lnTo>
                  <a:lnTo>
                    <a:pt x="2213" y="148485"/>
                  </a:lnTo>
                  <a:lnTo>
                    <a:pt x="437" y="178462"/>
                  </a:lnTo>
                  <a:lnTo>
                    <a:pt x="130" y="203006"/>
                  </a:lnTo>
                  <a:lnTo>
                    <a:pt x="38" y="228152"/>
                  </a:lnTo>
                  <a:lnTo>
                    <a:pt x="1893" y="259121"/>
                  </a:lnTo>
                  <a:lnTo>
                    <a:pt x="5074" y="284895"/>
                  </a:lnTo>
                  <a:lnTo>
                    <a:pt x="8841" y="310462"/>
                  </a:lnTo>
                  <a:lnTo>
                    <a:pt x="10985" y="334054"/>
                  </a:lnTo>
                  <a:lnTo>
                    <a:pt x="12700" y="39314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578">
              <a:extLst>
                <a:ext uri="{FF2B5EF4-FFF2-40B4-BE49-F238E27FC236}">
                  <a16:creationId xmlns:a16="http://schemas.microsoft.com/office/drawing/2014/main" id="{35BC5E75-7743-827B-4712-632DDD2AAE41}"/>
                </a:ext>
              </a:extLst>
            </p:cNvPr>
            <p:cNvSpPr/>
            <p:nvPr>
              <p:custDataLst>
                <p:tags r:id="rId63"/>
              </p:custDataLst>
            </p:nvPr>
          </p:nvSpPr>
          <p:spPr>
            <a:xfrm>
              <a:off x="762000" y="4172342"/>
              <a:ext cx="118114" cy="94859"/>
            </a:xfrm>
            <a:custGeom>
              <a:avLst/>
              <a:gdLst/>
              <a:ahLst/>
              <a:cxnLst/>
              <a:rect l="0" t="0" r="0" b="0"/>
              <a:pathLst>
                <a:path w="118114" h="94859">
                  <a:moveTo>
                    <a:pt x="25400" y="37708"/>
                  </a:moveTo>
                  <a:lnTo>
                    <a:pt x="25400" y="37708"/>
                  </a:lnTo>
                  <a:lnTo>
                    <a:pt x="22029" y="37708"/>
                  </a:lnTo>
                  <a:lnTo>
                    <a:pt x="21742" y="37003"/>
                  </a:lnTo>
                  <a:lnTo>
                    <a:pt x="24779" y="32241"/>
                  </a:lnTo>
                  <a:lnTo>
                    <a:pt x="37555" y="19227"/>
                  </a:lnTo>
                  <a:lnTo>
                    <a:pt x="58296" y="8605"/>
                  </a:lnTo>
                  <a:lnTo>
                    <a:pt x="80895" y="1594"/>
                  </a:lnTo>
                  <a:lnTo>
                    <a:pt x="99156" y="0"/>
                  </a:lnTo>
                  <a:lnTo>
                    <a:pt x="107805" y="3545"/>
                  </a:lnTo>
                  <a:lnTo>
                    <a:pt x="112086" y="6466"/>
                  </a:lnTo>
                  <a:lnTo>
                    <a:pt x="114941" y="10530"/>
                  </a:lnTo>
                  <a:lnTo>
                    <a:pt x="118113" y="20690"/>
                  </a:lnTo>
                  <a:lnTo>
                    <a:pt x="116527" y="45052"/>
                  </a:lnTo>
                  <a:lnTo>
                    <a:pt x="109645" y="58846"/>
                  </a:lnTo>
                  <a:lnTo>
                    <a:pt x="98826" y="69680"/>
                  </a:lnTo>
                  <a:lnTo>
                    <a:pt x="76867" y="83008"/>
                  </a:lnTo>
                  <a:lnTo>
                    <a:pt x="47927" y="92308"/>
                  </a:lnTo>
                  <a:lnTo>
                    <a:pt x="19377" y="94522"/>
                  </a:lnTo>
                  <a:lnTo>
                    <a:pt x="0" y="948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579">
              <a:extLst>
                <a:ext uri="{FF2B5EF4-FFF2-40B4-BE49-F238E27FC236}">
                  <a16:creationId xmlns:a16="http://schemas.microsoft.com/office/drawing/2014/main" id="{A2A52EF9-44BD-A8F3-B68B-07232D548385}"/>
                </a:ext>
              </a:extLst>
            </p:cNvPr>
            <p:cNvSpPr/>
            <p:nvPr>
              <p:custDataLst>
                <p:tags r:id="rId64"/>
              </p:custDataLst>
            </p:nvPr>
          </p:nvSpPr>
          <p:spPr>
            <a:xfrm>
              <a:off x="1060450" y="4165600"/>
              <a:ext cx="6351" cy="6351"/>
            </a:xfrm>
            <a:custGeom>
              <a:avLst/>
              <a:gdLst/>
              <a:ahLst/>
              <a:cxnLst/>
              <a:rect l="0" t="0" r="0" b="0"/>
              <a:pathLst>
                <a:path w="6351" h="6351">
                  <a:moveTo>
                    <a:pt x="6350" y="6350"/>
                  </a:moveTo>
                  <a:lnTo>
                    <a:pt x="6350" y="6350"/>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580">
              <a:extLst>
                <a:ext uri="{FF2B5EF4-FFF2-40B4-BE49-F238E27FC236}">
                  <a16:creationId xmlns:a16="http://schemas.microsoft.com/office/drawing/2014/main" id="{0AE9FEFF-A353-A6CC-3E2A-7A382E811D0E}"/>
                </a:ext>
              </a:extLst>
            </p:cNvPr>
            <p:cNvSpPr/>
            <p:nvPr>
              <p:custDataLst>
                <p:tags r:id="rId65"/>
              </p:custDataLst>
            </p:nvPr>
          </p:nvSpPr>
          <p:spPr>
            <a:xfrm>
              <a:off x="1085850" y="4273550"/>
              <a:ext cx="12701" cy="1"/>
            </a:xfrm>
            <a:custGeom>
              <a:avLst/>
              <a:gdLst/>
              <a:ahLst/>
              <a:cxnLst/>
              <a:rect l="0" t="0" r="0" b="0"/>
              <a:pathLst>
                <a:path w="12701" h="1">
                  <a:moveTo>
                    <a:pt x="0" y="0"/>
                  </a:moveTo>
                  <a:lnTo>
                    <a:pt x="0" y="0"/>
                  </a:lnTo>
                  <a:lnTo>
                    <a:pt x="127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 name="SMARTInkShape-Group120">
            <a:extLst>
              <a:ext uri="{FF2B5EF4-FFF2-40B4-BE49-F238E27FC236}">
                <a16:creationId xmlns:a16="http://schemas.microsoft.com/office/drawing/2014/main" id="{2D9751D4-3B31-C2C4-8AA0-7D539C5CCEB5}"/>
              </a:ext>
            </a:extLst>
          </p:cNvPr>
          <p:cNvGrpSpPr/>
          <p:nvPr/>
        </p:nvGrpSpPr>
        <p:grpSpPr>
          <a:xfrm>
            <a:off x="1403350" y="4057650"/>
            <a:ext cx="1276351" cy="400051"/>
            <a:chOff x="1403350" y="4057650"/>
            <a:chExt cx="1276351" cy="400051"/>
          </a:xfrm>
        </p:grpSpPr>
        <p:sp>
          <p:nvSpPr>
            <p:cNvPr id="9" name="SMARTInkShape-581">
              <a:extLst>
                <a:ext uri="{FF2B5EF4-FFF2-40B4-BE49-F238E27FC236}">
                  <a16:creationId xmlns:a16="http://schemas.microsoft.com/office/drawing/2014/main" id="{F2A4C48C-23DD-1F87-FB29-C3D90BFB8B68}"/>
                </a:ext>
              </a:extLst>
            </p:cNvPr>
            <p:cNvSpPr/>
            <p:nvPr>
              <p:custDataLst>
                <p:tags r:id="rId50"/>
              </p:custDataLst>
            </p:nvPr>
          </p:nvSpPr>
          <p:spPr>
            <a:xfrm>
              <a:off x="1428750" y="4146812"/>
              <a:ext cx="18872" cy="310889"/>
            </a:xfrm>
            <a:custGeom>
              <a:avLst/>
              <a:gdLst/>
              <a:ahLst/>
              <a:cxnLst/>
              <a:rect l="0" t="0" r="0" b="0"/>
              <a:pathLst>
                <a:path w="18872" h="310889">
                  <a:moveTo>
                    <a:pt x="0" y="6088"/>
                  </a:moveTo>
                  <a:lnTo>
                    <a:pt x="0" y="6088"/>
                  </a:lnTo>
                  <a:lnTo>
                    <a:pt x="3371" y="6088"/>
                  </a:lnTo>
                  <a:lnTo>
                    <a:pt x="4364" y="5383"/>
                  </a:lnTo>
                  <a:lnTo>
                    <a:pt x="5026" y="4207"/>
                  </a:lnTo>
                  <a:lnTo>
                    <a:pt x="5467" y="2717"/>
                  </a:lnTo>
                  <a:lnTo>
                    <a:pt x="6467" y="1724"/>
                  </a:lnTo>
                  <a:lnTo>
                    <a:pt x="11740" y="0"/>
                  </a:lnTo>
                  <a:lnTo>
                    <a:pt x="14455" y="24258"/>
                  </a:lnTo>
                  <a:lnTo>
                    <a:pt x="18142" y="55459"/>
                  </a:lnTo>
                  <a:lnTo>
                    <a:pt x="18871" y="87075"/>
                  </a:lnTo>
                  <a:lnTo>
                    <a:pt x="18291" y="112791"/>
                  </a:lnTo>
                  <a:lnTo>
                    <a:pt x="14670" y="141734"/>
                  </a:lnTo>
                  <a:lnTo>
                    <a:pt x="12578" y="168497"/>
                  </a:lnTo>
                  <a:lnTo>
                    <a:pt x="8509" y="195712"/>
                  </a:lnTo>
                  <a:lnTo>
                    <a:pt x="7310" y="218071"/>
                  </a:lnTo>
                  <a:lnTo>
                    <a:pt x="3263" y="247717"/>
                  </a:lnTo>
                  <a:lnTo>
                    <a:pt x="645" y="274996"/>
                  </a:lnTo>
                  <a:lnTo>
                    <a:pt x="0" y="3108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582">
              <a:extLst>
                <a:ext uri="{FF2B5EF4-FFF2-40B4-BE49-F238E27FC236}">
                  <a16:creationId xmlns:a16="http://schemas.microsoft.com/office/drawing/2014/main" id="{E4DC4ADC-917E-B0FE-5C51-8027F48BA82E}"/>
                </a:ext>
              </a:extLst>
            </p:cNvPr>
            <p:cNvSpPr/>
            <p:nvPr>
              <p:custDataLst>
                <p:tags r:id="rId51"/>
              </p:custDataLst>
            </p:nvPr>
          </p:nvSpPr>
          <p:spPr>
            <a:xfrm>
              <a:off x="1403350" y="4141812"/>
              <a:ext cx="118225" cy="96969"/>
            </a:xfrm>
            <a:custGeom>
              <a:avLst/>
              <a:gdLst/>
              <a:ahLst/>
              <a:cxnLst/>
              <a:rect l="0" t="0" r="0" b="0"/>
              <a:pathLst>
                <a:path w="118225" h="96969">
                  <a:moveTo>
                    <a:pt x="12700" y="49188"/>
                  </a:moveTo>
                  <a:lnTo>
                    <a:pt x="12700" y="49188"/>
                  </a:lnTo>
                  <a:lnTo>
                    <a:pt x="21538" y="31512"/>
                  </a:lnTo>
                  <a:lnTo>
                    <a:pt x="34369" y="19334"/>
                  </a:lnTo>
                  <a:lnTo>
                    <a:pt x="58819" y="5267"/>
                  </a:lnTo>
                  <a:lnTo>
                    <a:pt x="71297" y="1445"/>
                  </a:lnTo>
                  <a:lnTo>
                    <a:pt x="92073" y="0"/>
                  </a:lnTo>
                  <a:lnTo>
                    <a:pt x="100423" y="2161"/>
                  </a:lnTo>
                  <a:lnTo>
                    <a:pt x="112462" y="10717"/>
                  </a:lnTo>
                  <a:lnTo>
                    <a:pt x="117011" y="21977"/>
                  </a:lnTo>
                  <a:lnTo>
                    <a:pt x="118224" y="28931"/>
                  </a:lnTo>
                  <a:lnTo>
                    <a:pt x="115809" y="42302"/>
                  </a:lnTo>
                  <a:lnTo>
                    <a:pt x="106515" y="59848"/>
                  </a:lnTo>
                  <a:lnTo>
                    <a:pt x="97435" y="69448"/>
                  </a:lnTo>
                  <a:lnTo>
                    <a:pt x="70491" y="85228"/>
                  </a:lnTo>
                  <a:lnTo>
                    <a:pt x="50990" y="91146"/>
                  </a:lnTo>
                  <a:lnTo>
                    <a:pt x="19781" y="96968"/>
                  </a:lnTo>
                  <a:lnTo>
                    <a:pt x="0" y="936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583">
              <a:extLst>
                <a:ext uri="{FF2B5EF4-FFF2-40B4-BE49-F238E27FC236}">
                  <a16:creationId xmlns:a16="http://schemas.microsoft.com/office/drawing/2014/main" id="{A5564103-00C7-E18F-98AA-BCA252CDB395}"/>
                </a:ext>
              </a:extLst>
            </p:cNvPr>
            <p:cNvSpPr/>
            <p:nvPr>
              <p:custDataLst>
                <p:tags r:id="rId52"/>
              </p:custDataLst>
            </p:nvPr>
          </p:nvSpPr>
          <p:spPr>
            <a:xfrm>
              <a:off x="1555750" y="4163080"/>
              <a:ext cx="158751" cy="74222"/>
            </a:xfrm>
            <a:custGeom>
              <a:avLst/>
              <a:gdLst/>
              <a:ahLst/>
              <a:cxnLst/>
              <a:rect l="0" t="0" r="0" b="0"/>
              <a:pathLst>
                <a:path w="158751" h="74222">
                  <a:moveTo>
                    <a:pt x="0" y="21570"/>
                  </a:moveTo>
                  <a:lnTo>
                    <a:pt x="0" y="21570"/>
                  </a:lnTo>
                  <a:lnTo>
                    <a:pt x="13815" y="9637"/>
                  </a:lnTo>
                  <a:lnTo>
                    <a:pt x="29854" y="555"/>
                  </a:lnTo>
                  <a:lnTo>
                    <a:pt x="41961" y="0"/>
                  </a:lnTo>
                  <a:lnTo>
                    <a:pt x="49141" y="840"/>
                  </a:lnTo>
                  <a:lnTo>
                    <a:pt x="59000" y="5536"/>
                  </a:lnTo>
                  <a:lnTo>
                    <a:pt x="74449" y="23420"/>
                  </a:lnTo>
                  <a:lnTo>
                    <a:pt x="83364" y="43511"/>
                  </a:lnTo>
                  <a:lnTo>
                    <a:pt x="85210" y="48897"/>
                  </a:lnTo>
                  <a:lnTo>
                    <a:pt x="85379" y="58645"/>
                  </a:lnTo>
                  <a:lnTo>
                    <a:pt x="84436" y="63220"/>
                  </a:lnTo>
                  <a:lnTo>
                    <a:pt x="79625" y="70185"/>
                  </a:lnTo>
                  <a:lnTo>
                    <a:pt x="76367" y="73030"/>
                  </a:lnTo>
                  <a:lnTo>
                    <a:pt x="72783" y="74221"/>
                  </a:lnTo>
                  <a:lnTo>
                    <a:pt x="65039" y="73663"/>
                  </a:lnTo>
                  <a:lnTo>
                    <a:pt x="61704" y="71821"/>
                  </a:lnTo>
                  <a:lnTo>
                    <a:pt x="56117" y="66011"/>
                  </a:lnTo>
                  <a:lnTo>
                    <a:pt x="53163" y="60607"/>
                  </a:lnTo>
                  <a:lnTo>
                    <a:pt x="51500" y="51716"/>
                  </a:lnTo>
                  <a:lnTo>
                    <a:pt x="51267" y="48017"/>
                  </a:lnTo>
                  <a:lnTo>
                    <a:pt x="54770" y="40144"/>
                  </a:lnTo>
                  <a:lnTo>
                    <a:pt x="61737" y="31942"/>
                  </a:lnTo>
                  <a:lnTo>
                    <a:pt x="77559" y="20096"/>
                  </a:lnTo>
                  <a:lnTo>
                    <a:pt x="94947" y="12510"/>
                  </a:lnTo>
                  <a:lnTo>
                    <a:pt x="124957" y="9349"/>
                  </a:lnTo>
                  <a:lnTo>
                    <a:pt x="158750" y="887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584">
              <a:extLst>
                <a:ext uri="{FF2B5EF4-FFF2-40B4-BE49-F238E27FC236}">
                  <a16:creationId xmlns:a16="http://schemas.microsoft.com/office/drawing/2014/main" id="{529A1ED1-337D-03E1-5848-9662AF86B4AB}"/>
                </a:ext>
              </a:extLst>
            </p:cNvPr>
            <p:cNvSpPr/>
            <p:nvPr>
              <p:custDataLst>
                <p:tags r:id="rId53"/>
              </p:custDataLst>
            </p:nvPr>
          </p:nvSpPr>
          <p:spPr>
            <a:xfrm>
              <a:off x="1759398" y="4165707"/>
              <a:ext cx="49654" cy="90696"/>
            </a:xfrm>
            <a:custGeom>
              <a:avLst/>
              <a:gdLst/>
              <a:ahLst/>
              <a:cxnLst/>
              <a:rect l="0" t="0" r="0" b="0"/>
              <a:pathLst>
                <a:path w="49654" h="90696">
                  <a:moveTo>
                    <a:pt x="24952" y="25293"/>
                  </a:moveTo>
                  <a:lnTo>
                    <a:pt x="24952" y="25293"/>
                  </a:lnTo>
                  <a:lnTo>
                    <a:pt x="24952" y="19826"/>
                  </a:lnTo>
                  <a:lnTo>
                    <a:pt x="25657" y="19532"/>
                  </a:lnTo>
                  <a:lnTo>
                    <a:pt x="28323" y="19205"/>
                  </a:lnTo>
                  <a:lnTo>
                    <a:pt x="29316" y="18412"/>
                  </a:lnTo>
                  <a:lnTo>
                    <a:pt x="30419" y="15649"/>
                  </a:lnTo>
                  <a:lnTo>
                    <a:pt x="31833" y="8127"/>
                  </a:lnTo>
                  <a:lnTo>
                    <a:pt x="36746" y="1117"/>
                  </a:lnTo>
                  <a:lnTo>
                    <a:pt x="36342" y="709"/>
                  </a:lnTo>
                  <a:lnTo>
                    <a:pt x="32403" y="135"/>
                  </a:lnTo>
                  <a:lnTo>
                    <a:pt x="28734" y="0"/>
                  </a:lnTo>
                  <a:lnTo>
                    <a:pt x="24752" y="1822"/>
                  </a:lnTo>
                  <a:lnTo>
                    <a:pt x="19924" y="6395"/>
                  </a:lnTo>
                  <a:lnTo>
                    <a:pt x="7209" y="26578"/>
                  </a:lnTo>
                  <a:lnTo>
                    <a:pt x="1820" y="42842"/>
                  </a:lnTo>
                  <a:lnTo>
                    <a:pt x="0" y="64351"/>
                  </a:lnTo>
                  <a:lnTo>
                    <a:pt x="3056" y="79356"/>
                  </a:lnTo>
                  <a:lnTo>
                    <a:pt x="6827" y="83207"/>
                  </a:lnTo>
                  <a:lnTo>
                    <a:pt x="18543" y="89368"/>
                  </a:lnTo>
                  <a:lnTo>
                    <a:pt x="27513" y="90695"/>
                  </a:lnTo>
                  <a:lnTo>
                    <a:pt x="30892" y="90061"/>
                  </a:lnTo>
                  <a:lnTo>
                    <a:pt x="42391" y="82426"/>
                  </a:lnTo>
                  <a:lnTo>
                    <a:pt x="46814" y="71382"/>
                  </a:lnTo>
                  <a:lnTo>
                    <a:pt x="49653" y="48038"/>
                  </a:lnTo>
                  <a:lnTo>
                    <a:pt x="43403" y="27485"/>
                  </a:lnTo>
                  <a:lnTo>
                    <a:pt x="31302" y="624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585">
              <a:extLst>
                <a:ext uri="{FF2B5EF4-FFF2-40B4-BE49-F238E27FC236}">
                  <a16:creationId xmlns:a16="http://schemas.microsoft.com/office/drawing/2014/main" id="{93A10498-91E3-2C3F-4944-A5CFF725FC90}"/>
                </a:ext>
              </a:extLst>
            </p:cNvPr>
            <p:cNvSpPr/>
            <p:nvPr>
              <p:custDataLst>
                <p:tags r:id="rId54"/>
              </p:custDataLst>
            </p:nvPr>
          </p:nvSpPr>
          <p:spPr>
            <a:xfrm>
              <a:off x="1854200" y="4185251"/>
              <a:ext cx="18091" cy="196250"/>
            </a:xfrm>
            <a:custGeom>
              <a:avLst/>
              <a:gdLst/>
              <a:ahLst/>
              <a:cxnLst/>
              <a:rect l="0" t="0" r="0" b="0"/>
              <a:pathLst>
                <a:path w="18091" h="196250">
                  <a:moveTo>
                    <a:pt x="6350" y="18449"/>
                  </a:moveTo>
                  <a:lnTo>
                    <a:pt x="6350" y="18449"/>
                  </a:lnTo>
                  <a:lnTo>
                    <a:pt x="6350" y="15078"/>
                  </a:lnTo>
                  <a:lnTo>
                    <a:pt x="11817" y="1426"/>
                  </a:lnTo>
                  <a:lnTo>
                    <a:pt x="12817" y="750"/>
                  </a:lnTo>
                  <a:lnTo>
                    <a:pt x="15810" y="0"/>
                  </a:lnTo>
                  <a:lnTo>
                    <a:pt x="16890" y="1211"/>
                  </a:lnTo>
                  <a:lnTo>
                    <a:pt x="18090" y="6319"/>
                  </a:lnTo>
                  <a:lnTo>
                    <a:pt x="10127" y="32639"/>
                  </a:lnTo>
                  <a:lnTo>
                    <a:pt x="2732" y="62618"/>
                  </a:lnTo>
                  <a:lnTo>
                    <a:pt x="810" y="90176"/>
                  </a:lnTo>
                  <a:lnTo>
                    <a:pt x="160" y="121047"/>
                  </a:lnTo>
                  <a:lnTo>
                    <a:pt x="47" y="147626"/>
                  </a:lnTo>
                  <a:lnTo>
                    <a:pt x="0" y="19624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586">
              <a:extLst>
                <a:ext uri="{FF2B5EF4-FFF2-40B4-BE49-F238E27FC236}">
                  <a16:creationId xmlns:a16="http://schemas.microsoft.com/office/drawing/2014/main" id="{384E1DEA-B574-DAC8-6BB8-AE416FC9719E}"/>
                </a:ext>
              </a:extLst>
            </p:cNvPr>
            <p:cNvSpPr/>
            <p:nvPr>
              <p:custDataLst>
                <p:tags r:id="rId55"/>
              </p:custDataLst>
            </p:nvPr>
          </p:nvSpPr>
          <p:spPr>
            <a:xfrm>
              <a:off x="1866900" y="4178434"/>
              <a:ext cx="75194" cy="55763"/>
            </a:xfrm>
            <a:custGeom>
              <a:avLst/>
              <a:gdLst/>
              <a:ahLst/>
              <a:cxnLst/>
              <a:rect l="0" t="0" r="0" b="0"/>
              <a:pathLst>
                <a:path w="75194" h="55763">
                  <a:moveTo>
                    <a:pt x="6350" y="37966"/>
                  </a:moveTo>
                  <a:lnTo>
                    <a:pt x="6350" y="37966"/>
                  </a:lnTo>
                  <a:lnTo>
                    <a:pt x="6350" y="23660"/>
                  </a:lnTo>
                  <a:lnTo>
                    <a:pt x="9721" y="13580"/>
                  </a:lnTo>
                  <a:lnTo>
                    <a:pt x="17020" y="7607"/>
                  </a:lnTo>
                  <a:lnTo>
                    <a:pt x="29267" y="2160"/>
                  </a:lnTo>
                  <a:lnTo>
                    <a:pt x="50735" y="168"/>
                  </a:lnTo>
                  <a:lnTo>
                    <a:pt x="57356" y="0"/>
                  </a:lnTo>
                  <a:lnTo>
                    <a:pt x="62651" y="1807"/>
                  </a:lnTo>
                  <a:lnTo>
                    <a:pt x="65051" y="3277"/>
                  </a:lnTo>
                  <a:lnTo>
                    <a:pt x="66651" y="4962"/>
                  </a:lnTo>
                  <a:lnTo>
                    <a:pt x="74689" y="18967"/>
                  </a:lnTo>
                  <a:lnTo>
                    <a:pt x="75193" y="21067"/>
                  </a:lnTo>
                  <a:lnTo>
                    <a:pt x="74823" y="23172"/>
                  </a:lnTo>
                  <a:lnTo>
                    <a:pt x="71041" y="31621"/>
                  </a:lnTo>
                  <a:lnTo>
                    <a:pt x="70644" y="33735"/>
                  </a:lnTo>
                  <a:lnTo>
                    <a:pt x="66714" y="40084"/>
                  </a:lnTo>
                  <a:lnTo>
                    <a:pt x="58360" y="48549"/>
                  </a:lnTo>
                  <a:lnTo>
                    <a:pt x="51573" y="52783"/>
                  </a:lnTo>
                  <a:lnTo>
                    <a:pt x="36448" y="55762"/>
                  </a:lnTo>
                  <a:lnTo>
                    <a:pt x="0" y="5066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587">
              <a:extLst>
                <a:ext uri="{FF2B5EF4-FFF2-40B4-BE49-F238E27FC236}">
                  <a16:creationId xmlns:a16="http://schemas.microsoft.com/office/drawing/2014/main" id="{067A6963-6181-B817-B13A-A219DC5341CC}"/>
                </a:ext>
              </a:extLst>
            </p:cNvPr>
            <p:cNvSpPr/>
            <p:nvPr>
              <p:custDataLst>
                <p:tags r:id="rId56"/>
              </p:custDataLst>
            </p:nvPr>
          </p:nvSpPr>
          <p:spPr>
            <a:xfrm>
              <a:off x="1988794" y="4173201"/>
              <a:ext cx="24073" cy="70713"/>
            </a:xfrm>
            <a:custGeom>
              <a:avLst/>
              <a:gdLst/>
              <a:ahLst/>
              <a:cxnLst/>
              <a:rect l="0" t="0" r="0" b="0"/>
              <a:pathLst>
                <a:path w="24073" h="70713">
                  <a:moveTo>
                    <a:pt x="11456" y="30499"/>
                  </a:moveTo>
                  <a:lnTo>
                    <a:pt x="11456" y="30499"/>
                  </a:lnTo>
                  <a:lnTo>
                    <a:pt x="14827" y="27128"/>
                  </a:lnTo>
                  <a:lnTo>
                    <a:pt x="16482" y="23592"/>
                  </a:lnTo>
                  <a:lnTo>
                    <a:pt x="16923" y="21661"/>
                  </a:lnTo>
                  <a:lnTo>
                    <a:pt x="22716" y="11400"/>
                  </a:lnTo>
                  <a:lnTo>
                    <a:pt x="24072" y="0"/>
                  </a:lnTo>
                  <a:lnTo>
                    <a:pt x="23394" y="289"/>
                  </a:lnTo>
                  <a:lnTo>
                    <a:pt x="20760" y="2491"/>
                  </a:lnTo>
                  <a:lnTo>
                    <a:pt x="9227" y="22547"/>
                  </a:lnTo>
                  <a:lnTo>
                    <a:pt x="0" y="49574"/>
                  </a:lnTo>
                  <a:lnTo>
                    <a:pt x="1191" y="56851"/>
                  </a:lnTo>
                  <a:lnTo>
                    <a:pt x="5827" y="67000"/>
                  </a:lnTo>
                  <a:lnTo>
                    <a:pt x="7704" y="69650"/>
                  </a:lnTo>
                  <a:lnTo>
                    <a:pt x="9660" y="70710"/>
                  </a:lnTo>
                  <a:lnTo>
                    <a:pt x="11670" y="70712"/>
                  </a:lnTo>
                  <a:lnTo>
                    <a:pt x="13715" y="70008"/>
                  </a:lnTo>
                  <a:lnTo>
                    <a:pt x="15079" y="68127"/>
                  </a:lnTo>
                  <a:lnTo>
                    <a:pt x="20818" y="44304"/>
                  </a:lnTo>
                  <a:lnTo>
                    <a:pt x="20519" y="38291"/>
                  </a:lnTo>
                  <a:lnTo>
                    <a:pt x="11456" y="1144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588">
              <a:extLst>
                <a:ext uri="{FF2B5EF4-FFF2-40B4-BE49-F238E27FC236}">
                  <a16:creationId xmlns:a16="http://schemas.microsoft.com/office/drawing/2014/main" id="{1A4321DF-5CB5-EB8A-7A79-74AAC8270374}"/>
                </a:ext>
              </a:extLst>
            </p:cNvPr>
            <p:cNvSpPr/>
            <p:nvPr>
              <p:custDataLst>
                <p:tags r:id="rId57"/>
              </p:custDataLst>
            </p:nvPr>
          </p:nvSpPr>
          <p:spPr>
            <a:xfrm>
              <a:off x="2032000" y="4140200"/>
              <a:ext cx="152401" cy="116074"/>
            </a:xfrm>
            <a:custGeom>
              <a:avLst/>
              <a:gdLst/>
              <a:ahLst/>
              <a:cxnLst/>
              <a:rect l="0" t="0" r="0" b="0"/>
              <a:pathLst>
                <a:path w="152401" h="116074">
                  <a:moveTo>
                    <a:pt x="0" y="69850"/>
                  </a:moveTo>
                  <a:lnTo>
                    <a:pt x="0" y="69850"/>
                  </a:lnTo>
                  <a:lnTo>
                    <a:pt x="29854" y="43368"/>
                  </a:lnTo>
                  <a:lnTo>
                    <a:pt x="53973" y="28742"/>
                  </a:lnTo>
                  <a:lnTo>
                    <a:pt x="64989" y="26060"/>
                  </a:lnTo>
                  <a:lnTo>
                    <a:pt x="66610" y="27251"/>
                  </a:lnTo>
                  <a:lnTo>
                    <a:pt x="72794" y="49877"/>
                  </a:lnTo>
                  <a:lnTo>
                    <a:pt x="72805" y="59327"/>
                  </a:lnTo>
                  <a:lnTo>
                    <a:pt x="70726" y="74258"/>
                  </a:lnTo>
                  <a:lnTo>
                    <a:pt x="68228" y="92793"/>
                  </a:lnTo>
                  <a:lnTo>
                    <a:pt x="63915" y="113526"/>
                  </a:lnTo>
                  <a:lnTo>
                    <a:pt x="63776" y="115901"/>
                  </a:lnTo>
                  <a:lnTo>
                    <a:pt x="62979" y="116073"/>
                  </a:lnTo>
                  <a:lnTo>
                    <a:pt x="60211" y="112501"/>
                  </a:lnTo>
                  <a:lnTo>
                    <a:pt x="54686" y="99186"/>
                  </a:lnTo>
                  <a:lnTo>
                    <a:pt x="56338" y="68269"/>
                  </a:lnTo>
                  <a:lnTo>
                    <a:pt x="57495" y="60681"/>
                  </a:lnTo>
                  <a:lnTo>
                    <a:pt x="60361" y="52604"/>
                  </a:lnTo>
                  <a:lnTo>
                    <a:pt x="72683" y="36753"/>
                  </a:lnTo>
                  <a:lnTo>
                    <a:pt x="100092" y="14962"/>
                  </a:lnTo>
                  <a:lnTo>
                    <a:pt x="121607" y="4680"/>
                  </a:lnTo>
                  <a:lnTo>
                    <a:pt x="1524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589">
              <a:extLst>
                <a:ext uri="{FF2B5EF4-FFF2-40B4-BE49-F238E27FC236}">
                  <a16:creationId xmlns:a16="http://schemas.microsoft.com/office/drawing/2014/main" id="{425C52D6-3940-DC76-2E87-2E78D265F200}"/>
                </a:ext>
              </a:extLst>
            </p:cNvPr>
            <p:cNvSpPr/>
            <p:nvPr>
              <p:custDataLst>
                <p:tags r:id="rId58"/>
              </p:custDataLst>
            </p:nvPr>
          </p:nvSpPr>
          <p:spPr>
            <a:xfrm>
              <a:off x="2222584" y="4057650"/>
              <a:ext cx="69767" cy="201105"/>
            </a:xfrm>
            <a:custGeom>
              <a:avLst/>
              <a:gdLst/>
              <a:ahLst/>
              <a:cxnLst/>
              <a:rect l="0" t="0" r="0" b="0"/>
              <a:pathLst>
                <a:path w="69767" h="201105">
                  <a:moveTo>
                    <a:pt x="6266" y="0"/>
                  </a:moveTo>
                  <a:lnTo>
                    <a:pt x="6266" y="0"/>
                  </a:lnTo>
                  <a:lnTo>
                    <a:pt x="11733" y="0"/>
                  </a:lnTo>
                  <a:lnTo>
                    <a:pt x="12500" y="24485"/>
                  </a:lnTo>
                  <a:lnTo>
                    <a:pt x="12581" y="52410"/>
                  </a:lnTo>
                  <a:lnTo>
                    <a:pt x="10724" y="83027"/>
                  </a:lnTo>
                  <a:lnTo>
                    <a:pt x="7587" y="108797"/>
                  </a:lnTo>
                  <a:lnTo>
                    <a:pt x="3156" y="136888"/>
                  </a:lnTo>
                  <a:lnTo>
                    <a:pt x="876" y="161287"/>
                  </a:lnTo>
                  <a:lnTo>
                    <a:pt x="42" y="192585"/>
                  </a:lnTo>
                  <a:lnTo>
                    <a:pt x="0" y="196123"/>
                  </a:lnTo>
                  <a:lnTo>
                    <a:pt x="678" y="198482"/>
                  </a:lnTo>
                  <a:lnTo>
                    <a:pt x="1835" y="200055"/>
                  </a:lnTo>
                  <a:lnTo>
                    <a:pt x="3312" y="201104"/>
                  </a:lnTo>
                  <a:lnTo>
                    <a:pt x="10597" y="200387"/>
                  </a:lnTo>
                  <a:lnTo>
                    <a:pt x="29151" y="194178"/>
                  </a:lnTo>
                  <a:lnTo>
                    <a:pt x="55690" y="177169"/>
                  </a:lnTo>
                  <a:lnTo>
                    <a:pt x="69766" y="1651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Shape-590">
              <a:extLst>
                <a:ext uri="{FF2B5EF4-FFF2-40B4-BE49-F238E27FC236}">
                  <a16:creationId xmlns:a16="http://schemas.microsoft.com/office/drawing/2014/main" id="{26E06279-F13E-09EF-BFF3-5A8F0BDE0A70}"/>
                </a:ext>
              </a:extLst>
            </p:cNvPr>
            <p:cNvSpPr/>
            <p:nvPr>
              <p:custDataLst>
                <p:tags r:id="rId59"/>
              </p:custDataLst>
            </p:nvPr>
          </p:nvSpPr>
          <p:spPr>
            <a:xfrm>
              <a:off x="2228850" y="4160508"/>
              <a:ext cx="80352" cy="93993"/>
            </a:xfrm>
            <a:custGeom>
              <a:avLst/>
              <a:gdLst/>
              <a:ahLst/>
              <a:cxnLst/>
              <a:rect l="0" t="0" r="0" b="0"/>
              <a:pathLst>
                <a:path w="80352" h="93993">
                  <a:moveTo>
                    <a:pt x="0" y="36842"/>
                  </a:moveTo>
                  <a:lnTo>
                    <a:pt x="0" y="36842"/>
                  </a:lnTo>
                  <a:lnTo>
                    <a:pt x="3371" y="30100"/>
                  </a:lnTo>
                  <a:lnTo>
                    <a:pt x="8789" y="24909"/>
                  </a:lnTo>
                  <a:lnTo>
                    <a:pt x="39488" y="5112"/>
                  </a:lnTo>
                  <a:lnTo>
                    <a:pt x="47184" y="1573"/>
                  </a:lnTo>
                  <a:lnTo>
                    <a:pt x="55307" y="0"/>
                  </a:lnTo>
                  <a:lnTo>
                    <a:pt x="61740" y="1183"/>
                  </a:lnTo>
                  <a:lnTo>
                    <a:pt x="67657" y="4766"/>
                  </a:lnTo>
                  <a:lnTo>
                    <a:pt x="74990" y="11062"/>
                  </a:lnTo>
                  <a:lnTo>
                    <a:pt x="79190" y="20445"/>
                  </a:lnTo>
                  <a:lnTo>
                    <a:pt x="80351" y="31671"/>
                  </a:lnTo>
                  <a:lnTo>
                    <a:pt x="76886" y="62397"/>
                  </a:lnTo>
                  <a:lnTo>
                    <a:pt x="76200" y="9399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591">
              <a:extLst>
                <a:ext uri="{FF2B5EF4-FFF2-40B4-BE49-F238E27FC236}">
                  <a16:creationId xmlns:a16="http://schemas.microsoft.com/office/drawing/2014/main" id="{54538E31-ABAB-AC07-D154-52E3DA0B0C4E}"/>
                </a:ext>
              </a:extLst>
            </p:cNvPr>
            <p:cNvSpPr/>
            <p:nvPr>
              <p:custDataLst>
                <p:tags r:id="rId60"/>
              </p:custDataLst>
            </p:nvPr>
          </p:nvSpPr>
          <p:spPr>
            <a:xfrm>
              <a:off x="2324100" y="4114800"/>
              <a:ext cx="6351" cy="19051"/>
            </a:xfrm>
            <a:custGeom>
              <a:avLst/>
              <a:gdLst/>
              <a:ahLst/>
              <a:cxnLst/>
              <a:rect l="0" t="0" r="0" b="0"/>
              <a:pathLst>
                <a:path w="6351" h="19051">
                  <a:moveTo>
                    <a:pt x="0" y="19050"/>
                  </a:moveTo>
                  <a:lnTo>
                    <a:pt x="0" y="19050"/>
                  </a:lnTo>
                  <a:lnTo>
                    <a:pt x="0" y="4744"/>
                  </a:lnTo>
                  <a:lnTo>
                    <a:pt x="705" y="3163"/>
                  </a:lnTo>
                  <a:lnTo>
                    <a:pt x="1881" y="2108"/>
                  </a:lnTo>
                  <a:lnTo>
                    <a:pt x="6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592">
              <a:extLst>
                <a:ext uri="{FF2B5EF4-FFF2-40B4-BE49-F238E27FC236}">
                  <a16:creationId xmlns:a16="http://schemas.microsoft.com/office/drawing/2014/main" id="{1F9838B9-39CF-1B69-AB41-7FF214D1D8DF}"/>
                </a:ext>
              </a:extLst>
            </p:cNvPr>
            <p:cNvSpPr/>
            <p:nvPr>
              <p:custDataLst>
                <p:tags r:id="rId61"/>
              </p:custDataLst>
            </p:nvPr>
          </p:nvSpPr>
          <p:spPr>
            <a:xfrm>
              <a:off x="2414251" y="4160677"/>
              <a:ext cx="265450" cy="103707"/>
            </a:xfrm>
            <a:custGeom>
              <a:avLst/>
              <a:gdLst/>
              <a:ahLst/>
              <a:cxnLst/>
              <a:rect l="0" t="0" r="0" b="0"/>
              <a:pathLst>
                <a:path w="265450" h="103707">
                  <a:moveTo>
                    <a:pt x="24149" y="23973"/>
                  </a:moveTo>
                  <a:lnTo>
                    <a:pt x="24149" y="23973"/>
                  </a:lnTo>
                  <a:lnTo>
                    <a:pt x="24149" y="20602"/>
                  </a:lnTo>
                  <a:lnTo>
                    <a:pt x="24854" y="19609"/>
                  </a:lnTo>
                  <a:lnTo>
                    <a:pt x="26030" y="18947"/>
                  </a:lnTo>
                  <a:lnTo>
                    <a:pt x="29616" y="17885"/>
                  </a:lnTo>
                  <a:lnTo>
                    <a:pt x="30107" y="15858"/>
                  </a:lnTo>
                  <a:lnTo>
                    <a:pt x="30476" y="6074"/>
                  </a:lnTo>
                  <a:lnTo>
                    <a:pt x="29778" y="5690"/>
                  </a:lnTo>
                  <a:lnTo>
                    <a:pt x="21658" y="5024"/>
                  </a:lnTo>
                  <a:lnTo>
                    <a:pt x="17633" y="6850"/>
                  </a:lnTo>
                  <a:lnTo>
                    <a:pt x="9300" y="13770"/>
                  </a:lnTo>
                  <a:lnTo>
                    <a:pt x="1564" y="30659"/>
                  </a:lnTo>
                  <a:lnTo>
                    <a:pt x="0" y="37058"/>
                  </a:lnTo>
                  <a:lnTo>
                    <a:pt x="2491" y="54740"/>
                  </a:lnTo>
                  <a:lnTo>
                    <a:pt x="14723" y="84587"/>
                  </a:lnTo>
                  <a:lnTo>
                    <a:pt x="25903" y="99396"/>
                  </a:lnTo>
                  <a:lnTo>
                    <a:pt x="31514" y="103355"/>
                  </a:lnTo>
                  <a:lnTo>
                    <a:pt x="33997" y="103706"/>
                  </a:lnTo>
                  <a:lnTo>
                    <a:pt x="38639" y="102214"/>
                  </a:lnTo>
                  <a:lnTo>
                    <a:pt x="40159" y="100122"/>
                  </a:lnTo>
                  <a:lnTo>
                    <a:pt x="42799" y="89418"/>
                  </a:lnTo>
                  <a:lnTo>
                    <a:pt x="43189" y="62484"/>
                  </a:lnTo>
                  <a:lnTo>
                    <a:pt x="46958" y="51437"/>
                  </a:lnTo>
                  <a:lnTo>
                    <a:pt x="60693" y="30149"/>
                  </a:lnTo>
                  <a:lnTo>
                    <a:pt x="61212" y="28091"/>
                  </a:lnTo>
                  <a:lnTo>
                    <a:pt x="62263" y="26718"/>
                  </a:lnTo>
                  <a:lnTo>
                    <a:pt x="83602" y="13919"/>
                  </a:lnTo>
                  <a:lnTo>
                    <a:pt x="92016" y="12057"/>
                  </a:lnTo>
                  <a:lnTo>
                    <a:pt x="99233" y="11621"/>
                  </a:lnTo>
                  <a:lnTo>
                    <a:pt x="107143" y="15191"/>
                  </a:lnTo>
                  <a:lnTo>
                    <a:pt x="111228" y="18118"/>
                  </a:lnTo>
                  <a:lnTo>
                    <a:pt x="115767" y="25134"/>
                  </a:lnTo>
                  <a:lnTo>
                    <a:pt x="120962" y="42567"/>
                  </a:lnTo>
                  <a:lnTo>
                    <a:pt x="122557" y="44836"/>
                  </a:lnTo>
                  <a:lnTo>
                    <a:pt x="124804" y="54770"/>
                  </a:lnTo>
                  <a:lnTo>
                    <a:pt x="125724" y="84995"/>
                  </a:lnTo>
                  <a:lnTo>
                    <a:pt x="126438" y="85115"/>
                  </a:lnTo>
                  <a:lnTo>
                    <a:pt x="129112" y="83367"/>
                  </a:lnTo>
                  <a:lnTo>
                    <a:pt x="143461" y="56078"/>
                  </a:lnTo>
                  <a:lnTo>
                    <a:pt x="158071" y="27597"/>
                  </a:lnTo>
                  <a:lnTo>
                    <a:pt x="170368" y="14228"/>
                  </a:lnTo>
                  <a:lnTo>
                    <a:pt x="187024" y="1784"/>
                  </a:lnTo>
                  <a:lnTo>
                    <a:pt x="194375" y="0"/>
                  </a:lnTo>
                  <a:lnTo>
                    <a:pt x="196900" y="230"/>
                  </a:lnTo>
                  <a:lnTo>
                    <a:pt x="198583" y="1089"/>
                  </a:lnTo>
                  <a:lnTo>
                    <a:pt x="211705" y="16520"/>
                  </a:lnTo>
                  <a:lnTo>
                    <a:pt x="226324" y="44042"/>
                  </a:lnTo>
                  <a:lnTo>
                    <a:pt x="238503" y="69838"/>
                  </a:lnTo>
                  <a:lnTo>
                    <a:pt x="256382" y="94467"/>
                  </a:lnTo>
                  <a:lnTo>
                    <a:pt x="265449" y="10017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 name="SMARTInkShape-Group121">
            <a:extLst>
              <a:ext uri="{FF2B5EF4-FFF2-40B4-BE49-F238E27FC236}">
                <a16:creationId xmlns:a16="http://schemas.microsoft.com/office/drawing/2014/main" id="{DF1A46F9-9848-7A32-B164-D12F11B16BA0}"/>
              </a:ext>
            </a:extLst>
          </p:cNvPr>
          <p:cNvGrpSpPr/>
          <p:nvPr/>
        </p:nvGrpSpPr>
        <p:grpSpPr>
          <a:xfrm>
            <a:off x="2984976" y="4045803"/>
            <a:ext cx="196375" cy="303948"/>
            <a:chOff x="2984976" y="4045803"/>
            <a:chExt cx="196375" cy="303948"/>
          </a:xfrm>
        </p:grpSpPr>
        <p:sp>
          <p:nvSpPr>
            <p:cNvPr id="22" name="SMARTInkShape-593">
              <a:extLst>
                <a:ext uri="{FF2B5EF4-FFF2-40B4-BE49-F238E27FC236}">
                  <a16:creationId xmlns:a16="http://schemas.microsoft.com/office/drawing/2014/main" id="{0780AAF2-3DC1-820B-48CA-7D11F1D3D74F}"/>
                </a:ext>
              </a:extLst>
            </p:cNvPr>
            <p:cNvSpPr/>
            <p:nvPr>
              <p:custDataLst>
                <p:tags r:id="rId47"/>
              </p:custDataLst>
            </p:nvPr>
          </p:nvSpPr>
          <p:spPr>
            <a:xfrm>
              <a:off x="2984976" y="4137090"/>
              <a:ext cx="49290" cy="103510"/>
            </a:xfrm>
            <a:custGeom>
              <a:avLst/>
              <a:gdLst/>
              <a:ahLst/>
              <a:cxnLst/>
              <a:rect l="0" t="0" r="0" b="0"/>
              <a:pathLst>
                <a:path w="49290" h="103510">
                  <a:moveTo>
                    <a:pt x="37624" y="9460"/>
                  </a:moveTo>
                  <a:lnTo>
                    <a:pt x="37624" y="9460"/>
                  </a:lnTo>
                  <a:lnTo>
                    <a:pt x="43091" y="3993"/>
                  </a:lnTo>
                  <a:lnTo>
                    <a:pt x="36970" y="0"/>
                  </a:lnTo>
                  <a:lnTo>
                    <a:pt x="33660" y="331"/>
                  </a:lnTo>
                  <a:lnTo>
                    <a:pt x="26219" y="4462"/>
                  </a:lnTo>
                  <a:lnTo>
                    <a:pt x="4939" y="28794"/>
                  </a:lnTo>
                  <a:lnTo>
                    <a:pt x="1931" y="39690"/>
                  </a:lnTo>
                  <a:lnTo>
                    <a:pt x="0" y="69681"/>
                  </a:lnTo>
                  <a:lnTo>
                    <a:pt x="3036" y="91038"/>
                  </a:lnTo>
                  <a:lnTo>
                    <a:pt x="6494" y="98634"/>
                  </a:lnTo>
                  <a:lnTo>
                    <a:pt x="8404" y="100659"/>
                  </a:lnTo>
                  <a:lnTo>
                    <a:pt x="16171" y="102909"/>
                  </a:lnTo>
                  <a:lnTo>
                    <a:pt x="21205" y="103509"/>
                  </a:lnTo>
                  <a:lnTo>
                    <a:pt x="25973" y="101793"/>
                  </a:lnTo>
                  <a:lnTo>
                    <a:pt x="35032" y="94242"/>
                  </a:lnTo>
                  <a:lnTo>
                    <a:pt x="44696" y="74718"/>
                  </a:lnTo>
                  <a:lnTo>
                    <a:pt x="49212" y="47202"/>
                  </a:lnTo>
                  <a:lnTo>
                    <a:pt x="49289" y="24955"/>
                  </a:lnTo>
                  <a:lnTo>
                    <a:pt x="43974" y="311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594">
              <a:extLst>
                <a:ext uri="{FF2B5EF4-FFF2-40B4-BE49-F238E27FC236}">
                  <a16:creationId xmlns:a16="http://schemas.microsoft.com/office/drawing/2014/main" id="{C5490327-488E-6C0A-3000-6125AE900535}"/>
                </a:ext>
              </a:extLst>
            </p:cNvPr>
            <p:cNvSpPr/>
            <p:nvPr>
              <p:custDataLst>
                <p:tags r:id="rId48"/>
              </p:custDataLst>
            </p:nvPr>
          </p:nvSpPr>
          <p:spPr>
            <a:xfrm>
              <a:off x="3086556" y="4045803"/>
              <a:ext cx="79126" cy="303948"/>
            </a:xfrm>
            <a:custGeom>
              <a:avLst/>
              <a:gdLst/>
              <a:ahLst/>
              <a:cxnLst/>
              <a:rect l="0" t="0" r="0" b="0"/>
              <a:pathLst>
                <a:path w="79126" h="303948">
                  <a:moveTo>
                    <a:pt x="56694" y="94397"/>
                  </a:moveTo>
                  <a:lnTo>
                    <a:pt x="56694" y="94397"/>
                  </a:lnTo>
                  <a:lnTo>
                    <a:pt x="68627" y="68649"/>
                  </a:lnTo>
                  <a:lnTo>
                    <a:pt x="73636" y="49844"/>
                  </a:lnTo>
                  <a:lnTo>
                    <a:pt x="79125" y="18889"/>
                  </a:lnTo>
                  <a:lnTo>
                    <a:pt x="77717" y="8862"/>
                  </a:lnTo>
                  <a:lnTo>
                    <a:pt x="76353" y="5624"/>
                  </a:lnTo>
                  <a:lnTo>
                    <a:pt x="74739" y="3465"/>
                  </a:lnTo>
                  <a:lnTo>
                    <a:pt x="71064" y="1066"/>
                  </a:lnTo>
                  <a:lnTo>
                    <a:pt x="67079" y="0"/>
                  </a:lnTo>
                  <a:lnTo>
                    <a:pt x="61074" y="3289"/>
                  </a:lnTo>
                  <a:lnTo>
                    <a:pt x="53702" y="10866"/>
                  </a:lnTo>
                  <a:lnTo>
                    <a:pt x="37471" y="36844"/>
                  </a:lnTo>
                  <a:lnTo>
                    <a:pt x="24893" y="63704"/>
                  </a:lnTo>
                  <a:lnTo>
                    <a:pt x="17161" y="87106"/>
                  </a:lnTo>
                  <a:lnTo>
                    <a:pt x="9546" y="116853"/>
                  </a:lnTo>
                  <a:lnTo>
                    <a:pt x="6270" y="146285"/>
                  </a:lnTo>
                  <a:lnTo>
                    <a:pt x="1081" y="177789"/>
                  </a:lnTo>
                  <a:lnTo>
                    <a:pt x="0" y="208241"/>
                  </a:lnTo>
                  <a:lnTo>
                    <a:pt x="452" y="231778"/>
                  </a:lnTo>
                  <a:lnTo>
                    <a:pt x="3968" y="257634"/>
                  </a:lnTo>
                  <a:lnTo>
                    <a:pt x="18594" y="30394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595">
              <a:extLst>
                <a:ext uri="{FF2B5EF4-FFF2-40B4-BE49-F238E27FC236}">
                  <a16:creationId xmlns:a16="http://schemas.microsoft.com/office/drawing/2014/main" id="{3AF62989-E47B-CD10-31AC-9A0C40E09B87}"/>
                </a:ext>
              </a:extLst>
            </p:cNvPr>
            <p:cNvSpPr/>
            <p:nvPr>
              <p:custDataLst>
                <p:tags r:id="rId49"/>
              </p:custDataLst>
            </p:nvPr>
          </p:nvSpPr>
          <p:spPr>
            <a:xfrm>
              <a:off x="3041650" y="4184650"/>
              <a:ext cx="139701" cy="31751"/>
            </a:xfrm>
            <a:custGeom>
              <a:avLst/>
              <a:gdLst/>
              <a:ahLst/>
              <a:cxnLst/>
              <a:rect l="0" t="0" r="0" b="0"/>
              <a:pathLst>
                <a:path w="139701" h="31751">
                  <a:moveTo>
                    <a:pt x="0" y="31750"/>
                  </a:moveTo>
                  <a:lnTo>
                    <a:pt x="0" y="31750"/>
                  </a:lnTo>
                  <a:lnTo>
                    <a:pt x="12552" y="29869"/>
                  </a:lnTo>
                  <a:lnTo>
                    <a:pt x="42183" y="21625"/>
                  </a:lnTo>
                  <a:lnTo>
                    <a:pt x="70825" y="19108"/>
                  </a:lnTo>
                  <a:lnTo>
                    <a:pt x="98657" y="12293"/>
                  </a:lnTo>
                  <a:lnTo>
                    <a:pt x="119834" y="4990"/>
                  </a:lnTo>
                  <a:lnTo>
                    <a:pt x="124521" y="2218"/>
                  </a:lnTo>
                  <a:lnTo>
                    <a:pt x="1397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 name="SMARTInkShape-Group122">
            <a:extLst>
              <a:ext uri="{FF2B5EF4-FFF2-40B4-BE49-F238E27FC236}">
                <a16:creationId xmlns:a16="http://schemas.microsoft.com/office/drawing/2014/main" id="{2A0D0E6F-8879-66E8-4205-DDBC0E3CA630}"/>
              </a:ext>
            </a:extLst>
          </p:cNvPr>
          <p:cNvGrpSpPr/>
          <p:nvPr/>
        </p:nvGrpSpPr>
        <p:grpSpPr>
          <a:xfrm>
            <a:off x="3435350" y="4007995"/>
            <a:ext cx="634118" cy="243533"/>
            <a:chOff x="3435350" y="4007995"/>
            <a:chExt cx="634118" cy="243533"/>
          </a:xfrm>
        </p:grpSpPr>
        <p:sp>
          <p:nvSpPr>
            <p:cNvPr id="26" name="SMARTInkShape-596">
              <a:extLst>
                <a:ext uri="{FF2B5EF4-FFF2-40B4-BE49-F238E27FC236}">
                  <a16:creationId xmlns:a16="http://schemas.microsoft.com/office/drawing/2014/main" id="{57FC73F1-726B-FBB0-3872-309B48AACCFC}"/>
                </a:ext>
              </a:extLst>
            </p:cNvPr>
            <p:cNvSpPr/>
            <p:nvPr>
              <p:custDataLst>
                <p:tags r:id="rId41"/>
              </p:custDataLst>
            </p:nvPr>
          </p:nvSpPr>
          <p:spPr>
            <a:xfrm>
              <a:off x="3924300" y="4091144"/>
              <a:ext cx="145168" cy="140486"/>
            </a:xfrm>
            <a:custGeom>
              <a:avLst/>
              <a:gdLst/>
              <a:ahLst/>
              <a:cxnLst/>
              <a:rect l="0" t="0" r="0" b="0"/>
              <a:pathLst>
                <a:path w="145168" h="140486">
                  <a:moveTo>
                    <a:pt x="139700" y="30006"/>
                  </a:moveTo>
                  <a:lnTo>
                    <a:pt x="139700" y="30006"/>
                  </a:lnTo>
                  <a:lnTo>
                    <a:pt x="143071" y="26635"/>
                  </a:lnTo>
                  <a:lnTo>
                    <a:pt x="145167" y="14426"/>
                  </a:lnTo>
                  <a:lnTo>
                    <a:pt x="143776" y="7089"/>
                  </a:lnTo>
                  <a:lnTo>
                    <a:pt x="142418" y="4145"/>
                  </a:lnTo>
                  <a:lnTo>
                    <a:pt x="140806" y="2182"/>
                  </a:lnTo>
                  <a:lnTo>
                    <a:pt x="137134" y="0"/>
                  </a:lnTo>
                  <a:lnTo>
                    <a:pt x="110538" y="3877"/>
                  </a:lnTo>
                  <a:lnTo>
                    <a:pt x="79241" y="18847"/>
                  </a:lnTo>
                  <a:lnTo>
                    <a:pt x="72142" y="27164"/>
                  </a:lnTo>
                  <a:lnTo>
                    <a:pt x="68047" y="36504"/>
                  </a:lnTo>
                  <a:lnTo>
                    <a:pt x="67942" y="39982"/>
                  </a:lnTo>
                  <a:lnTo>
                    <a:pt x="72844" y="54006"/>
                  </a:lnTo>
                  <a:lnTo>
                    <a:pt x="90211" y="75381"/>
                  </a:lnTo>
                  <a:lnTo>
                    <a:pt x="108052" y="90579"/>
                  </a:lnTo>
                  <a:lnTo>
                    <a:pt x="128179" y="119781"/>
                  </a:lnTo>
                  <a:lnTo>
                    <a:pt x="131051" y="125880"/>
                  </a:lnTo>
                  <a:lnTo>
                    <a:pt x="131112" y="128495"/>
                  </a:lnTo>
                  <a:lnTo>
                    <a:pt x="129298" y="133281"/>
                  </a:lnTo>
                  <a:lnTo>
                    <a:pt x="124310" y="139942"/>
                  </a:lnTo>
                  <a:lnTo>
                    <a:pt x="112869" y="140485"/>
                  </a:lnTo>
                  <a:lnTo>
                    <a:pt x="83522" y="138456"/>
                  </a:lnTo>
                  <a:lnTo>
                    <a:pt x="52272" y="128621"/>
                  </a:lnTo>
                  <a:lnTo>
                    <a:pt x="22685" y="121034"/>
                  </a:lnTo>
                  <a:lnTo>
                    <a:pt x="12905" y="119146"/>
                  </a:lnTo>
                  <a:lnTo>
                    <a:pt x="0" y="11255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Shape-597">
              <a:extLst>
                <a:ext uri="{FF2B5EF4-FFF2-40B4-BE49-F238E27FC236}">
                  <a16:creationId xmlns:a16="http://schemas.microsoft.com/office/drawing/2014/main" id="{3D3E7A8E-56B8-2B35-9BC2-3FF9F9347C3F}"/>
                </a:ext>
              </a:extLst>
            </p:cNvPr>
            <p:cNvSpPr/>
            <p:nvPr>
              <p:custDataLst>
                <p:tags r:id="rId42"/>
              </p:custDataLst>
            </p:nvPr>
          </p:nvSpPr>
          <p:spPr>
            <a:xfrm>
              <a:off x="3435350" y="4096972"/>
              <a:ext cx="114301" cy="121361"/>
            </a:xfrm>
            <a:custGeom>
              <a:avLst/>
              <a:gdLst/>
              <a:ahLst/>
              <a:cxnLst/>
              <a:rect l="0" t="0" r="0" b="0"/>
              <a:pathLst>
                <a:path w="114301" h="121361">
                  <a:moveTo>
                    <a:pt x="0" y="17828"/>
                  </a:moveTo>
                  <a:lnTo>
                    <a:pt x="0" y="17828"/>
                  </a:lnTo>
                  <a:lnTo>
                    <a:pt x="0" y="8990"/>
                  </a:lnTo>
                  <a:lnTo>
                    <a:pt x="1881" y="4963"/>
                  </a:lnTo>
                  <a:lnTo>
                    <a:pt x="5467" y="0"/>
                  </a:lnTo>
                  <a:lnTo>
                    <a:pt x="7839" y="3084"/>
                  </a:lnTo>
                  <a:lnTo>
                    <a:pt x="9460" y="5882"/>
                  </a:lnTo>
                  <a:lnTo>
                    <a:pt x="12765" y="35015"/>
                  </a:lnTo>
                  <a:lnTo>
                    <a:pt x="16875" y="60237"/>
                  </a:lnTo>
                  <a:lnTo>
                    <a:pt x="18621" y="90280"/>
                  </a:lnTo>
                  <a:lnTo>
                    <a:pt x="19564" y="100829"/>
                  </a:lnTo>
                  <a:lnTo>
                    <a:pt x="24063" y="113995"/>
                  </a:lnTo>
                  <a:lnTo>
                    <a:pt x="27863" y="120071"/>
                  </a:lnTo>
                  <a:lnTo>
                    <a:pt x="29864" y="121268"/>
                  </a:lnTo>
                  <a:lnTo>
                    <a:pt x="31904" y="121360"/>
                  </a:lnTo>
                  <a:lnTo>
                    <a:pt x="33970" y="120716"/>
                  </a:lnTo>
                  <a:lnTo>
                    <a:pt x="43618" y="113068"/>
                  </a:lnTo>
                  <a:lnTo>
                    <a:pt x="52043" y="101864"/>
                  </a:lnTo>
                  <a:lnTo>
                    <a:pt x="62379" y="76124"/>
                  </a:lnTo>
                  <a:lnTo>
                    <a:pt x="80800" y="44773"/>
                  </a:lnTo>
                  <a:lnTo>
                    <a:pt x="100123" y="19845"/>
                  </a:lnTo>
                  <a:lnTo>
                    <a:pt x="105177" y="15197"/>
                  </a:lnTo>
                  <a:lnTo>
                    <a:pt x="114300" y="1147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Shape-598">
              <a:extLst>
                <a:ext uri="{FF2B5EF4-FFF2-40B4-BE49-F238E27FC236}">
                  <a16:creationId xmlns:a16="http://schemas.microsoft.com/office/drawing/2014/main" id="{E3EE039F-72C5-6536-6DDA-8BAFF8774C65}"/>
                </a:ext>
              </a:extLst>
            </p:cNvPr>
            <p:cNvSpPr/>
            <p:nvPr>
              <p:custDataLst>
                <p:tags r:id="rId43"/>
              </p:custDataLst>
            </p:nvPr>
          </p:nvSpPr>
          <p:spPr>
            <a:xfrm>
              <a:off x="3587643" y="4122481"/>
              <a:ext cx="69933" cy="119729"/>
            </a:xfrm>
            <a:custGeom>
              <a:avLst/>
              <a:gdLst/>
              <a:ahLst/>
              <a:cxnLst/>
              <a:rect l="0" t="0" r="0" b="0"/>
              <a:pathLst>
                <a:path w="69933" h="119729">
                  <a:moveTo>
                    <a:pt x="57257" y="43119"/>
                  </a:moveTo>
                  <a:lnTo>
                    <a:pt x="57257" y="43119"/>
                  </a:lnTo>
                  <a:lnTo>
                    <a:pt x="60628" y="43119"/>
                  </a:lnTo>
                  <a:lnTo>
                    <a:pt x="61621" y="42414"/>
                  </a:lnTo>
                  <a:lnTo>
                    <a:pt x="62283" y="41238"/>
                  </a:lnTo>
                  <a:lnTo>
                    <a:pt x="62724" y="39748"/>
                  </a:lnTo>
                  <a:lnTo>
                    <a:pt x="68517" y="30254"/>
                  </a:lnTo>
                  <a:lnTo>
                    <a:pt x="69932" y="3161"/>
                  </a:lnTo>
                  <a:lnTo>
                    <a:pt x="69235" y="1664"/>
                  </a:lnTo>
                  <a:lnTo>
                    <a:pt x="68064" y="666"/>
                  </a:lnTo>
                  <a:lnTo>
                    <a:pt x="66579" y="0"/>
                  </a:lnTo>
                  <a:lnTo>
                    <a:pt x="51004" y="9176"/>
                  </a:lnTo>
                  <a:lnTo>
                    <a:pt x="26231" y="31946"/>
                  </a:lnTo>
                  <a:lnTo>
                    <a:pt x="7018" y="62889"/>
                  </a:lnTo>
                  <a:lnTo>
                    <a:pt x="356" y="78011"/>
                  </a:lnTo>
                  <a:lnTo>
                    <a:pt x="0" y="103801"/>
                  </a:lnTo>
                  <a:lnTo>
                    <a:pt x="3823" y="112657"/>
                  </a:lnTo>
                  <a:lnTo>
                    <a:pt x="6817" y="116995"/>
                  </a:lnTo>
                  <a:lnTo>
                    <a:pt x="10930" y="119181"/>
                  </a:lnTo>
                  <a:lnTo>
                    <a:pt x="21145" y="119728"/>
                  </a:lnTo>
                  <a:lnTo>
                    <a:pt x="24716" y="118886"/>
                  </a:lnTo>
                  <a:lnTo>
                    <a:pt x="27096" y="117619"/>
                  </a:lnTo>
                  <a:lnTo>
                    <a:pt x="41029" y="103775"/>
                  </a:lnTo>
                  <a:lnTo>
                    <a:pt x="51351" y="79984"/>
                  </a:lnTo>
                  <a:lnTo>
                    <a:pt x="55507" y="50593"/>
                  </a:lnTo>
                  <a:lnTo>
                    <a:pt x="56739" y="33025"/>
                  </a:lnTo>
                  <a:lnTo>
                    <a:pt x="53264" y="24287"/>
                  </a:lnTo>
                  <a:lnTo>
                    <a:pt x="44557" y="1136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599">
              <a:extLst>
                <a:ext uri="{FF2B5EF4-FFF2-40B4-BE49-F238E27FC236}">
                  <a16:creationId xmlns:a16="http://schemas.microsoft.com/office/drawing/2014/main" id="{42852D1F-1149-90A1-384D-4E11945413FB}"/>
                </a:ext>
              </a:extLst>
            </p:cNvPr>
            <p:cNvSpPr/>
            <p:nvPr>
              <p:custDataLst>
                <p:tags r:id="rId44"/>
              </p:custDataLst>
            </p:nvPr>
          </p:nvSpPr>
          <p:spPr>
            <a:xfrm>
              <a:off x="3685939" y="4007995"/>
              <a:ext cx="79612" cy="233221"/>
            </a:xfrm>
            <a:custGeom>
              <a:avLst/>
              <a:gdLst/>
              <a:ahLst/>
              <a:cxnLst/>
              <a:rect l="0" t="0" r="0" b="0"/>
              <a:pathLst>
                <a:path w="79612" h="233221">
                  <a:moveTo>
                    <a:pt x="28811" y="11555"/>
                  </a:moveTo>
                  <a:lnTo>
                    <a:pt x="28811" y="11555"/>
                  </a:lnTo>
                  <a:lnTo>
                    <a:pt x="28811" y="8184"/>
                  </a:lnTo>
                  <a:lnTo>
                    <a:pt x="32574" y="4648"/>
                  </a:lnTo>
                  <a:lnTo>
                    <a:pt x="39746" y="0"/>
                  </a:lnTo>
                  <a:lnTo>
                    <a:pt x="42607" y="5008"/>
                  </a:lnTo>
                  <a:lnTo>
                    <a:pt x="44359" y="9307"/>
                  </a:lnTo>
                  <a:lnTo>
                    <a:pt x="43452" y="32213"/>
                  </a:lnTo>
                  <a:lnTo>
                    <a:pt x="37531" y="62124"/>
                  </a:lnTo>
                  <a:lnTo>
                    <a:pt x="35158" y="86197"/>
                  </a:lnTo>
                  <a:lnTo>
                    <a:pt x="28392" y="117734"/>
                  </a:lnTo>
                  <a:lnTo>
                    <a:pt x="20262" y="147926"/>
                  </a:lnTo>
                  <a:lnTo>
                    <a:pt x="13970" y="176060"/>
                  </a:lnTo>
                  <a:lnTo>
                    <a:pt x="6228" y="202669"/>
                  </a:lnTo>
                  <a:lnTo>
                    <a:pt x="2086" y="223813"/>
                  </a:lnTo>
                  <a:lnTo>
                    <a:pt x="411" y="227143"/>
                  </a:lnTo>
                  <a:lnTo>
                    <a:pt x="0" y="229364"/>
                  </a:lnTo>
                  <a:lnTo>
                    <a:pt x="431" y="230844"/>
                  </a:lnTo>
                  <a:lnTo>
                    <a:pt x="1425" y="231831"/>
                  </a:lnTo>
                  <a:lnTo>
                    <a:pt x="9565" y="233220"/>
                  </a:lnTo>
                  <a:lnTo>
                    <a:pt x="36584" y="224915"/>
                  </a:lnTo>
                  <a:lnTo>
                    <a:pt x="65217" y="209673"/>
                  </a:lnTo>
                  <a:lnTo>
                    <a:pt x="70015" y="207133"/>
                  </a:lnTo>
                  <a:lnTo>
                    <a:pt x="73214" y="203324"/>
                  </a:lnTo>
                  <a:lnTo>
                    <a:pt x="79611" y="18300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600">
              <a:extLst>
                <a:ext uri="{FF2B5EF4-FFF2-40B4-BE49-F238E27FC236}">
                  <a16:creationId xmlns:a16="http://schemas.microsoft.com/office/drawing/2014/main" id="{46147B42-3993-3F4A-F276-61509D035A55}"/>
                </a:ext>
              </a:extLst>
            </p:cNvPr>
            <p:cNvSpPr/>
            <p:nvPr>
              <p:custDataLst>
                <p:tags r:id="rId45"/>
              </p:custDataLst>
            </p:nvPr>
          </p:nvSpPr>
          <p:spPr>
            <a:xfrm>
              <a:off x="3683000" y="4108450"/>
              <a:ext cx="107951" cy="31751"/>
            </a:xfrm>
            <a:custGeom>
              <a:avLst/>
              <a:gdLst/>
              <a:ahLst/>
              <a:cxnLst/>
              <a:rect l="0" t="0" r="0" b="0"/>
              <a:pathLst>
                <a:path w="107951" h="31751">
                  <a:moveTo>
                    <a:pt x="0" y="31750"/>
                  </a:moveTo>
                  <a:lnTo>
                    <a:pt x="0" y="31750"/>
                  </a:lnTo>
                  <a:lnTo>
                    <a:pt x="30390" y="17261"/>
                  </a:lnTo>
                  <a:lnTo>
                    <a:pt x="61317" y="9929"/>
                  </a:lnTo>
                  <a:lnTo>
                    <a:pt x="87763" y="2693"/>
                  </a:lnTo>
                  <a:lnTo>
                    <a:pt x="1079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601">
              <a:extLst>
                <a:ext uri="{FF2B5EF4-FFF2-40B4-BE49-F238E27FC236}">
                  <a16:creationId xmlns:a16="http://schemas.microsoft.com/office/drawing/2014/main" id="{F6E902A3-E887-B98D-5460-C31761A11541}"/>
                </a:ext>
              </a:extLst>
            </p:cNvPr>
            <p:cNvSpPr/>
            <p:nvPr>
              <p:custDataLst>
                <p:tags r:id="rId46"/>
              </p:custDataLst>
            </p:nvPr>
          </p:nvSpPr>
          <p:spPr>
            <a:xfrm>
              <a:off x="3850017" y="4118689"/>
              <a:ext cx="101619" cy="132839"/>
            </a:xfrm>
            <a:custGeom>
              <a:avLst/>
              <a:gdLst/>
              <a:ahLst/>
              <a:cxnLst/>
              <a:rect l="0" t="0" r="0" b="0"/>
              <a:pathLst>
                <a:path w="101619" h="132839">
                  <a:moveTo>
                    <a:pt x="4433" y="40561"/>
                  </a:moveTo>
                  <a:lnTo>
                    <a:pt x="4433" y="40561"/>
                  </a:lnTo>
                  <a:lnTo>
                    <a:pt x="10208" y="45630"/>
                  </a:lnTo>
                  <a:lnTo>
                    <a:pt x="16642" y="49399"/>
                  </a:lnTo>
                  <a:lnTo>
                    <a:pt x="31569" y="52116"/>
                  </a:lnTo>
                  <a:lnTo>
                    <a:pt x="49397" y="49551"/>
                  </a:lnTo>
                  <a:lnTo>
                    <a:pt x="61343" y="44322"/>
                  </a:lnTo>
                  <a:lnTo>
                    <a:pt x="90499" y="26585"/>
                  </a:lnTo>
                  <a:lnTo>
                    <a:pt x="97483" y="20003"/>
                  </a:lnTo>
                  <a:lnTo>
                    <a:pt x="100333" y="16273"/>
                  </a:lnTo>
                  <a:lnTo>
                    <a:pt x="101527" y="13080"/>
                  </a:lnTo>
                  <a:lnTo>
                    <a:pt x="101618" y="10246"/>
                  </a:lnTo>
                  <a:lnTo>
                    <a:pt x="100973" y="7651"/>
                  </a:lnTo>
                  <a:lnTo>
                    <a:pt x="96493" y="2886"/>
                  </a:lnTo>
                  <a:lnTo>
                    <a:pt x="93323" y="628"/>
                  </a:lnTo>
                  <a:lnTo>
                    <a:pt x="82275" y="0"/>
                  </a:lnTo>
                  <a:lnTo>
                    <a:pt x="75378" y="820"/>
                  </a:lnTo>
                  <a:lnTo>
                    <a:pt x="62070" y="7376"/>
                  </a:lnTo>
                  <a:lnTo>
                    <a:pt x="32908" y="28832"/>
                  </a:lnTo>
                  <a:lnTo>
                    <a:pt x="15065" y="43828"/>
                  </a:lnTo>
                  <a:lnTo>
                    <a:pt x="7277" y="56595"/>
                  </a:lnTo>
                  <a:lnTo>
                    <a:pt x="2169" y="71676"/>
                  </a:lnTo>
                  <a:lnTo>
                    <a:pt x="0" y="95328"/>
                  </a:lnTo>
                  <a:lnTo>
                    <a:pt x="1992" y="109352"/>
                  </a:lnTo>
                  <a:lnTo>
                    <a:pt x="7111" y="120759"/>
                  </a:lnTo>
                  <a:lnTo>
                    <a:pt x="10452" y="125776"/>
                  </a:lnTo>
                  <a:lnTo>
                    <a:pt x="17927" y="131351"/>
                  </a:lnTo>
                  <a:lnTo>
                    <a:pt x="21896" y="132838"/>
                  </a:lnTo>
                  <a:lnTo>
                    <a:pt x="40965" y="131559"/>
                  </a:lnTo>
                  <a:lnTo>
                    <a:pt x="71282" y="124100"/>
                  </a:lnTo>
                  <a:lnTo>
                    <a:pt x="93333" y="11041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 name="SMARTInkShape-Group123">
            <a:extLst>
              <a:ext uri="{FF2B5EF4-FFF2-40B4-BE49-F238E27FC236}">
                <a16:creationId xmlns:a16="http://schemas.microsoft.com/office/drawing/2014/main" id="{A5826680-63FD-B0F5-51A5-3728726A25F5}"/>
              </a:ext>
            </a:extLst>
          </p:cNvPr>
          <p:cNvGrpSpPr/>
          <p:nvPr/>
        </p:nvGrpSpPr>
        <p:grpSpPr>
          <a:xfrm>
            <a:off x="4362450" y="4044950"/>
            <a:ext cx="247651" cy="245565"/>
            <a:chOff x="4362450" y="4044950"/>
            <a:chExt cx="247651" cy="245565"/>
          </a:xfrm>
        </p:grpSpPr>
        <p:sp>
          <p:nvSpPr>
            <p:cNvPr id="33" name="SMARTInkShape-602">
              <a:extLst>
                <a:ext uri="{FF2B5EF4-FFF2-40B4-BE49-F238E27FC236}">
                  <a16:creationId xmlns:a16="http://schemas.microsoft.com/office/drawing/2014/main" id="{BFD1C776-5853-C4C0-9DE4-B89B0DE0508D}"/>
                </a:ext>
              </a:extLst>
            </p:cNvPr>
            <p:cNvSpPr/>
            <p:nvPr>
              <p:custDataLst>
                <p:tags r:id="rId38"/>
              </p:custDataLst>
            </p:nvPr>
          </p:nvSpPr>
          <p:spPr>
            <a:xfrm>
              <a:off x="4419600" y="4146912"/>
              <a:ext cx="190501" cy="143603"/>
            </a:xfrm>
            <a:custGeom>
              <a:avLst/>
              <a:gdLst/>
              <a:ahLst/>
              <a:cxnLst/>
              <a:rect l="0" t="0" r="0" b="0"/>
              <a:pathLst>
                <a:path w="190501" h="143603">
                  <a:moveTo>
                    <a:pt x="0" y="18688"/>
                  </a:moveTo>
                  <a:lnTo>
                    <a:pt x="0" y="18688"/>
                  </a:lnTo>
                  <a:lnTo>
                    <a:pt x="30756" y="5823"/>
                  </a:lnTo>
                  <a:lnTo>
                    <a:pt x="44156" y="1470"/>
                  </a:lnTo>
                  <a:lnTo>
                    <a:pt x="54583" y="0"/>
                  </a:lnTo>
                  <a:lnTo>
                    <a:pt x="56144" y="1291"/>
                  </a:lnTo>
                  <a:lnTo>
                    <a:pt x="59760" y="6487"/>
                  </a:lnTo>
                  <a:lnTo>
                    <a:pt x="62392" y="20717"/>
                  </a:lnTo>
                  <a:lnTo>
                    <a:pt x="62575" y="47442"/>
                  </a:lnTo>
                  <a:lnTo>
                    <a:pt x="58004" y="74415"/>
                  </a:lnTo>
                  <a:lnTo>
                    <a:pt x="52237" y="103637"/>
                  </a:lnTo>
                  <a:lnTo>
                    <a:pt x="50733" y="110065"/>
                  </a:lnTo>
                  <a:lnTo>
                    <a:pt x="45417" y="118802"/>
                  </a:lnTo>
                  <a:lnTo>
                    <a:pt x="50416" y="104786"/>
                  </a:lnTo>
                  <a:lnTo>
                    <a:pt x="66142" y="77871"/>
                  </a:lnTo>
                  <a:lnTo>
                    <a:pt x="83333" y="51041"/>
                  </a:lnTo>
                  <a:lnTo>
                    <a:pt x="105675" y="22687"/>
                  </a:lnTo>
                  <a:lnTo>
                    <a:pt x="127805" y="7823"/>
                  </a:lnTo>
                  <a:lnTo>
                    <a:pt x="133887" y="5095"/>
                  </a:lnTo>
                  <a:lnTo>
                    <a:pt x="138646" y="5393"/>
                  </a:lnTo>
                  <a:lnTo>
                    <a:pt x="142526" y="7708"/>
                  </a:lnTo>
                  <a:lnTo>
                    <a:pt x="145817" y="11368"/>
                  </a:lnTo>
                  <a:lnTo>
                    <a:pt x="148717" y="11691"/>
                  </a:lnTo>
                  <a:lnTo>
                    <a:pt x="151355" y="9790"/>
                  </a:lnTo>
                  <a:lnTo>
                    <a:pt x="153820" y="6406"/>
                  </a:lnTo>
                  <a:lnTo>
                    <a:pt x="156169" y="6267"/>
                  </a:lnTo>
                  <a:lnTo>
                    <a:pt x="158440" y="8290"/>
                  </a:lnTo>
                  <a:lnTo>
                    <a:pt x="160660" y="11757"/>
                  </a:lnTo>
                  <a:lnTo>
                    <a:pt x="163785" y="26747"/>
                  </a:lnTo>
                  <a:lnTo>
                    <a:pt x="164928" y="58276"/>
                  </a:lnTo>
                  <a:lnTo>
                    <a:pt x="165782" y="88290"/>
                  </a:lnTo>
                  <a:lnTo>
                    <a:pt x="172002" y="118776"/>
                  </a:lnTo>
                  <a:lnTo>
                    <a:pt x="177964" y="135127"/>
                  </a:lnTo>
                  <a:lnTo>
                    <a:pt x="182928" y="143602"/>
                  </a:lnTo>
                  <a:lnTo>
                    <a:pt x="184041" y="143592"/>
                  </a:lnTo>
                  <a:lnTo>
                    <a:pt x="190500" y="1393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SMARTInkShape-603">
              <a:extLst>
                <a:ext uri="{FF2B5EF4-FFF2-40B4-BE49-F238E27FC236}">
                  <a16:creationId xmlns:a16="http://schemas.microsoft.com/office/drawing/2014/main" id="{69FDE1DD-E136-E05E-FEF0-70F4B8F7FCF4}"/>
                </a:ext>
              </a:extLst>
            </p:cNvPr>
            <p:cNvSpPr/>
            <p:nvPr>
              <p:custDataLst>
                <p:tags r:id="rId39"/>
              </p:custDataLst>
            </p:nvPr>
          </p:nvSpPr>
          <p:spPr>
            <a:xfrm>
              <a:off x="4362450" y="4044950"/>
              <a:ext cx="12701" cy="19051"/>
            </a:xfrm>
            <a:custGeom>
              <a:avLst/>
              <a:gdLst/>
              <a:ahLst/>
              <a:cxnLst/>
              <a:rect l="0" t="0" r="0" b="0"/>
              <a:pathLst>
                <a:path w="12701" h="19051">
                  <a:moveTo>
                    <a:pt x="0" y="19050"/>
                  </a:moveTo>
                  <a:lnTo>
                    <a:pt x="0" y="19050"/>
                  </a:lnTo>
                  <a:lnTo>
                    <a:pt x="127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SMARTInkShape-604">
              <a:extLst>
                <a:ext uri="{FF2B5EF4-FFF2-40B4-BE49-F238E27FC236}">
                  <a16:creationId xmlns:a16="http://schemas.microsoft.com/office/drawing/2014/main" id="{516BD05A-C919-BA4B-4879-C14DF26C9880}"/>
                </a:ext>
              </a:extLst>
            </p:cNvPr>
            <p:cNvSpPr/>
            <p:nvPr>
              <p:custDataLst>
                <p:tags r:id="rId40"/>
              </p:custDataLst>
            </p:nvPr>
          </p:nvSpPr>
          <p:spPr>
            <a:xfrm>
              <a:off x="4368800" y="4115683"/>
              <a:ext cx="22535" cy="145168"/>
            </a:xfrm>
            <a:custGeom>
              <a:avLst/>
              <a:gdLst/>
              <a:ahLst/>
              <a:cxnLst/>
              <a:rect l="0" t="0" r="0" b="0"/>
              <a:pathLst>
                <a:path w="22535" h="145168">
                  <a:moveTo>
                    <a:pt x="12700" y="5467"/>
                  </a:moveTo>
                  <a:lnTo>
                    <a:pt x="12700" y="5467"/>
                  </a:lnTo>
                  <a:lnTo>
                    <a:pt x="16071" y="5467"/>
                  </a:lnTo>
                  <a:lnTo>
                    <a:pt x="17064" y="4762"/>
                  </a:lnTo>
                  <a:lnTo>
                    <a:pt x="17726" y="3586"/>
                  </a:lnTo>
                  <a:lnTo>
                    <a:pt x="18167" y="2096"/>
                  </a:lnTo>
                  <a:lnTo>
                    <a:pt x="19167" y="1103"/>
                  </a:lnTo>
                  <a:lnTo>
                    <a:pt x="22160" y="0"/>
                  </a:lnTo>
                  <a:lnTo>
                    <a:pt x="22534" y="1822"/>
                  </a:lnTo>
                  <a:lnTo>
                    <a:pt x="16278" y="29081"/>
                  </a:lnTo>
                  <a:lnTo>
                    <a:pt x="7018" y="56130"/>
                  </a:lnTo>
                  <a:lnTo>
                    <a:pt x="2079" y="83116"/>
                  </a:lnTo>
                  <a:lnTo>
                    <a:pt x="274" y="114096"/>
                  </a:lnTo>
                  <a:lnTo>
                    <a:pt x="0" y="14516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7" name="SMARTInkShape-Group124">
            <a:extLst>
              <a:ext uri="{FF2B5EF4-FFF2-40B4-BE49-F238E27FC236}">
                <a16:creationId xmlns:a16="http://schemas.microsoft.com/office/drawing/2014/main" id="{677A60A7-228B-6105-679A-390A9681732B}"/>
              </a:ext>
            </a:extLst>
          </p:cNvPr>
          <p:cNvGrpSpPr/>
          <p:nvPr/>
        </p:nvGrpSpPr>
        <p:grpSpPr>
          <a:xfrm>
            <a:off x="4902200" y="3978079"/>
            <a:ext cx="1085851" cy="403422"/>
            <a:chOff x="4902200" y="3978079"/>
            <a:chExt cx="1085851" cy="403422"/>
          </a:xfrm>
        </p:grpSpPr>
        <p:sp>
          <p:nvSpPr>
            <p:cNvPr id="37" name="SMARTInkShape-605">
              <a:extLst>
                <a:ext uri="{FF2B5EF4-FFF2-40B4-BE49-F238E27FC236}">
                  <a16:creationId xmlns:a16="http://schemas.microsoft.com/office/drawing/2014/main" id="{74265B94-C56E-90E8-00F4-15A1DD9D6DA8}"/>
                </a:ext>
              </a:extLst>
            </p:cNvPr>
            <p:cNvSpPr/>
            <p:nvPr>
              <p:custDataLst>
                <p:tags r:id="rId28"/>
              </p:custDataLst>
            </p:nvPr>
          </p:nvSpPr>
          <p:spPr>
            <a:xfrm>
              <a:off x="5829300" y="4064000"/>
              <a:ext cx="158751" cy="25401"/>
            </a:xfrm>
            <a:custGeom>
              <a:avLst/>
              <a:gdLst/>
              <a:ahLst/>
              <a:cxnLst/>
              <a:rect l="0" t="0" r="0" b="0"/>
              <a:pathLst>
                <a:path w="158751" h="25401">
                  <a:moveTo>
                    <a:pt x="0" y="25400"/>
                  </a:moveTo>
                  <a:lnTo>
                    <a:pt x="0" y="25400"/>
                  </a:lnTo>
                  <a:lnTo>
                    <a:pt x="3371" y="22029"/>
                  </a:lnTo>
                  <a:lnTo>
                    <a:pt x="27450" y="14569"/>
                  </a:lnTo>
                  <a:lnTo>
                    <a:pt x="57522" y="9099"/>
                  </a:lnTo>
                  <a:lnTo>
                    <a:pt x="87719" y="5012"/>
                  </a:lnTo>
                  <a:lnTo>
                    <a:pt x="116836" y="660"/>
                  </a:lnTo>
                  <a:lnTo>
                    <a:pt x="1587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SMARTInkShape-606">
              <a:extLst>
                <a:ext uri="{FF2B5EF4-FFF2-40B4-BE49-F238E27FC236}">
                  <a16:creationId xmlns:a16="http://schemas.microsoft.com/office/drawing/2014/main" id="{CD92F642-AA05-8285-3B33-436D46F728EE}"/>
                </a:ext>
              </a:extLst>
            </p:cNvPr>
            <p:cNvSpPr/>
            <p:nvPr>
              <p:custDataLst>
                <p:tags r:id="rId29"/>
              </p:custDataLst>
            </p:nvPr>
          </p:nvSpPr>
          <p:spPr>
            <a:xfrm>
              <a:off x="5854728" y="3978079"/>
              <a:ext cx="126973" cy="243141"/>
            </a:xfrm>
            <a:custGeom>
              <a:avLst/>
              <a:gdLst/>
              <a:ahLst/>
              <a:cxnLst/>
              <a:rect l="0" t="0" r="0" b="0"/>
              <a:pathLst>
                <a:path w="126973" h="243141">
                  <a:moveTo>
                    <a:pt x="44422" y="3371"/>
                  </a:moveTo>
                  <a:lnTo>
                    <a:pt x="44422" y="3371"/>
                  </a:lnTo>
                  <a:lnTo>
                    <a:pt x="47793" y="3371"/>
                  </a:lnTo>
                  <a:lnTo>
                    <a:pt x="48786" y="2666"/>
                  </a:lnTo>
                  <a:lnTo>
                    <a:pt x="49448" y="1490"/>
                  </a:lnTo>
                  <a:lnTo>
                    <a:pt x="49890" y="0"/>
                  </a:lnTo>
                  <a:lnTo>
                    <a:pt x="50511" y="11388"/>
                  </a:lnTo>
                  <a:lnTo>
                    <a:pt x="43830" y="41691"/>
                  </a:lnTo>
                  <a:lnTo>
                    <a:pt x="35838" y="66915"/>
                  </a:lnTo>
                  <a:lnTo>
                    <a:pt x="27466" y="97349"/>
                  </a:lnTo>
                  <a:lnTo>
                    <a:pt x="17135" y="128656"/>
                  </a:lnTo>
                  <a:lnTo>
                    <a:pt x="11128" y="143015"/>
                  </a:lnTo>
                  <a:lnTo>
                    <a:pt x="5390" y="173347"/>
                  </a:lnTo>
                  <a:lnTo>
                    <a:pt x="685" y="202719"/>
                  </a:lnTo>
                  <a:lnTo>
                    <a:pt x="35" y="234101"/>
                  </a:lnTo>
                  <a:lnTo>
                    <a:pt x="0" y="239502"/>
                  </a:lnTo>
                  <a:lnTo>
                    <a:pt x="1401" y="241225"/>
                  </a:lnTo>
                  <a:lnTo>
                    <a:pt x="6722" y="243140"/>
                  </a:lnTo>
                  <a:lnTo>
                    <a:pt x="34492" y="237562"/>
                  </a:lnTo>
                  <a:lnTo>
                    <a:pt x="66135" y="229704"/>
                  </a:lnTo>
                  <a:lnTo>
                    <a:pt x="93788" y="220653"/>
                  </a:lnTo>
                  <a:lnTo>
                    <a:pt x="114666" y="205333"/>
                  </a:lnTo>
                  <a:lnTo>
                    <a:pt x="126972" y="18752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SMARTInkShape-607">
              <a:extLst>
                <a:ext uri="{FF2B5EF4-FFF2-40B4-BE49-F238E27FC236}">
                  <a16:creationId xmlns:a16="http://schemas.microsoft.com/office/drawing/2014/main" id="{7D8C9F8B-028B-FA3D-895F-BF3923525160}"/>
                </a:ext>
              </a:extLst>
            </p:cNvPr>
            <p:cNvSpPr/>
            <p:nvPr>
              <p:custDataLst>
                <p:tags r:id="rId30"/>
              </p:custDataLst>
            </p:nvPr>
          </p:nvSpPr>
          <p:spPr>
            <a:xfrm>
              <a:off x="5638800" y="4133850"/>
              <a:ext cx="158751" cy="99548"/>
            </a:xfrm>
            <a:custGeom>
              <a:avLst/>
              <a:gdLst/>
              <a:ahLst/>
              <a:cxnLst/>
              <a:rect l="0" t="0" r="0" b="0"/>
              <a:pathLst>
                <a:path w="158751" h="99548">
                  <a:moveTo>
                    <a:pt x="0" y="44450"/>
                  </a:moveTo>
                  <a:lnTo>
                    <a:pt x="0" y="44450"/>
                  </a:lnTo>
                  <a:lnTo>
                    <a:pt x="26938" y="19393"/>
                  </a:lnTo>
                  <a:lnTo>
                    <a:pt x="58494" y="4254"/>
                  </a:lnTo>
                  <a:lnTo>
                    <a:pt x="69856" y="1260"/>
                  </a:lnTo>
                  <a:lnTo>
                    <a:pt x="72676" y="1546"/>
                  </a:lnTo>
                  <a:lnTo>
                    <a:pt x="77691" y="3745"/>
                  </a:lnTo>
                  <a:lnTo>
                    <a:pt x="84482" y="8949"/>
                  </a:lnTo>
                  <a:lnTo>
                    <a:pt x="86936" y="18559"/>
                  </a:lnTo>
                  <a:lnTo>
                    <a:pt x="88641" y="47077"/>
                  </a:lnTo>
                  <a:lnTo>
                    <a:pt x="86968" y="75256"/>
                  </a:lnTo>
                  <a:lnTo>
                    <a:pt x="83423" y="94671"/>
                  </a:lnTo>
                  <a:lnTo>
                    <a:pt x="81721" y="96981"/>
                  </a:lnTo>
                  <a:lnTo>
                    <a:pt x="79175" y="98520"/>
                  </a:lnTo>
                  <a:lnTo>
                    <a:pt x="76067" y="99547"/>
                  </a:lnTo>
                  <a:lnTo>
                    <a:pt x="73289" y="99526"/>
                  </a:lnTo>
                  <a:lnTo>
                    <a:pt x="68321" y="97621"/>
                  </a:lnTo>
                  <a:lnTo>
                    <a:pt x="66714" y="96125"/>
                  </a:lnTo>
                  <a:lnTo>
                    <a:pt x="64928" y="92581"/>
                  </a:lnTo>
                  <a:lnTo>
                    <a:pt x="67898" y="84892"/>
                  </a:lnTo>
                  <a:lnTo>
                    <a:pt x="77931" y="59337"/>
                  </a:lnTo>
                  <a:lnTo>
                    <a:pt x="88023" y="47304"/>
                  </a:lnTo>
                  <a:lnTo>
                    <a:pt x="119123" y="24365"/>
                  </a:lnTo>
                  <a:lnTo>
                    <a:pt x="135975" y="13331"/>
                  </a:lnTo>
                  <a:lnTo>
                    <a:pt x="1587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SMARTInkShape-608">
              <a:extLst>
                <a:ext uri="{FF2B5EF4-FFF2-40B4-BE49-F238E27FC236}">
                  <a16:creationId xmlns:a16="http://schemas.microsoft.com/office/drawing/2014/main" id="{B468D886-7A30-B896-3D88-76FA74C8DE38}"/>
                </a:ext>
              </a:extLst>
            </p:cNvPr>
            <p:cNvSpPr/>
            <p:nvPr>
              <p:custDataLst>
                <p:tags r:id="rId31"/>
              </p:custDataLst>
            </p:nvPr>
          </p:nvSpPr>
          <p:spPr>
            <a:xfrm>
              <a:off x="5575853" y="4141683"/>
              <a:ext cx="68959" cy="89386"/>
            </a:xfrm>
            <a:custGeom>
              <a:avLst/>
              <a:gdLst/>
              <a:ahLst/>
              <a:cxnLst/>
              <a:rect l="0" t="0" r="0" b="0"/>
              <a:pathLst>
                <a:path w="68959" h="89386">
                  <a:moveTo>
                    <a:pt x="56597" y="23917"/>
                  </a:moveTo>
                  <a:lnTo>
                    <a:pt x="56597" y="23917"/>
                  </a:lnTo>
                  <a:lnTo>
                    <a:pt x="59968" y="23917"/>
                  </a:lnTo>
                  <a:lnTo>
                    <a:pt x="63505" y="22036"/>
                  </a:lnTo>
                  <a:lnTo>
                    <a:pt x="65435" y="20546"/>
                  </a:lnTo>
                  <a:lnTo>
                    <a:pt x="67581" y="15128"/>
                  </a:lnTo>
                  <a:lnTo>
                    <a:pt x="68958" y="3523"/>
                  </a:lnTo>
                  <a:lnTo>
                    <a:pt x="68365" y="1854"/>
                  </a:lnTo>
                  <a:lnTo>
                    <a:pt x="67265" y="742"/>
                  </a:lnTo>
                  <a:lnTo>
                    <a:pt x="65826" y="0"/>
                  </a:lnTo>
                  <a:lnTo>
                    <a:pt x="53687" y="2327"/>
                  </a:lnTo>
                  <a:lnTo>
                    <a:pt x="43427" y="7485"/>
                  </a:lnTo>
                  <a:lnTo>
                    <a:pt x="17015" y="37404"/>
                  </a:lnTo>
                  <a:lnTo>
                    <a:pt x="5750" y="52529"/>
                  </a:lnTo>
                  <a:lnTo>
                    <a:pt x="1314" y="65948"/>
                  </a:lnTo>
                  <a:lnTo>
                    <a:pt x="0" y="78860"/>
                  </a:lnTo>
                  <a:lnTo>
                    <a:pt x="1574" y="85496"/>
                  </a:lnTo>
                  <a:lnTo>
                    <a:pt x="2982" y="88253"/>
                  </a:lnTo>
                  <a:lnTo>
                    <a:pt x="5332" y="89385"/>
                  </a:lnTo>
                  <a:lnTo>
                    <a:pt x="11705" y="88762"/>
                  </a:lnTo>
                  <a:lnTo>
                    <a:pt x="23227" y="84445"/>
                  </a:lnTo>
                  <a:lnTo>
                    <a:pt x="35577" y="75325"/>
                  </a:lnTo>
                  <a:lnTo>
                    <a:pt x="40199" y="63934"/>
                  </a:lnTo>
                  <a:lnTo>
                    <a:pt x="43897" y="3026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SMARTInkShape-609">
              <a:extLst>
                <a:ext uri="{FF2B5EF4-FFF2-40B4-BE49-F238E27FC236}">
                  <a16:creationId xmlns:a16="http://schemas.microsoft.com/office/drawing/2014/main" id="{30507B32-9AE0-4BB3-3358-48885C2741E2}"/>
                </a:ext>
              </a:extLst>
            </p:cNvPr>
            <p:cNvSpPr/>
            <p:nvPr>
              <p:custDataLst>
                <p:tags r:id="rId32"/>
              </p:custDataLst>
            </p:nvPr>
          </p:nvSpPr>
          <p:spPr>
            <a:xfrm>
              <a:off x="5467350" y="4123671"/>
              <a:ext cx="91837" cy="73680"/>
            </a:xfrm>
            <a:custGeom>
              <a:avLst/>
              <a:gdLst/>
              <a:ahLst/>
              <a:cxnLst/>
              <a:rect l="0" t="0" r="0" b="0"/>
              <a:pathLst>
                <a:path w="91837" h="73680">
                  <a:moveTo>
                    <a:pt x="0" y="41929"/>
                  </a:moveTo>
                  <a:lnTo>
                    <a:pt x="0" y="41929"/>
                  </a:lnTo>
                  <a:lnTo>
                    <a:pt x="17676" y="18785"/>
                  </a:lnTo>
                  <a:lnTo>
                    <a:pt x="36595" y="5987"/>
                  </a:lnTo>
                  <a:lnTo>
                    <a:pt x="60075" y="0"/>
                  </a:lnTo>
                  <a:lnTo>
                    <a:pt x="70915" y="481"/>
                  </a:lnTo>
                  <a:lnTo>
                    <a:pt x="74793" y="1597"/>
                  </a:lnTo>
                  <a:lnTo>
                    <a:pt x="77378" y="3046"/>
                  </a:lnTo>
                  <a:lnTo>
                    <a:pt x="79102" y="4718"/>
                  </a:lnTo>
                  <a:lnTo>
                    <a:pt x="91187" y="18697"/>
                  </a:lnTo>
                  <a:lnTo>
                    <a:pt x="91836" y="20797"/>
                  </a:lnTo>
                  <a:lnTo>
                    <a:pt x="91562" y="22902"/>
                  </a:lnTo>
                  <a:lnTo>
                    <a:pt x="90083" y="27828"/>
                  </a:lnTo>
                  <a:lnTo>
                    <a:pt x="88545" y="37829"/>
                  </a:lnTo>
                  <a:lnTo>
                    <a:pt x="85685" y="43164"/>
                  </a:lnTo>
                  <a:lnTo>
                    <a:pt x="72324" y="57408"/>
                  </a:lnTo>
                  <a:lnTo>
                    <a:pt x="61778" y="65506"/>
                  </a:lnTo>
                  <a:lnTo>
                    <a:pt x="46271" y="70047"/>
                  </a:lnTo>
                  <a:lnTo>
                    <a:pt x="16860" y="73201"/>
                  </a:lnTo>
                  <a:lnTo>
                    <a:pt x="0" y="7367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SMARTInkShape-610">
              <a:extLst>
                <a:ext uri="{FF2B5EF4-FFF2-40B4-BE49-F238E27FC236}">
                  <a16:creationId xmlns:a16="http://schemas.microsoft.com/office/drawing/2014/main" id="{D8792F3B-56EE-6DF4-F1A3-AF78DDA03B46}"/>
                </a:ext>
              </a:extLst>
            </p:cNvPr>
            <p:cNvSpPr/>
            <p:nvPr>
              <p:custDataLst>
                <p:tags r:id="rId33"/>
              </p:custDataLst>
            </p:nvPr>
          </p:nvSpPr>
          <p:spPr>
            <a:xfrm>
              <a:off x="5441950" y="4137304"/>
              <a:ext cx="63008" cy="244197"/>
            </a:xfrm>
            <a:custGeom>
              <a:avLst/>
              <a:gdLst/>
              <a:ahLst/>
              <a:cxnLst/>
              <a:rect l="0" t="0" r="0" b="0"/>
              <a:pathLst>
                <a:path w="63008" h="244197">
                  <a:moveTo>
                    <a:pt x="38100" y="15596"/>
                  </a:moveTo>
                  <a:lnTo>
                    <a:pt x="38100" y="15596"/>
                  </a:lnTo>
                  <a:lnTo>
                    <a:pt x="38100" y="12225"/>
                  </a:lnTo>
                  <a:lnTo>
                    <a:pt x="43745" y="8689"/>
                  </a:lnTo>
                  <a:lnTo>
                    <a:pt x="55059" y="2731"/>
                  </a:lnTo>
                  <a:lnTo>
                    <a:pt x="57873" y="669"/>
                  </a:lnTo>
                  <a:lnTo>
                    <a:pt x="59748" y="0"/>
                  </a:lnTo>
                  <a:lnTo>
                    <a:pt x="60999" y="260"/>
                  </a:lnTo>
                  <a:lnTo>
                    <a:pt x="61833" y="1138"/>
                  </a:lnTo>
                  <a:lnTo>
                    <a:pt x="63007" y="15859"/>
                  </a:lnTo>
                  <a:lnTo>
                    <a:pt x="59984" y="41466"/>
                  </a:lnTo>
                  <a:lnTo>
                    <a:pt x="54618" y="71396"/>
                  </a:lnTo>
                  <a:lnTo>
                    <a:pt x="48561" y="95864"/>
                  </a:lnTo>
                  <a:lnTo>
                    <a:pt x="38925" y="119890"/>
                  </a:lnTo>
                  <a:lnTo>
                    <a:pt x="30506" y="148255"/>
                  </a:lnTo>
                  <a:lnTo>
                    <a:pt x="23542" y="172260"/>
                  </a:lnTo>
                  <a:lnTo>
                    <a:pt x="13638" y="199520"/>
                  </a:lnTo>
                  <a:lnTo>
                    <a:pt x="0" y="24419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SMARTInkShape-611">
              <a:extLst>
                <a:ext uri="{FF2B5EF4-FFF2-40B4-BE49-F238E27FC236}">
                  <a16:creationId xmlns:a16="http://schemas.microsoft.com/office/drawing/2014/main" id="{BC87511D-E739-1C06-C95A-1F6DA8089F1A}"/>
                </a:ext>
              </a:extLst>
            </p:cNvPr>
            <p:cNvSpPr/>
            <p:nvPr>
              <p:custDataLst>
                <p:tags r:id="rId34"/>
              </p:custDataLst>
            </p:nvPr>
          </p:nvSpPr>
          <p:spPr>
            <a:xfrm>
              <a:off x="5321300" y="4135132"/>
              <a:ext cx="109676" cy="93969"/>
            </a:xfrm>
            <a:custGeom>
              <a:avLst/>
              <a:gdLst/>
              <a:ahLst/>
              <a:cxnLst/>
              <a:rect l="0" t="0" r="0" b="0"/>
              <a:pathLst>
                <a:path w="109676" h="93969">
                  <a:moveTo>
                    <a:pt x="0" y="93968"/>
                  </a:moveTo>
                  <a:lnTo>
                    <a:pt x="0" y="93968"/>
                  </a:lnTo>
                  <a:lnTo>
                    <a:pt x="8838" y="67453"/>
                  </a:lnTo>
                  <a:lnTo>
                    <a:pt x="24124" y="40434"/>
                  </a:lnTo>
                  <a:lnTo>
                    <a:pt x="45610" y="16746"/>
                  </a:lnTo>
                  <a:lnTo>
                    <a:pt x="75865" y="5212"/>
                  </a:lnTo>
                  <a:lnTo>
                    <a:pt x="98163" y="0"/>
                  </a:lnTo>
                  <a:lnTo>
                    <a:pt x="105481" y="1169"/>
                  </a:lnTo>
                  <a:lnTo>
                    <a:pt x="108420" y="2469"/>
                  </a:lnTo>
                  <a:lnTo>
                    <a:pt x="109675" y="5452"/>
                  </a:lnTo>
                  <a:lnTo>
                    <a:pt x="109187" y="14411"/>
                  </a:lnTo>
                  <a:lnTo>
                    <a:pt x="101574" y="31354"/>
                  </a:lnTo>
                  <a:lnTo>
                    <a:pt x="87011" y="49781"/>
                  </a:lnTo>
                  <a:lnTo>
                    <a:pt x="58783" y="67487"/>
                  </a:lnTo>
                  <a:lnTo>
                    <a:pt x="48703" y="71615"/>
                  </a:lnTo>
                  <a:lnTo>
                    <a:pt x="25400" y="7491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SMARTInkShape-612">
              <a:extLst>
                <a:ext uri="{FF2B5EF4-FFF2-40B4-BE49-F238E27FC236}">
                  <a16:creationId xmlns:a16="http://schemas.microsoft.com/office/drawing/2014/main" id="{D945E80E-6273-A2CC-7627-C4574D88EDCF}"/>
                </a:ext>
              </a:extLst>
            </p:cNvPr>
            <p:cNvSpPr/>
            <p:nvPr>
              <p:custDataLst>
                <p:tags r:id="rId35"/>
              </p:custDataLst>
            </p:nvPr>
          </p:nvSpPr>
          <p:spPr>
            <a:xfrm>
              <a:off x="5336299" y="4150593"/>
              <a:ext cx="28852" cy="230908"/>
            </a:xfrm>
            <a:custGeom>
              <a:avLst/>
              <a:gdLst/>
              <a:ahLst/>
              <a:cxnLst/>
              <a:rect l="0" t="0" r="0" b="0"/>
              <a:pathLst>
                <a:path w="28852" h="230908">
                  <a:moveTo>
                    <a:pt x="10401" y="21357"/>
                  </a:moveTo>
                  <a:lnTo>
                    <a:pt x="10401" y="21357"/>
                  </a:lnTo>
                  <a:lnTo>
                    <a:pt x="24890" y="6162"/>
                  </a:lnTo>
                  <a:lnTo>
                    <a:pt x="28100" y="0"/>
                  </a:lnTo>
                  <a:lnTo>
                    <a:pt x="28550" y="63"/>
                  </a:lnTo>
                  <a:lnTo>
                    <a:pt x="28851" y="811"/>
                  </a:lnTo>
                  <a:lnTo>
                    <a:pt x="22464" y="27859"/>
                  </a:lnTo>
                  <a:lnTo>
                    <a:pt x="16562" y="50565"/>
                  </a:lnTo>
                  <a:lnTo>
                    <a:pt x="10345" y="75872"/>
                  </a:lnTo>
                  <a:lnTo>
                    <a:pt x="5294" y="103386"/>
                  </a:lnTo>
                  <a:lnTo>
                    <a:pt x="1049" y="129545"/>
                  </a:lnTo>
                  <a:lnTo>
                    <a:pt x="1070" y="151285"/>
                  </a:lnTo>
                  <a:lnTo>
                    <a:pt x="1286" y="181681"/>
                  </a:lnTo>
                  <a:lnTo>
                    <a:pt x="0" y="197740"/>
                  </a:lnTo>
                  <a:lnTo>
                    <a:pt x="4051" y="23090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SMARTInkShape-613">
              <a:extLst>
                <a:ext uri="{FF2B5EF4-FFF2-40B4-BE49-F238E27FC236}">
                  <a16:creationId xmlns:a16="http://schemas.microsoft.com/office/drawing/2014/main" id="{EB9E9196-3483-CB6D-E266-94D41C003FB3}"/>
                </a:ext>
              </a:extLst>
            </p:cNvPr>
            <p:cNvSpPr/>
            <p:nvPr>
              <p:custDataLst>
                <p:tags r:id="rId36"/>
              </p:custDataLst>
            </p:nvPr>
          </p:nvSpPr>
          <p:spPr>
            <a:xfrm>
              <a:off x="5175250" y="4130954"/>
              <a:ext cx="76201" cy="83641"/>
            </a:xfrm>
            <a:custGeom>
              <a:avLst/>
              <a:gdLst/>
              <a:ahLst/>
              <a:cxnLst/>
              <a:rect l="0" t="0" r="0" b="0"/>
              <a:pathLst>
                <a:path w="76201" h="83641">
                  <a:moveTo>
                    <a:pt x="0" y="15596"/>
                  </a:moveTo>
                  <a:lnTo>
                    <a:pt x="0" y="15596"/>
                  </a:lnTo>
                  <a:lnTo>
                    <a:pt x="10125" y="4765"/>
                  </a:lnTo>
                  <a:lnTo>
                    <a:pt x="11556" y="669"/>
                  </a:lnTo>
                  <a:lnTo>
                    <a:pt x="11231" y="0"/>
                  </a:lnTo>
                  <a:lnTo>
                    <a:pt x="10309" y="260"/>
                  </a:lnTo>
                  <a:lnTo>
                    <a:pt x="8990" y="1138"/>
                  </a:lnTo>
                  <a:lnTo>
                    <a:pt x="3761" y="12488"/>
                  </a:lnTo>
                  <a:lnTo>
                    <a:pt x="1115" y="29257"/>
                  </a:lnTo>
                  <a:lnTo>
                    <a:pt x="3701" y="51002"/>
                  </a:lnTo>
                  <a:lnTo>
                    <a:pt x="8936" y="63317"/>
                  </a:lnTo>
                  <a:lnTo>
                    <a:pt x="20423" y="79351"/>
                  </a:lnTo>
                  <a:lnTo>
                    <a:pt x="26951" y="82737"/>
                  </a:lnTo>
                  <a:lnTo>
                    <a:pt x="30667" y="83640"/>
                  </a:lnTo>
                  <a:lnTo>
                    <a:pt x="33851" y="83536"/>
                  </a:lnTo>
                  <a:lnTo>
                    <a:pt x="39269" y="81540"/>
                  </a:lnTo>
                  <a:lnTo>
                    <a:pt x="49657" y="73078"/>
                  </a:lnTo>
                  <a:lnTo>
                    <a:pt x="58300" y="61634"/>
                  </a:lnTo>
                  <a:lnTo>
                    <a:pt x="66837" y="35691"/>
                  </a:lnTo>
                  <a:lnTo>
                    <a:pt x="76200" y="289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SMARTInkShape-614">
              <a:extLst>
                <a:ext uri="{FF2B5EF4-FFF2-40B4-BE49-F238E27FC236}">
                  <a16:creationId xmlns:a16="http://schemas.microsoft.com/office/drawing/2014/main" id="{36B7D5DD-1FE7-E73F-315B-FB556E060FD2}"/>
                </a:ext>
              </a:extLst>
            </p:cNvPr>
            <p:cNvSpPr/>
            <p:nvPr>
              <p:custDataLst>
                <p:tags r:id="rId37"/>
              </p:custDataLst>
            </p:nvPr>
          </p:nvSpPr>
          <p:spPr>
            <a:xfrm>
              <a:off x="4902200" y="4084056"/>
              <a:ext cx="191197" cy="119645"/>
            </a:xfrm>
            <a:custGeom>
              <a:avLst/>
              <a:gdLst/>
              <a:ahLst/>
              <a:cxnLst/>
              <a:rect l="0" t="0" r="0" b="0"/>
              <a:pathLst>
                <a:path w="191197" h="119645">
                  <a:moveTo>
                    <a:pt x="152400" y="24394"/>
                  </a:moveTo>
                  <a:lnTo>
                    <a:pt x="152400" y="24394"/>
                  </a:lnTo>
                  <a:lnTo>
                    <a:pt x="182778" y="8507"/>
                  </a:lnTo>
                  <a:lnTo>
                    <a:pt x="187068" y="6750"/>
                  </a:lnTo>
                  <a:lnTo>
                    <a:pt x="186801" y="5575"/>
                  </a:lnTo>
                  <a:lnTo>
                    <a:pt x="182741" y="2390"/>
                  </a:lnTo>
                  <a:lnTo>
                    <a:pt x="169151" y="0"/>
                  </a:lnTo>
                  <a:lnTo>
                    <a:pt x="141278" y="4153"/>
                  </a:lnTo>
                  <a:lnTo>
                    <a:pt x="114378" y="9551"/>
                  </a:lnTo>
                  <a:lnTo>
                    <a:pt x="100133" y="12470"/>
                  </a:lnTo>
                  <a:lnTo>
                    <a:pt x="78403" y="29287"/>
                  </a:lnTo>
                  <a:lnTo>
                    <a:pt x="73650" y="35506"/>
                  </a:lnTo>
                  <a:lnTo>
                    <a:pt x="72384" y="38152"/>
                  </a:lnTo>
                  <a:lnTo>
                    <a:pt x="72951" y="40621"/>
                  </a:lnTo>
                  <a:lnTo>
                    <a:pt x="77343" y="45247"/>
                  </a:lnTo>
                  <a:lnTo>
                    <a:pt x="103141" y="61604"/>
                  </a:lnTo>
                  <a:lnTo>
                    <a:pt x="134815" y="74798"/>
                  </a:lnTo>
                  <a:lnTo>
                    <a:pt x="142468" y="78546"/>
                  </a:lnTo>
                  <a:lnTo>
                    <a:pt x="173369" y="85131"/>
                  </a:lnTo>
                  <a:lnTo>
                    <a:pt x="183592" y="91605"/>
                  </a:lnTo>
                  <a:lnTo>
                    <a:pt x="190486" y="99186"/>
                  </a:lnTo>
                  <a:lnTo>
                    <a:pt x="191196" y="102477"/>
                  </a:lnTo>
                  <a:lnTo>
                    <a:pt x="190259" y="105377"/>
                  </a:lnTo>
                  <a:lnTo>
                    <a:pt x="188223" y="108016"/>
                  </a:lnTo>
                  <a:lnTo>
                    <a:pt x="182197" y="110948"/>
                  </a:lnTo>
                  <a:lnTo>
                    <a:pt x="153998" y="117349"/>
                  </a:lnTo>
                  <a:lnTo>
                    <a:pt x="122864" y="119342"/>
                  </a:lnTo>
                  <a:lnTo>
                    <a:pt x="98885" y="119554"/>
                  </a:lnTo>
                  <a:lnTo>
                    <a:pt x="73906" y="119617"/>
                  </a:lnTo>
                  <a:lnTo>
                    <a:pt x="44546" y="119639"/>
                  </a:lnTo>
                  <a:lnTo>
                    <a:pt x="0" y="11964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2" name="SMARTInkShape-Group125">
            <a:extLst>
              <a:ext uri="{FF2B5EF4-FFF2-40B4-BE49-F238E27FC236}">
                <a16:creationId xmlns:a16="http://schemas.microsoft.com/office/drawing/2014/main" id="{C3A9533C-E4BD-65D6-C3FF-C4A36CDA2162}"/>
              </a:ext>
            </a:extLst>
          </p:cNvPr>
          <p:cNvGrpSpPr/>
          <p:nvPr/>
        </p:nvGrpSpPr>
        <p:grpSpPr>
          <a:xfrm>
            <a:off x="742950" y="4629336"/>
            <a:ext cx="303590" cy="288059"/>
            <a:chOff x="742950" y="4629336"/>
            <a:chExt cx="303590" cy="288059"/>
          </a:xfrm>
        </p:grpSpPr>
        <p:sp>
          <p:nvSpPr>
            <p:cNvPr id="48" name="SMARTInkShape-615">
              <a:extLst>
                <a:ext uri="{FF2B5EF4-FFF2-40B4-BE49-F238E27FC236}">
                  <a16:creationId xmlns:a16="http://schemas.microsoft.com/office/drawing/2014/main" id="{27A5F922-92B5-6AEF-C62A-DB1DAFBC0B84}"/>
                </a:ext>
              </a:extLst>
            </p:cNvPr>
            <p:cNvSpPr/>
            <p:nvPr>
              <p:custDataLst>
                <p:tags r:id="rId24"/>
              </p:custDataLst>
            </p:nvPr>
          </p:nvSpPr>
          <p:spPr>
            <a:xfrm>
              <a:off x="961027" y="4820071"/>
              <a:ext cx="85513" cy="97324"/>
            </a:xfrm>
            <a:custGeom>
              <a:avLst/>
              <a:gdLst/>
              <a:ahLst/>
              <a:cxnLst/>
              <a:rect l="0" t="0" r="0" b="0"/>
              <a:pathLst>
                <a:path w="85513" h="97324">
                  <a:moveTo>
                    <a:pt x="29573" y="24979"/>
                  </a:moveTo>
                  <a:lnTo>
                    <a:pt x="29573" y="24979"/>
                  </a:lnTo>
                  <a:lnTo>
                    <a:pt x="35040" y="24979"/>
                  </a:lnTo>
                  <a:lnTo>
                    <a:pt x="41989" y="18891"/>
                  </a:lnTo>
                  <a:lnTo>
                    <a:pt x="42266" y="12547"/>
                  </a:lnTo>
                  <a:lnTo>
                    <a:pt x="32813" y="12286"/>
                  </a:lnTo>
                  <a:lnTo>
                    <a:pt x="20780" y="21714"/>
                  </a:lnTo>
                  <a:lnTo>
                    <a:pt x="5271" y="36665"/>
                  </a:lnTo>
                  <a:lnTo>
                    <a:pt x="1133" y="46401"/>
                  </a:lnTo>
                  <a:lnTo>
                    <a:pt x="0" y="57783"/>
                  </a:lnTo>
                  <a:lnTo>
                    <a:pt x="3484" y="81876"/>
                  </a:lnTo>
                  <a:lnTo>
                    <a:pt x="5830" y="84783"/>
                  </a:lnTo>
                  <a:lnTo>
                    <a:pt x="19246" y="92244"/>
                  </a:lnTo>
                  <a:lnTo>
                    <a:pt x="30628" y="96738"/>
                  </a:lnTo>
                  <a:lnTo>
                    <a:pt x="42742" y="97323"/>
                  </a:lnTo>
                  <a:lnTo>
                    <a:pt x="55181" y="94526"/>
                  </a:lnTo>
                  <a:lnTo>
                    <a:pt x="71968" y="85724"/>
                  </a:lnTo>
                  <a:lnTo>
                    <a:pt x="76638" y="80669"/>
                  </a:lnTo>
                  <a:lnTo>
                    <a:pt x="82637" y="63744"/>
                  </a:lnTo>
                  <a:lnTo>
                    <a:pt x="85512" y="40854"/>
                  </a:lnTo>
                  <a:lnTo>
                    <a:pt x="82422" y="28272"/>
                  </a:lnTo>
                  <a:lnTo>
                    <a:pt x="72311" y="12068"/>
                  </a:lnTo>
                  <a:lnTo>
                    <a:pt x="62305" y="4377"/>
                  </a:lnTo>
                  <a:lnTo>
                    <a:pt x="50404" y="1000"/>
                  </a:lnTo>
                  <a:lnTo>
                    <a:pt x="34569" y="0"/>
                  </a:lnTo>
                  <a:lnTo>
                    <a:pt x="30787" y="565"/>
                  </a:lnTo>
                  <a:lnTo>
                    <a:pt x="28266" y="1647"/>
                  </a:lnTo>
                  <a:lnTo>
                    <a:pt x="24759" y="4026"/>
                  </a:lnTo>
                  <a:lnTo>
                    <a:pt x="16873" y="592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SMARTInkShape-616">
              <a:extLst>
                <a:ext uri="{FF2B5EF4-FFF2-40B4-BE49-F238E27FC236}">
                  <a16:creationId xmlns:a16="http://schemas.microsoft.com/office/drawing/2014/main" id="{3B38AF8A-2B5A-19D3-D341-DB30E44232AF}"/>
                </a:ext>
              </a:extLst>
            </p:cNvPr>
            <p:cNvSpPr/>
            <p:nvPr>
              <p:custDataLst>
                <p:tags r:id="rId25"/>
              </p:custDataLst>
            </p:nvPr>
          </p:nvSpPr>
          <p:spPr>
            <a:xfrm>
              <a:off x="745642" y="4772182"/>
              <a:ext cx="130659" cy="15719"/>
            </a:xfrm>
            <a:custGeom>
              <a:avLst/>
              <a:gdLst/>
              <a:ahLst/>
              <a:cxnLst/>
              <a:rect l="0" t="0" r="0" b="0"/>
              <a:pathLst>
                <a:path w="130659" h="15719">
                  <a:moveTo>
                    <a:pt x="3658" y="15718"/>
                  </a:moveTo>
                  <a:lnTo>
                    <a:pt x="3658" y="15718"/>
                  </a:lnTo>
                  <a:lnTo>
                    <a:pt x="287" y="15718"/>
                  </a:lnTo>
                  <a:lnTo>
                    <a:pt x="0" y="15013"/>
                  </a:lnTo>
                  <a:lnTo>
                    <a:pt x="1562" y="12347"/>
                  </a:lnTo>
                  <a:lnTo>
                    <a:pt x="27886" y="9251"/>
                  </a:lnTo>
                  <a:lnTo>
                    <a:pt x="52621" y="4473"/>
                  </a:lnTo>
                  <a:lnTo>
                    <a:pt x="77824" y="0"/>
                  </a:lnTo>
                  <a:lnTo>
                    <a:pt x="105980" y="2213"/>
                  </a:lnTo>
                  <a:lnTo>
                    <a:pt x="130658" y="301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InkShape-617">
              <a:extLst>
                <a:ext uri="{FF2B5EF4-FFF2-40B4-BE49-F238E27FC236}">
                  <a16:creationId xmlns:a16="http://schemas.microsoft.com/office/drawing/2014/main" id="{793355DA-A404-B7AA-1759-185D2A71EA5D}"/>
                </a:ext>
              </a:extLst>
            </p:cNvPr>
            <p:cNvSpPr/>
            <p:nvPr>
              <p:custDataLst>
                <p:tags r:id="rId26"/>
              </p:custDataLst>
            </p:nvPr>
          </p:nvSpPr>
          <p:spPr>
            <a:xfrm>
              <a:off x="863600" y="4639861"/>
              <a:ext cx="38101" cy="224253"/>
            </a:xfrm>
            <a:custGeom>
              <a:avLst/>
              <a:gdLst/>
              <a:ahLst/>
              <a:cxnLst/>
              <a:rect l="0" t="0" r="0" b="0"/>
              <a:pathLst>
                <a:path w="38101" h="224253">
                  <a:moveTo>
                    <a:pt x="0" y="52789"/>
                  </a:moveTo>
                  <a:lnTo>
                    <a:pt x="0" y="52789"/>
                  </a:lnTo>
                  <a:lnTo>
                    <a:pt x="8838" y="24178"/>
                  </a:lnTo>
                  <a:lnTo>
                    <a:pt x="18236" y="62"/>
                  </a:lnTo>
                  <a:lnTo>
                    <a:pt x="18507" y="0"/>
                  </a:lnTo>
                  <a:lnTo>
                    <a:pt x="18809" y="3221"/>
                  </a:lnTo>
                  <a:lnTo>
                    <a:pt x="17121" y="22537"/>
                  </a:lnTo>
                  <a:lnTo>
                    <a:pt x="13573" y="46735"/>
                  </a:lnTo>
                  <a:lnTo>
                    <a:pt x="9588" y="75690"/>
                  </a:lnTo>
                  <a:lnTo>
                    <a:pt x="10680" y="100967"/>
                  </a:lnTo>
                  <a:lnTo>
                    <a:pt x="12101" y="131975"/>
                  </a:lnTo>
                  <a:lnTo>
                    <a:pt x="14315" y="153835"/>
                  </a:lnTo>
                  <a:lnTo>
                    <a:pt x="21410" y="184094"/>
                  </a:lnTo>
                  <a:lnTo>
                    <a:pt x="31094" y="213700"/>
                  </a:lnTo>
                  <a:lnTo>
                    <a:pt x="35710" y="224252"/>
                  </a:lnTo>
                  <a:lnTo>
                    <a:pt x="38100" y="22423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SMARTInkShape-618">
              <a:extLst>
                <a:ext uri="{FF2B5EF4-FFF2-40B4-BE49-F238E27FC236}">
                  <a16:creationId xmlns:a16="http://schemas.microsoft.com/office/drawing/2014/main" id="{5BB7DD11-EBBD-ED17-5233-5DD3A3D6C7B0}"/>
                </a:ext>
              </a:extLst>
            </p:cNvPr>
            <p:cNvSpPr/>
            <p:nvPr>
              <p:custDataLst>
                <p:tags r:id="rId27"/>
              </p:custDataLst>
            </p:nvPr>
          </p:nvSpPr>
          <p:spPr>
            <a:xfrm>
              <a:off x="742950" y="4629336"/>
              <a:ext cx="19051" cy="260165"/>
            </a:xfrm>
            <a:custGeom>
              <a:avLst/>
              <a:gdLst/>
              <a:ahLst/>
              <a:cxnLst/>
              <a:rect l="0" t="0" r="0" b="0"/>
              <a:pathLst>
                <a:path w="19051" h="260165">
                  <a:moveTo>
                    <a:pt x="0" y="31564"/>
                  </a:moveTo>
                  <a:lnTo>
                    <a:pt x="0" y="31564"/>
                  </a:lnTo>
                  <a:lnTo>
                    <a:pt x="0" y="28193"/>
                  </a:lnTo>
                  <a:lnTo>
                    <a:pt x="1881" y="24657"/>
                  </a:lnTo>
                  <a:lnTo>
                    <a:pt x="18943" y="0"/>
                  </a:lnTo>
                  <a:lnTo>
                    <a:pt x="19041" y="27620"/>
                  </a:lnTo>
                  <a:lnTo>
                    <a:pt x="19047" y="52817"/>
                  </a:lnTo>
                  <a:lnTo>
                    <a:pt x="19049" y="78156"/>
                  </a:lnTo>
                  <a:lnTo>
                    <a:pt x="19050" y="109755"/>
                  </a:lnTo>
                  <a:lnTo>
                    <a:pt x="19050" y="133578"/>
                  </a:lnTo>
                  <a:lnTo>
                    <a:pt x="15679" y="161274"/>
                  </a:lnTo>
                  <a:lnTo>
                    <a:pt x="13288" y="190300"/>
                  </a:lnTo>
                  <a:lnTo>
                    <a:pt x="12816" y="218717"/>
                  </a:lnTo>
                  <a:lnTo>
                    <a:pt x="13457" y="229043"/>
                  </a:lnTo>
                  <a:lnTo>
                    <a:pt x="19050" y="26016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5" name="SMARTInkShape-Group126">
            <a:extLst>
              <a:ext uri="{FF2B5EF4-FFF2-40B4-BE49-F238E27FC236}">
                <a16:creationId xmlns:a16="http://schemas.microsoft.com/office/drawing/2014/main" id="{2D35155F-5DEC-4C02-E40A-2535AB6E3D85}"/>
              </a:ext>
            </a:extLst>
          </p:cNvPr>
          <p:cNvGrpSpPr/>
          <p:nvPr/>
        </p:nvGrpSpPr>
        <p:grpSpPr>
          <a:xfrm>
            <a:off x="1225550" y="4737100"/>
            <a:ext cx="12701" cy="88901"/>
            <a:chOff x="1225550" y="4737100"/>
            <a:chExt cx="12701" cy="88901"/>
          </a:xfrm>
        </p:grpSpPr>
        <p:sp>
          <p:nvSpPr>
            <p:cNvPr id="53" name="SMARTInkShape-619">
              <a:extLst>
                <a:ext uri="{FF2B5EF4-FFF2-40B4-BE49-F238E27FC236}">
                  <a16:creationId xmlns:a16="http://schemas.microsoft.com/office/drawing/2014/main" id="{C0274A57-0E59-010F-0B9F-086AF6E2C6F1}"/>
                </a:ext>
              </a:extLst>
            </p:cNvPr>
            <p:cNvSpPr/>
            <p:nvPr>
              <p:custDataLst>
                <p:tags r:id="rId22"/>
              </p:custDataLst>
            </p:nvPr>
          </p:nvSpPr>
          <p:spPr>
            <a:xfrm>
              <a:off x="1231900" y="4819650"/>
              <a:ext cx="6351" cy="6351"/>
            </a:xfrm>
            <a:custGeom>
              <a:avLst/>
              <a:gdLst/>
              <a:ahLst/>
              <a:cxnLst/>
              <a:rect l="0" t="0" r="0" b="0"/>
              <a:pathLst>
                <a:path w="6351" h="6351">
                  <a:moveTo>
                    <a:pt x="0" y="0"/>
                  </a:moveTo>
                  <a:lnTo>
                    <a:pt x="0" y="0"/>
                  </a:lnTo>
                  <a:lnTo>
                    <a:pt x="6350" y="63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SMARTInkShape-620">
              <a:extLst>
                <a:ext uri="{FF2B5EF4-FFF2-40B4-BE49-F238E27FC236}">
                  <a16:creationId xmlns:a16="http://schemas.microsoft.com/office/drawing/2014/main" id="{4683F4CD-BE9C-A88D-4037-0573CEE1E83D}"/>
                </a:ext>
              </a:extLst>
            </p:cNvPr>
            <p:cNvSpPr/>
            <p:nvPr>
              <p:custDataLst>
                <p:tags r:id="rId23"/>
              </p:custDataLst>
            </p:nvPr>
          </p:nvSpPr>
          <p:spPr>
            <a:xfrm>
              <a:off x="1225550" y="4737100"/>
              <a:ext cx="12701" cy="1"/>
            </a:xfrm>
            <a:custGeom>
              <a:avLst/>
              <a:gdLst/>
              <a:ahLst/>
              <a:cxnLst/>
              <a:rect l="0" t="0" r="0" b="0"/>
              <a:pathLst>
                <a:path w="12701" h="1">
                  <a:moveTo>
                    <a:pt x="0" y="0"/>
                  </a:moveTo>
                  <a:lnTo>
                    <a:pt x="0" y="0"/>
                  </a:lnTo>
                  <a:lnTo>
                    <a:pt x="127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0" name="SMARTInkShape-Group127">
            <a:extLst>
              <a:ext uri="{FF2B5EF4-FFF2-40B4-BE49-F238E27FC236}">
                <a16:creationId xmlns:a16="http://schemas.microsoft.com/office/drawing/2014/main" id="{FA5A983D-E166-9870-8200-EEB16879B3D9}"/>
              </a:ext>
            </a:extLst>
          </p:cNvPr>
          <p:cNvGrpSpPr/>
          <p:nvPr/>
        </p:nvGrpSpPr>
        <p:grpSpPr>
          <a:xfrm>
            <a:off x="764692" y="5397523"/>
            <a:ext cx="391009" cy="301388"/>
            <a:chOff x="764692" y="5397523"/>
            <a:chExt cx="391009" cy="301388"/>
          </a:xfrm>
        </p:grpSpPr>
        <p:sp>
          <p:nvSpPr>
            <p:cNvPr id="56" name="SMARTInkShape-621">
              <a:extLst>
                <a:ext uri="{FF2B5EF4-FFF2-40B4-BE49-F238E27FC236}">
                  <a16:creationId xmlns:a16="http://schemas.microsoft.com/office/drawing/2014/main" id="{67B8E7F1-229F-3C45-B7A8-52549808A4C0}"/>
                </a:ext>
              </a:extLst>
            </p:cNvPr>
            <p:cNvSpPr/>
            <p:nvPr>
              <p:custDataLst>
                <p:tags r:id="rId18"/>
              </p:custDataLst>
            </p:nvPr>
          </p:nvSpPr>
          <p:spPr>
            <a:xfrm>
              <a:off x="998334" y="5588960"/>
              <a:ext cx="157367" cy="109951"/>
            </a:xfrm>
            <a:custGeom>
              <a:avLst/>
              <a:gdLst/>
              <a:ahLst/>
              <a:cxnLst/>
              <a:rect l="0" t="0" r="0" b="0"/>
              <a:pathLst>
                <a:path w="157367" h="109951">
                  <a:moveTo>
                    <a:pt x="62116" y="18090"/>
                  </a:moveTo>
                  <a:lnTo>
                    <a:pt x="62116" y="18090"/>
                  </a:lnTo>
                  <a:lnTo>
                    <a:pt x="65487" y="18090"/>
                  </a:lnTo>
                  <a:lnTo>
                    <a:pt x="66480" y="17385"/>
                  </a:lnTo>
                  <a:lnTo>
                    <a:pt x="67142" y="16209"/>
                  </a:lnTo>
                  <a:lnTo>
                    <a:pt x="68466" y="11742"/>
                  </a:lnTo>
                  <a:lnTo>
                    <a:pt x="68466" y="6273"/>
                  </a:lnTo>
                  <a:lnTo>
                    <a:pt x="65095" y="2280"/>
                  </a:lnTo>
                  <a:lnTo>
                    <a:pt x="61558" y="480"/>
                  </a:lnTo>
                  <a:lnTo>
                    <a:pt x="59628" y="0"/>
                  </a:lnTo>
                  <a:lnTo>
                    <a:pt x="50168" y="2696"/>
                  </a:lnTo>
                  <a:lnTo>
                    <a:pt x="25160" y="18851"/>
                  </a:lnTo>
                  <a:lnTo>
                    <a:pt x="16764" y="27600"/>
                  </a:lnTo>
                  <a:lnTo>
                    <a:pt x="3288" y="56607"/>
                  </a:lnTo>
                  <a:lnTo>
                    <a:pt x="0" y="71993"/>
                  </a:lnTo>
                  <a:lnTo>
                    <a:pt x="1113" y="79206"/>
                  </a:lnTo>
                  <a:lnTo>
                    <a:pt x="5706" y="87233"/>
                  </a:lnTo>
                  <a:lnTo>
                    <a:pt x="7576" y="89586"/>
                  </a:lnTo>
                  <a:lnTo>
                    <a:pt x="13417" y="92200"/>
                  </a:lnTo>
                  <a:lnTo>
                    <a:pt x="16950" y="92896"/>
                  </a:lnTo>
                  <a:lnTo>
                    <a:pt x="20011" y="92656"/>
                  </a:lnTo>
                  <a:lnTo>
                    <a:pt x="25293" y="90506"/>
                  </a:lnTo>
                  <a:lnTo>
                    <a:pt x="51026" y="59961"/>
                  </a:lnTo>
                  <a:lnTo>
                    <a:pt x="66431" y="31754"/>
                  </a:lnTo>
                  <a:lnTo>
                    <a:pt x="68064" y="25885"/>
                  </a:lnTo>
                  <a:lnTo>
                    <a:pt x="68347" y="31610"/>
                  </a:lnTo>
                  <a:lnTo>
                    <a:pt x="62988" y="61073"/>
                  </a:lnTo>
                  <a:lnTo>
                    <a:pt x="65745" y="77784"/>
                  </a:lnTo>
                  <a:lnTo>
                    <a:pt x="74402" y="95045"/>
                  </a:lnTo>
                  <a:lnTo>
                    <a:pt x="80041" y="101680"/>
                  </a:lnTo>
                  <a:lnTo>
                    <a:pt x="89411" y="109312"/>
                  </a:lnTo>
                  <a:lnTo>
                    <a:pt x="92307" y="109950"/>
                  </a:lnTo>
                  <a:lnTo>
                    <a:pt x="114522" y="104148"/>
                  </a:lnTo>
                  <a:lnTo>
                    <a:pt x="157366" y="8794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SMARTInkShape-622">
              <a:extLst>
                <a:ext uri="{FF2B5EF4-FFF2-40B4-BE49-F238E27FC236}">
                  <a16:creationId xmlns:a16="http://schemas.microsoft.com/office/drawing/2014/main" id="{02DBEE17-B7C8-D316-DF82-773785FAF6DD}"/>
                </a:ext>
              </a:extLst>
            </p:cNvPr>
            <p:cNvSpPr/>
            <p:nvPr>
              <p:custDataLst>
                <p:tags r:id="rId19"/>
              </p:custDataLst>
            </p:nvPr>
          </p:nvSpPr>
          <p:spPr>
            <a:xfrm>
              <a:off x="764692" y="5524500"/>
              <a:ext cx="98909" cy="6351"/>
            </a:xfrm>
            <a:custGeom>
              <a:avLst/>
              <a:gdLst/>
              <a:ahLst/>
              <a:cxnLst/>
              <a:rect l="0" t="0" r="0" b="0"/>
              <a:pathLst>
                <a:path w="98909" h="6351">
                  <a:moveTo>
                    <a:pt x="3658" y="6350"/>
                  </a:moveTo>
                  <a:lnTo>
                    <a:pt x="3658" y="6350"/>
                  </a:lnTo>
                  <a:lnTo>
                    <a:pt x="0" y="6350"/>
                  </a:lnTo>
                  <a:lnTo>
                    <a:pt x="14089" y="5645"/>
                  </a:lnTo>
                  <a:lnTo>
                    <a:pt x="29561" y="2692"/>
                  </a:lnTo>
                  <a:lnTo>
                    <a:pt x="43397" y="4247"/>
                  </a:lnTo>
                  <a:lnTo>
                    <a:pt x="74352" y="206"/>
                  </a:lnTo>
                  <a:lnTo>
                    <a:pt x="98908"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SMARTInkShape-623">
              <a:extLst>
                <a:ext uri="{FF2B5EF4-FFF2-40B4-BE49-F238E27FC236}">
                  <a16:creationId xmlns:a16="http://schemas.microsoft.com/office/drawing/2014/main" id="{93C630B1-DCA5-98BA-17F6-39E31EA7A89F}"/>
                </a:ext>
              </a:extLst>
            </p:cNvPr>
            <p:cNvSpPr/>
            <p:nvPr>
              <p:custDataLst>
                <p:tags r:id="rId20"/>
              </p:custDataLst>
            </p:nvPr>
          </p:nvSpPr>
          <p:spPr>
            <a:xfrm>
              <a:off x="889000" y="5418577"/>
              <a:ext cx="22658" cy="201174"/>
            </a:xfrm>
            <a:custGeom>
              <a:avLst/>
              <a:gdLst/>
              <a:ahLst/>
              <a:cxnLst/>
              <a:rect l="0" t="0" r="0" b="0"/>
              <a:pathLst>
                <a:path w="22658" h="201174">
                  <a:moveTo>
                    <a:pt x="12700" y="17023"/>
                  </a:moveTo>
                  <a:lnTo>
                    <a:pt x="12700" y="17023"/>
                  </a:lnTo>
                  <a:lnTo>
                    <a:pt x="12700" y="13653"/>
                  </a:lnTo>
                  <a:lnTo>
                    <a:pt x="18167" y="0"/>
                  </a:lnTo>
                  <a:lnTo>
                    <a:pt x="18462" y="30"/>
                  </a:lnTo>
                  <a:lnTo>
                    <a:pt x="22657" y="23426"/>
                  </a:lnTo>
                  <a:lnTo>
                    <a:pt x="19664" y="55130"/>
                  </a:lnTo>
                  <a:lnTo>
                    <a:pt x="15861" y="84287"/>
                  </a:lnTo>
                  <a:lnTo>
                    <a:pt x="12223" y="105715"/>
                  </a:lnTo>
                  <a:lnTo>
                    <a:pt x="8090" y="133848"/>
                  </a:lnTo>
                  <a:lnTo>
                    <a:pt x="6866" y="157471"/>
                  </a:lnTo>
                  <a:lnTo>
                    <a:pt x="5712" y="189016"/>
                  </a:lnTo>
                  <a:lnTo>
                    <a:pt x="2006" y="200706"/>
                  </a:lnTo>
                  <a:lnTo>
                    <a:pt x="0" y="20117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SMARTInkShape-624">
              <a:extLst>
                <a:ext uri="{FF2B5EF4-FFF2-40B4-BE49-F238E27FC236}">
                  <a16:creationId xmlns:a16="http://schemas.microsoft.com/office/drawing/2014/main" id="{F70B576D-FC75-82FE-2C8A-E29B46D54E42}"/>
                </a:ext>
              </a:extLst>
            </p:cNvPr>
            <p:cNvSpPr/>
            <p:nvPr>
              <p:custDataLst>
                <p:tags r:id="rId21"/>
              </p:custDataLst>
            </p:nvPr>
          </p:nvSpPr>
          <p:spPr>
            <a:xfrm>
              <a:off x="781050" y="5397523"/>
              <a:ext cx="18168" cy="222228"/>
            </a:xfrm>
            <a:custGeom>
              <a:avLst/>
              <a:gdLst/>
              <a:ahLst/>
              <a:cxnLst/>
              <a:rect l="0" t="0" r="0" b="0"/>
              <a:pathLst>
                <a:path w="18168" h="222228">
                  <a:moveTo>
                    <a:pt x="12700" y="6327"/>
                  </a:moveTo>
                  <a:lnTo>
                    <a:pt x="12700" y="6327"/>
                  </a:lnTo>
                  <a:lnTo>
                    <a:pt x="12700" y="0"/>
                  </a:lnTo>
                  <a:lnTo>
                    <a:pt x="12700" y="3355"/>
                  </a:lnTo>
                  <a:lnTo>
                    <a:pt x="13406" y="4346"/>
                  </a:lnTo>
                  <a:lnTo>
                    <a:pt x="14581" y="5006"/>
                  </a:lnTo>
                  <a:lnTo>
                    <a:pt x="16071" y="5446"/>
                  </a:lnTo>
                  <a:lnTo>
                    <a:pt x="17064" y="6446"/>
                  </a:lnTo>
                  <a:lnTo>
                    <a:pt x="18167" y="9437"/>
                  </a:lnTo>
                  <a:lnTo>
                    <a:pt x="12026" y="38618"/>
                  </a:lnTo>
                  <a:lnTo>
                    <a:pt x="8032" y="66224"/>
                  </a:lnTo>
                  <a:lnTo>
                    <a:pt x="3311" y="94515"/>
                  </a:lnTo>
                  <a:lnTo>
                    <a:pt x="654" y="121898"/>
                  </a:lnTo>
                  <a:lnTo>
                    <a:pt x="194" y="149775"/>
                  </a:lnTo>
                  <a:lnTo>
                    <a:pt x="57" y="179671"/>
                  </a:lnTo>
                  <a:lnTo>
                    <a:pt x="11" y="209770"/>
                  </a:lnTo>
                  <a:lnTo>
                    <a:pt x="0" y="22222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3" name="SMARTInkShape-Group128">
            <a:extLst>
              <a:ext uri="{FF2B5EF4-FFF2-40B4-BE49-F238E27FC236}">
                <a16:creationId xmlns:a16="http://schemas.microsoft.com/office/drawing/2014/main" id="{8231685A-6372-3B2D-64BF-7BA20FDFF0C9}"/>
              </a:ext>
            </a:extLst>
          </p:cNvPr>
          <p:cNvGrpSpPr/>
          <p:nvPr/>
        </p:nvGrpSpPr>
        <p:grpSpPr>
          <a:xfrm>
            <a:off x="1320800" y="5467350"/>
            <a:ext cx="31751" cy="127001"/>
            <a:chOff x="1320800" y="5467350"/>
            <a:chExt cx="31751" cy="127001"/>
          </a:xfrm>
        </p:grpSpPr>
        <p:sp>
          <p:nvSpPr>
            <p:cNvPr id="61" name="SMARTInkShape-625">
              <a:extLst>
                <a:ext uri="{FF2B5EF4-FFF2-40B4-BE49-F238E27FC236}">
                  <a16:creationId xmlns:a16="http://schemas.microsoft.com/office/drawing/2014/main" id="{AF6AB85B-19B1-AC3D-BA88-F5E9B7E3276B}"/>
                </a:ext>
              </a:extLst>
            </p:cNvPr>
            <p:cNvSpPr/>
            <p:nvPr>
              <p:custDataLst>
                <p:tags r:id="rId16"/>
              </p:custDataLst>
            </p:nvPr>
          </p:nvSpPr>
          <p:spPr>
            <a:xfrm>
              <a:off x="1320800" y="5575300"/>
              <a:ext cx="31751" cy="19051"/>
            </a:xfrm>
            <a:custGeom>
              <a:avLst/>
              <a:gdLst/>
              <a:ahLst/>
              <a:cxnLst/>
              <a:rect l="0" t="0" r="0" b="0"/>
              <a:pathLst>
                <a:path w="31751" h="19051">
                  <a:moveTo>
                    <a:pt x="31750" y="19050"/>
                  </a:moveTo>
                  <a:lnTo>
                    <a:pt x="31750" y="19050"/>
                  </a:lnTo>
                  <a:lnTo>
                    <a:pt x="11977" y="13583"/>
                  </a:lnTo>
                  <a:lnTo>
                    <a:pt x="9396" y="11877"/>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SMARTInkShape-626">
              <a:extLst>
                <a:ext uri="{FF2B5EF4-FFF2-40B4-BE49-F238E27FC236}">
                  <a16:creationId xmlns:a16="http://schemas.microsoft.com/office/drawing/2014/main" id="{B7A13222-694F-2988-9C09-3E2FB9EE86DC}"/>
                </a:ext>
              </a:extLst>
            </p:cNvPr>
            <p:cNvSpPr/>
            <p:nvPr>
              <p:custDataLst>
                <p:tags r:id="rId17"/>
              </p:custDataLst>
            </p:nvPr>
          </p:nvSpPr>
          <p:spPr>
            <a:xfrm>
              <a:off x="1339850" y="5467350"/>
              <a:ext cx="6351" cy="6351"/>
            </a:xfrm>
            <a:custGeom>
              <a:avLst/>
              <a:gdLst/>
              <a:ahLst/>
              <a:cxnLst/>
              <a:rect l="0" t="0" r="0" b="0"/>
              <a:pathLst>
                <a:path w="6351" h="6351">
                  <a:moveTo>
                    <a:pt x="0" y="6350"/>
                  </a:moveTo>
                  <a:lnTo>
                    <a:pt x="0" y="6350"/>
                  </a:lnTo>
                  <a:lnTo>
                    <a:pt x="0" y="883"/>
                  </a:lnTo>
                  <a:lnTo>
                    <a:pt x="705" y="589"/>
                  </a:lnTo>
                  <a:lnTo>
                    <a:pt x="6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6" name="SMARTInkShape-Group129">
            <a:extLst>
              <a:ext uri="{FF2B5EF4-FFF2-40B4-BE49-F238E27FC236}">
                <a16:creationId xmlns:a16="http://schemas.microsoft.com/office/drawing/2014/main" id="{75C94895-610B-7DEA-1410-47A3186672CE}"/>
              </a:ext>
            </a:extLst>
          </p:cNvPr>
          <p:cNvGrpSpPr/>
          <p:nvPr/>
        </p:nvGrpSpPr>
        <p:grpSpPr>
          <a:xfrm>
            <a:off x="1663700" y="4623068"/>
            <a:ext cx="135104" cy="418833"/>
            <a:chOff x="1663700" y="4623068"/>
            <a:chExt cx="135104" cy="418833"/>
          </a:xfrm>
        </p:grpSpPr>
        <p:sp>
          <p:nvSpPr>
            <p:cNvPr id="64" name="SMARTInkShape-627">
              <a:extLst>
                <a:ext uri="{FF2B5EF4-FFF2-40B4-BE49-F238E27FC236}">
                  <a16:creationId xmlns:a16="http://schemas.microsoft.com/office/drawing/2014/main" id="{C04FC4B5-CDDA-3F06-48FA-815EBD476E70}"/>
                </a:ext>
              </a:extLst>
            </p:cNvPr>
            <p:cNvSpPr/>
            <p:nvPr>
              <p:custDataLst>
                <p:tags r:id="rId14"/>
              </p:custDataLst>
            </p:nvPr>
          </p:nvSpPr>
          <p:spPr>
            <a:xfrm>
              <a:off x="1689100" y="4696611"/>
              <a:ext cx="109704" cy="94071"/>
            </a:xfrm>
            <a:custGeom>
              <a:avLst/>
              <a:gdLst/>
              <a:ahLst/>
              <a:cxnLst/>
              <a:rect l="0" t="0" r="0" b="0"/>
              <a:pathLst>
                <a:path w="109704" h="94071">
                  <a:moveTo>
                    <a:pt x="0" y="46839"/>
                  </a:moveTo>
                  <a:lnTo>
                    <a:pt x="0" y="46839"/>
                  </a:lnTo>
                  <a:lnTo>
                    <a:pt x="0" y="43468"/>
                  </a:lnTo>
                  <a:lnTo>
                    <a:pt x="1881" y="39931"/>
                  </a:lnTo>
                  <a:lnTo>
                    <a:pt x="8838" y="31912"/>
                  </a:lnTo>
                  <a:lnTo>
                    <a:pt x="12865" y="29621"/>
                  </a:lnTo>
                  <a:lnTo>
                    <a:pt x="14927" y="29011"/>
                  </a:lnTo>
                  <a:lnTo>
                    <a:pt x="34204" y="10990"/>
                  </a:lnTo>
                  <a:lnTo>
                    <a:pt x="57634" y="717"/>
                  </a:lnTo>
                  <a:lnTo>
                    <a:pt x="71947" y="0"/>
                  </a:lnTo>
                  <a:lnTo>
                    <a:pt x="86304" y="2738"/>
                  </a:lnTo>
                  <a:lnTo>
                    <a:pt x="97389" y="8659"/>
                  </a:lnTo>
                  <a:lnTo>
                    <a:pt x="105137" y="17875"/>
                  </a:lnTo>
                  <a:lnTo>
                    <a:pt x="108191" y="23297"/>
                  </a:lnTo>
                  <a:lnTo>
                    <a:pt x="109703" y="38727"/>
                  </a:lnTo>
                  <a:lnTo>
                    <a:pt x="109119" y="47782"/>
                  </a:lnTo>
                  <a:lnTo>
                    <a:pt x="102825" y="61604"/>
                  </a:lnTo>
                  <a:lnTo>
                    <a:pt x="81538" y="81976"/>
                  </a:lnTo>
                  <a:lnTo>
                    <a:pt x="65637" y="87150"/>
                  </a:lnTo>
                  <a:lnTo>
                    <a:pt x="36798" y="93842"/>
                  </a:lnTo>
                  <a:lnTo>
                    <a:pt x="24821" y="94070"/>
                  </a:lnTo>
                  <a:lnTo>
                    <a:pt x="5124" y="91655"/>
                  </a:lnTo>
                  <a:lnTo>
                    <a:pt x="6350" y="9128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SMARTInkShape-628">
              <a:extLst>
                <a:ext uri="{FF2B5EF4-FFF2-40B4-BE49-F238E27FC236}">
                  <a16:creationId xmlns:a16="http://schemas.microsoft.com/office/drawing/2014/main" id="{6699C880-509B-AE95-BDE6-F54ABF49B521}"/>
                </a:ext>
              </a:extLst>
            </p:cNvPr>
            <p:cNvSpPr/>
            <p:nvPr>
              <p:custDataLst>
                <p:tags r:id="rId15"/>
              </p:custDataLst>
            </p:nvPr>
          </p:nvSpPr>
          <p:spPr>
            <a:xfrm>
              <a:off x="1663700" y="4623068"/>
              <a:ext cx="18973" cy="418833"/>
            </a:xfrm>
            <a:custGeom>
              <a:avLst/>
              <a:gdLst/>
              <a:ahLst/>
              <a:cxnLst/>
              <a:rect l="0" t="0" r="0" b="0"/>
              <a:pathLst>
                <a:path w="18973" h="418833">
                  <a:moveTo>
                    <a:pt x="12700" y="12432"/>
                  </a:moveTo>
                  <a:lnTo>
                    <a:pt x="12700" y="12432"/>
                  </a:lnTo>
                  <a:lnTo>
                    <a:pt x="16071" y="12432"/>
                  </a:lnTo>
                  <a:lnTo>
                    <a:pt x="17064" y="11727"/>
                  </a:lnTo>
                  <a:lnTo>
                    <a:pt x="17726" y="10550"/>
                  </a:lnTo>
                  <a:lnTo>
                    <a:pt x="18972" y="6344"/>
                  </a:lnTo>
                  <a:lnTo>
                    <a:pt x="12959" y="0"/>
                  </a:lnTo>
                  <a:lnTo>
                    <a:pt x="9352" y="29641"/>
                  </a:lnTo>
                  <a:lnTo>
                    <a:pt x="7239" y="60099"/>
                  </a:lnTo>
                  <a:lnTo>
                    <a:pt x="6613" y="89193"/>
                  </a:lnTo>
                  <a:lnTo>
                    <a:pt x="6428" y="115687"/>
                  </a:lnTo>
                  <a:lnTo>
                    <a:pt x="6373" y="144782"/>
                  </a:lnTo>
                  <a:lnTo>
                    <a:pt x="9728" y="172375"/>
                  </a:lnTo>
                  <a:lnTo>
                    <a:pt x="11819" y="198425"/>
                  </a:lnTo>
                  <a:lnTo>
                    <a:pt x="12439" y="224018"/>
                  </a:lnTo>
                  <a:lnTo>
                    <a:pt x="12623" y="249475"/>
                  </a:lnTo>
                  <a:lnTo>
                    <a:pt x="8321" y="278997"/>
                  </a:lnTo>
                  <a:lnTo>
                    <a:pt x="6739" y="307510"/>
                  </a:lnTo>
                  <a:lnTo>
                    <a:pt x="3056" y="333891"/>
                  </a:lnTo>
                  <a:lnTo>
                    <a:pt x="402" y="364573"/>
                  </a:lnTo>
                  <a:lnTo>
                    <a:pt x="53" y="394257"/>
                  </a:lnTo>
                  <a:lnTo>
                    <a:pt x="0" y="41883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9" name="SMARTInkShape-Group130">
            <a:extLst>
              <a:ext uri="{FF2B5EF4-FFF2-40B4-BE49-F238E27FC236}">
                <a16:creationId xmlns:a16="http://schemas.microsoft.com/office/drawing/2014/main" id="{B393B444-C30B-BFBE-FE28-54076FB806EB}"/>
              </a:ext>
            </a:extLst>
          </p:cNvPr>
          <p:cNvGrpSpPr/>
          <p:nvPr/>
        </p:nvGrpSpPr>
        <p:grpSpPr>
          <a:xfrm>
            <a:off x="2034692" y="4718166"/>
            <a:ext cx="117959" cy="88785"/>
            <a:chOff x="2034692" y="4718166"/>
            <a:chExt cx="117959" cy="88785"/>
          </a:xfrm>
        </p:grpSpPr>
        <p:sp>
          <p:nvSpPr>
            <p:cNvPr id="67" name="SMARTInkShape-629">
              <a:extLst>
                <a:ext uri="{FF2B5EF4-FFF2-40B4-BE49-F238E27FC236}">
                  <a16:creationId xmlns:a16="http://schemas.microsoft.com/office/drawing/2014/main" id="{4AF3BF69-08F1-145E-1D43-17C0B6B7BF5B}"/>
                </a:ext>
              </a:extLst>
            </p:cNvPr>
            <p:cNvSpPr/>
            <p:nvPr>
              <p:custDataLst>
                <p:tags r:id="rId12"/>
              </p:custDataLst>
            </p:nvPr>
          </p:nvSpPr>
          <p:spPr>
            <a:xfrm>
              <a:off x="2034692" y="4794250"/>
              <a:ext cx="117959" cy="12701"/>
            </a:xfrm>
            <a:custGeom>
              <a:avLst/>
              <a:gdLst/>
              <a:ahLst/>
              <a:cxnLst/>
              <a:rect l="0" t="0" r="0" b="0"/>
              <a:pathLst>
                <a:path w="117959" h="12701">
                  <a:moveTo>
                    <a:pt x="3658" y="0"/>
                  </a:moveTo>
                  <a:lnTo>
                    <a:pt x="3658" y="0"/>
                  </a:lnTo>
                  <a:lnTo>
                    <a:pt x="0" y="0"/>
                  </a:lnTo>
                  <a:lnTo>
                    <a:pt x="31263" y="0"/>
                  </a:lnTo>
                  <a:lnTo>
                    <a:pt x="59972" y="0"/>
                  </a:lnTo>
                  <a:lnTo>
                    <a:pt x="89727" y="0"/>
                  </a:lnTo>
                  <a:lnTo>
                    <a:pt x="97885" y="0"/>
                  </a:lnTo>
                  <a:lnTo>
                    <a:pt x="105744" y="3763"/>
                  </a:lnTo>
                  <a:lnTo>
                    <a:pt x="117958" y="127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SMARTInkShape-630">
              <a:extLst>
                <a:ext uri="{FF2B5EF4-FFF2-40B4-BE49-F238E27FC236}">
                  <a16:creationId xmlns:a16="http://schemas.microsoft.com/office/drawing/2014/main" id="{B51E5CE2-6AE0-839B-E91B-090AD1C6E200}"/>
                </a:ext>
              </a:extLst>
            </p:cNvPr>
            <p:cNvSpPr/>
            <p:nvPr>
              <p:custDataLst>
                <p:tags r:id="rId13"/>
              </p:custDataLst>
            </p:nvPr>
          </p:nvSpPr>
          <p:spPr>
            <a:xfrm>
              <a:off x="2057400" y="4718166"/>
              <a:ext cx="95251" cy="6235"/>
            </a:xfrm>
            <a:custGeom>
              <a:avLst/>
              <a:gdLst/>
              <a:ahLst/>
              <a:cxnLst/>
              <a:rect l="0" t="0" r="0" b="0"/>
              <a:pathLst>
                <a:path w="95251" h="6235">
                  <a:moveTo>
                    <a:pt x="0" y="6234"/>
                  </a:moveTo>
                  <a:lnTo>
                    <a:pt x="0" y="6234"/>
                  </a:lnTo>
                  <a:lnTo>
                    <a:pt x="3371" y="6234"/>
                  </a:lnTo>
                  <a:lnTo>
                    <a:pt x="30507" y="767"/>
                  </a:lnTo>
                  <a:lnTo>
                    <a:pt x="61455" y="0"/>
                  </a:lnTo>
                  <a:lnTo>
                    <a:pt x="71058" y="642"/>
                  </a:lnTo>
                  <a:lnTo>
                    <a:pt x="95250" y="623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4" name="SMARTInkShape-Group131">
            <a:extLst>
              <a:ext uri="{FF2B5EF4-FFF2-40B4-BE49-F238E27FC236}">
                <a16:creationId xmlns:a16="http://schemas.microsoft.com/office/drawing/2014/main" id="{55EEE16F-8C7C-B185-D693-00BF006AD722}"/>
              </a:ext>
            </a:extLst>
          </p:cNvPr>
          <p:cNvGrpSpPr/>
          <p:nvPr/>
        </p:nvGrpSpPr>
        <p:grpSpPr>
          <a:xfrm>
            <a:off x="2395862" y="4629150"/>
            <a:ext cx="461639" cy="197451"/>
            <a:chOff x="2395862" y="4629150"/>
            <a:chExt cx="461639" cy="197451"/>
          </a:xfrm>
        </p:grpSpPr>
        <p:sp>
          <p:nvSpPr>
            <p:cNvPr id="70" name="SMARTInkShape-631">
              <a:extLst>
                <a:ext uri="{FF2B5EF4-FFF2-40B4-BE49-F238E27FC236}">
                  <a16:creationId xmlns:a16="http://schemas.microsoft.com/office/drawing/2014/main" id="{2764D9B3-7643-3A7C-9159-3C70B63AF5E9}"/>
                </a:ext>
              </a:extLst>
            </p:cNvPr>
            <p:cNvSpPr/>
            <p:nvPr>
              <p:custDataLst>
                <p:tags r:id="rId8"/>
              </p:custDataLst>
            </p:nvPr>
          </p:nvSpPr>
          <p:spPr>
            <a:xfrm>
              <a:off x="2736850" y="4629150"/>
              <a:ext cx="120651" cy="31751"/>
            </a:xfrm>
            <a:custGeom>
              <a:avLst/>
              <a:gdLst/>
              <a:ahLst/>
              <a:cxnLst/>
              <a:rect l="0" t="0" r="0" b="0"/>
              <a:pathLst>
                <a:path w="120651" h="31751">
                  <a:moveTo>
                    <a:pt x="0" y="31750"/>
                  </a:moveTo>
                  <a:lnTo>
                    <a:pt x="0" y="31750"/>
                  </a:lnTo>
                  <a:lnTo>
                    <a:pt x="15914" y="22316"/>
                  </a:lnTo>
                  <a:lnTo>
                    <a:pt x="45503" y="12928"/>
                  </a:lnTo>
                  <a:lnTo>
                    <a:pt x="72044" y="8299"/>
                  </a:lnTo>
                  <a:lnTo>
                    <a:pt x="102504" y="6735"/>
                  </a:lnTo>
                  <a:lnTo>
                    <a:pt x="1206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SMARTInkShape-632">
              <a:extLst>
                <a:ext uri="{FF2B5EF4-FFF2-40B4-BE49-F238E27FC236}">
                  <a16:creationId xmlns:a16="http://schemas.microsoft.com/office/drawing/2014/main" id="{4AC0CF6F-BA19-FC97-4D1C-0AC5A0CAB1F0}"/>
                </a:ext>
              </a:extLst>
            </p:cNvPr>
            <p:cNvSpPr/>
            <p:nvPr>
              <p:custDataLst>
                <p:tags r:id="rId9"/>
              </p:custDataLst>
            </p:nvPr>
          </p:nvSpPr>
          <p:spPr>
            <a:xfrm>
              <a:off x="2713265" y="4641929"/>
              <a:ext cx="117449" cy="165022"/>
            </a:xfrm>
            <a:custGeom>
              <a:avLst/>
              <a:gdLst/>
              <a:ahLst/>
              <a:cxnLst/>
              <a:rect l="0" t="0" r="0" b="0"/>
              <a:pathLst>
                <a:path w="117449" h="165022">
                  <a:moveTo>
                    <a:pt x="4535" y="12621"/>
                  </a:moveTo>
                  <a:lnTo>
                    <a:pt x="4535" y="12621"/>
                  </a:lnTo>
                  <a:lnTo>
                    <a:pt x="4535" y="6533"/>
                  </a:lnTo>
                  <a:lnTo>
                    <a:pt x="10807" y="0"/>
                  </a:lnTo>
                  <a:lnTo>
                    <a:pt x="10175" y="26657"/>
                  </a:lnTo>
                  <a:lnTo>
                    <a:pt x="5123" y="54810"/>
                  </a:lnTo>
                  <a:lnTo>
                    <a:pt x="4612" y="76268"/>
                  </a:lnTo>
                  <a:lnTo>
                    <a:pt x="6451" y="81595"/>
                  </a:lnTo>
                  <a:lnTo>
                    <a:pt x="7929" y="84004"/>
                  </a:lnTo>
                  <a:lnTo>
                    <a:pt x="10325" y="85610"/>
                  </a:lnTo>
                  <a:lnTo>
                    <a:pt x="16751" y="87394"/>
                  </a:lnTo>
                  <a:lnTo>
                    <a:pt x="24311" y="86305"/>
                  </a:lnTo>
                  <a:lnTo>
                    <a:pt x="53261" y="73857"/>
                  </a:lnTo>
                  <a:lnTo>
                    <a:pt x="65931" y="70982"/>
                  </a:lnTo>
                  <a:lnTo>
                    <a:pt x="87218" y="70716"/>
                  </a:lnTo>
                  <a:lnTo>
                    <a:pt x="96787" y="73248"/>
                  </a:lnTo>
                  <a:lnTo>
                    <a:pt x="103861" y="78607"/>
                  </a:lnTo>
                  <a:lnTo>
                    <a:pt x="109358" y="86398"/>
                  </a:lnTo>
                  <a:lnTo>
                    <a:pt x="116754" y="104884"/>
                  </a:lnTo>
                  <a:lnTo>
                    <a:pt x="117448" y="107996"/>
                  </a:lnTo>
                  <a:lnTo>
                    <a:pt x="116337" y="115217"/>
                  </a:lnTo>
                  <a:lnTo>
                    <a:pt x="107217" y="139883"/>
                  </a:lnTo>
                  <a:lnTo>
                    <a:pt x="97440" y="152477"/>
                  </a:lnTo>
                  <a:lnTo>
                    <a:pt x="92158" y="155918"/>
                  </a:lnTo>
                  <a:lnTo>
                    <a:pt x="62005" y="163335"/>
                  </a:lnTo>
                  <a:lnTo>
                    <a:pt x="32977" y="164688"/>
                  </a:lnTo>
                  <a:lnTo>
                    <a:pt x="2269" y="165001"/>
                  </a:lnTo>
                  <a:lnTo>
                    <a:pt x="0" y="165012"/>
                  </a:lnTo>
                  <a:lnTo>
                    <a:pt x="4535" y="16502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SMARTInkShape-633">
              <a:extLst>
                <a:ext uri="{FF2B5EF4-FFF2-40B4-BE49-F238E27FC236}">
                  <a16:creationId xmlns:a16="http://schemas.microsoft.com/office/drawing/2014/main" id="{C8A8C7F2-D7F8-89DD-1F84-E8173376DAA5}"/>
                </a:ext>
              </a:extLst>
            </p:cNvPr>
            <p:cNvSpPr/>
            <p:nvPr>
              <p:custDataLst>
                <p:tags r:id="rId10"/>
              </p:custDataLst>
            </p:nvPr>
          </p:nvSpPr>
          <p:spPr>
            <a:xfrm>
              <a:off x="2590802" y="4800600"/>
              <a:ext cx="25399" cy="25298"/>
            </a:xfrm>
            <a:custGeom>
              <a:avLst/>
              <a:gdLst/>
              <a:ahLst/>
              <a:cxnLst/>
              <a:rect l="0" t="0" r="0" b="0"/>
              <a:pathLst>
                <a:path w="25399" h="25298">
                  <a:moveTo>
                    <a:pt x="6348" y="0"/>
                  </a:moveTo>
                  <a:lnTo>
                    <a:pt x="6348" y="0"/>
                  </a:lnTo>
                  <a:lnTo>
                    <a:pt x="15186" y="0"/>
                  </a:lnTo>
                  <a:lnTo>
                    <a:pt x="16474" y="705"/>
                  </a:lnTo>
                  <a:lnTo>
                    <a:pt x="17332" y="1881"/>
                  </a:lnTo>
                  <a:lnTo>
                    <a:pt x="18285" y="5069"/>
                  </a:lnTo>
                  <a:lnTo>
                    <a:pt x="18948" y="11555"/>
                  </a:lnTo>
                  <a:lnTo>
                    <a:pt x="7490" y="24226"/>
                  </a:lnTo>
                  <a:lnTo>
                    <a:pt x="4974" y="24878"/>
                  </a:lnTo>
                  <a:lnTo>
                    <a:pt x="981" y="25297"/>
                  </a:lnTo>
                  <a:lnTo>
                    <a:pt x="654" y="24626"/>
                  </a:lnTo>
                  <a:lnTo>
                    <a:pt x="0" y="7517"/>
                  </a:lnTo>
                  <a:lnTo>
                    <a:pt x="705" y="7128"/>
                  </a:lnTo>
                  <a:lnTo>
                    <a:pt x="3370" y="6695"/>
                  </a:lnTo>
                  <a:lnTo>
                    <a:pt x="4363" y="5875"/>
                  </a:lnTo>
                  <a:lnTo>
                    <a:pt x="5465" y="3081"/>
                  </a:lnTo>
                  <a:lnTo>
                    <a:pt x="6465" y="2054"/>
                  </a:lnTo>
                  <a:lnTo>
                    <a:pt x="11738" y="271"/>
                  </a:lnTo>
                  <a:lnTo>
                    <a:pt x="25398" y="63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SMARTInkShape-634">
              <a:extLst>
                <a:ext uri="{FF2B5EF4-FFF2-40B4-BE49-F238E27FC236}">
                  <a16:creationId xmlns:a16="http://schemas.microsoft.com/office/drawing/2014/main" id="{9611D8C2-6B2B-CBC7-BD1E-30D550A3A984}"/>
                </a:ext>
              </a:extLst>
            </p:cNvPr>
            <p:cNvSpPr/>
            <p:nvPr>
              <p:custDataLst>
                <p:tags r:id="rId11"/>
              </p:custDataLst>
            </p:nvPr>
          </p:nvSpPr>
          <p:spPr>
            <a:xfrm>
              <a:off x="2395862" y="4669070"/>
              <a:ext cx="129964" cy="157531"/>
            </a:xfrm>
            <a:custGeom>
              <a:avLst/>
              <a:gdLst/>
              <a:ahLst/>
              <a:cxnLst/>
              <a:rect l="0" t="0" r="0" b="0"/>
              <a:pathLst>
                <a:path w="129964" h="157531">
                  <a:moveTo>
                    <a:pt x="61588" y="29930"/>
                  </a:moveTo>
                  <a:lnTo>
                    <a:pt x="61588" y="29930"/>
                  </a:lnTo>
                  <a:lnTo>
                    <a:pt x="64959" y="29930"/>
                  </a:lnTo>
                  <a:lnTo>
                    <a:pt x="65951" y="29225"/>
                  </a:lnTo>
                  <a:lnTo>
                    <a:pt x="66613" y="28049"/>
                  </a:lnTo>
                  <a:lnTo>
                    <a:pt x="67055" y="26559"/>
                  </a:lnTo>
                  <a:lnTo>
                    <a:pt x="68055" y="25566"/>
                  </a:lnTo>
                  <a:lnTo>
                    <a:pt x="71048" y="24463"/>
                  </a:lnTo>
                  <a:lnTo>
                    <a:pt x="72128" y="23463"/>
                  </a:lnTo>
                  <a:lnTo>
                    <a:pt x="74003" y="18190"/>
                  </a:lnTo>
                  <a:lnTo>
                    <a:pt x="70833" y="14143"/>
                  </a:lnTo>
                  <a:lnTo>
                    <a:pt x="65462" y="12330"/>
                  </a:lnTo>
                  <a:lnTo>
                    <a:pt x="50515" y="11167"/>
                  </a:lnTo>
                  <a:lnTo>
                    <a:pt x="42320" y="14770"/>
                  </a:lnTo>
                  <a:lnTo>
                    <a:pt x="14988" y="35273"/>
                  </a:lnTo>
                  <a:lnTo>
                    <a:pt x="7246" y="46886"/>
                  </a:lnTo>
                  <a:lnTo>
                    <a:pt x="2158" y="62161"/>
                  </a:lnTo>
                  <a:lnTo>
                    <a:pt x="0" y="89888"/>
                  </a:lnTo>
                  <a:lnTo>
                    <a:pt x="3353" y="121135"/>
                  </a:lnTo>
                  <a:lnTo>
                    <a:pt x="3714" y="126718"/>
                  </a:lnTo>
                  <a:lnTo>
                    <a:pt x="9760" y="136682"/>
                  </a:lnTo>
                  <a:lnTo>
                    <a:pt x="26947" y="150225"/>
                  </a:lnTo>
                  <a:lnTo>
                    <a:pt x="34260" y="154576"/>
                  </a:lnTo>
                  <a:lnTo>
                    <a:pt x="49913" y="157530"/>
                  </a:lnTo>
                  <a:lnTo>
                    <a:pt x="70829" y="155226"/>
                  </a:lnTo>
                  <a:lnTo>
                    <a:pt x="97280" y="144756"/>
                  </a:lnTo>
                  <a:lnTo>
                    <a:pt x="114654" y="129804"/>
                  </a:lnTo>
                  <a:lnTo>
                    <a:pt x="120450" y="119945"/>
                  </a:lnTo>
                  <a:lnTo>
                    <a:pt x="128841" y="92035"/>
                  </a:lnTo>
                  <a:lnTo>
                    <a:pt x="129963" y="69812"/>
                  </a:lnTo>
                  <a:lnTo>
                    <a:pt x="125435" y="48802"/>
                  </a:lnTo>
                  <a:lnTo>
                    <a:pt x="111621" y="20540"/>
                  </a:lnTo>
                  <a:lnTo>
                    <a:pt x="107643" y="15203"/>
                  </a:lnTo>
                  <a:lnTo>
                    <a:pt x="95698" y="7392"/>
                  </a:lnTo>
                  <a:lnTo>
                    <a:pt x="74987" y="910"/>
                  </a:lnTo>
                  <a:lnTo>
                    <a:pt x="68404" y="0"/>
                  </a:lnTo>
                  <a:lnTo>
                    <a:pt x="42538" y="1088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8" name="SMARTInkShape-Group132">
            <a:extLst>
              <a:ext uri="{FF2B5EF4-FFF2-40B4-BE49-F238E27FC236}">
                <a16:creationId xmlns:a16="http://schemas.microsoft.com/office/drawing/2014/main" id="{058DE465-96CD-491B-021F-420C57D3812D}"/>
              </a:ext>
            </a:extLst>
          </p:cNvPr>
          <p:cNvGrpSpPr/>
          <p:nvPr/>
        </p:nvGrpSpPr>
        <p:grpSpPr>
          <a:xfrm>
            <a:off x="1689100" y="5388151"/>
            <a:ext cx="423802" cy="345900"/>
            <a:chOff x="1689100" y="5388151"/>
            <a:chExt cx="423802" cy="345900"/>
          </a:xfrm>
        </p:grpSpPr>
        <p:sp>
          <p:nvSpPr>
            <p:cNvPr id="75" name="SMARTInkShape-635">
              <a:extLst>
                <a:ext uri="{FF2B5EF4-FFF2-40B4-BE49-F238E27FC236}">
                  <a16:creationId xmlns:a16="http://schemas.microsoft.com/office/drawing/2014/main" id="{20C0C8E4-709F-9C36-3AED-C463E58702FA}"/>
                </a:ext>
              </a:extLst>
            </p:cNvPr>
            <p:cNvSpPr/>
            <p:nvPr>
              <p:custDataLst>
                <p:tags r:id="rId5"/>
              </p:custDataLst>
            </p:nvPr>
          </p:nvSpPr>
          <p:spPr>
            <a:xfrm>
              <a:off x="2000250" y="5391341"/>
              <a:ext cx="112652" cy="215710"/>
            </a:xfrm>
            <a:custGeom>
              <a:avLst/>
              <a:gdLst/>
              <a:ahLst/>
              <a:cxnLst/>
              <a:rect l="0" t="0" r="0" b="0"/>
              <a:pathLst>
                <a:path w="112652" h="215710">
                  <a:moveTo>
                    <a:pt x="0" y="12509"/>
                  </a:moveTo>
                  <a:lnTo>
                    <a:pt x="0" y="12509"/>
                  </a:lnTo>
                  <a:lnTo>
                    <a:pt x="3371" y="12509"/>
                  </a:lnTo>
                  <a:lnTo>
                    <a:pt x="4364" y="11804"/>
                  </a:lnTo>
                  <a:lnTo>
                    <a:pt x="5026" y="10627"/>
                  </a:lnTo>
                  <a:lnTo>
                    <a:pt x="6350" y="6161"/>
                  </a:lnTo>
                  <a:lnTo>
                    <a:pt x="6350" y="692"/>
                  </a:lnTo>
                  <a:lnTo>
                    <a:pt x="6350" y="3642"/>
                  </a:lnTo>
                  <a:lnTo>
                    <a:pt x="6350" y="0"/>
                  </a:lnTo>
                  <a:lnTo>
                    <a:pt x="18592" y="10651"/>
                  </a:lnTo>
                  <a:lnTo>
                    <a:pt x="37382" y="20792"/>
                  </a:lnTo>
                  <a:lnTo>
                    <a:pt x="65318" y="42547"/>
                  </a:lnTo>
                  <a:lnTo>
                    <a:pt x="94852" y="58690"/>
                  </a:lnTo>
                  <a:lnTo>
                    <a:pt x="108734" y="70864"/>
                  </a:lnTo>
                  <a:lnTo>
                    <a:pt x="111826" y="77485"/>
                  </a:lnTo>
                  <a:lnTo>
                    <a:pt x="112651" y="81226"/>
                  </a:lnTo>
                  <a:lnTo>
                    <a:pt x="110440" y="96605"/>
                  </a:lnTo>
                  <a:lnTo>
                    <a:pt x="98303" y="120059"/>
                  </a:lnTo>
                  <a:lnTo>
                    <a:pt x="70321" y="151413"/>
                  </a:lnTo>
                  <a:lnTo>
                    <a:pt x="47554" y="173065"/>
                  </a:lnTo>
                  <a:lnTo>
                    <a:pt x="18623" y="189127"/>
                  </a:lnTo>
                  <a:lnTo>
                    <a:pt x="6615" y="197798"/>
                  </a:lnTo>
                  <a:lnTo>
                    <a:pt x="2941" y="202575"/>
                  </a:lnTo>
                  <a:lnTo>
                    <a:pt x="871" y="209230"/>
                  </a:lnTo>
                  <a:lnTo>
                    <a:pt x="0" y="2157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SMARTInkShape-636">
              <a:extLst>
                <a:ext uri="{FF2B5EF4-FFF2-40B4-BE49-F238E27FC236}">
                  <a16:creationId xmlns:a16="http://schemas.microsoft.com/office/drawing/2014/main" id="{A24A9F96-3E83-F62F-3203-AF7802F74BCC}"/>
                </a:ext>
              </a:extLst>
            </p:cNvPr>
            <p:cNvSpPr/>
            <p:nvPr>
              <p:custDataLst>
                <p:tags r:id="rId6"/>
              </p:custDataLst>
            </p:nvPr>
          </p:nvSpPr>
          <p:spPr>
            <a:xfrm>
              <a:off x="1689100" y="5470460"/>
              <a:ext cx="131323" cy="111191"/>
            </a:xfrm>
            <a:custGeom>
              <a:avLst/>
              <a:gdLst/>
              <a:ahLst/>
              <a:cxnLst/>
              <a:rect l="0" t="0" r="0" b="0"/>
              <a:pathLst>
                <a:path w="131323" h="111191">
                  <a:moveTo>
                    <a:pt x="25400" y="41340"/>
                  </a:moveTo>
                  <a:lnTo>
                    <a:pt x="25400" y="41340"/>
                  </a:lnTo>
                  <a:lnTo>
                    <a:pt x="19933" y="30405"/>
                  </a:lnTo>
                  <a:lnTo>
                    <a:pt x="19312" y="25792"/>
                  </a:lnTo>
                  <a:lnTo>
                    <a:pt x="21048" y="21966"/>
                  </a:lnTo>
                  <a:lnTo>
                    <a:pt x="31282" y="10388"/>
                  </a:lnTo>
                  <a:lnTo>
                    <a:pt x="40715" y="6417"/>
                  </a:lnTo>
                  <a:lnTo>
                    <a:pt x="68783" y="0"/>
                  </a:lnTo>
                  <a:lnTo>
                    <a:pt x="75961" y="1330"/>
                  </a:lnTo>
                  <a:lnTo>
                    <a:pt x="107431" y="16804"/>
                  </a:lnTo>
                  <a:lnTo>
                    <a:pt x="113954" y="20749"/>
                  </a:lnTo>
                  <a:lnTo>
                    <a:pt x="123083" y="32659"/>
                  </a:lnTo>
                  <a:lnTo>
                    <a:pt x="131322" y="53187"/>
                  </a:lnTo>
                  <a:lnTo>
                    <a:pt x="129378" y="68369"/>
                  </a:lnTo>
                  <a:lnTo>
                    <a:pt x="122413" y="78282"/>
                  </a:lnTo>
                  <a:lnTo>
                    <a:pt x="110850" y="87392"/>
                  </a:lnTo>
                  <a:lnTo>
                    <a:pt x="80327" y="100975"/>
                  </a:lnTo>
                  <a:lnTo>
                    <a:pt x="49969" y="107448"/>
                  </a:lnTo>
                  <a:lnTo>
                    <a:pt x="23664" y="110082"/>
                  </a:lnTo>
                  <a:lnTo>
                    <a:pt x="0" y="1111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SMARTInkShape-637">
              <a:extLst>
                <a:ext uri="{FF2B5EF4-FFF2-40B4-BE49-F238E27FC236}">
                  <a16:creationId xmlns:a16="http://schemas.microsoft.com/office/drawing/2014/main" id="{E797EFB4-13E9-A31D-E47E-50FE361FE751}"/>
                </a:ext>
              </a:extLst>
            </p:cNvPr>
            <p:cNvSpPr/>
            <p:nvPr>
              <p:custDataLst>
                <p:tags r:id="rId7"/>
              </p:custDataLst>
            </p:nvPr>
          </p:nvSpPr>
          <p:spPr>
            <a:xfrm>
              <a:off x="1701800" y="5388151"/>
              <a:ext cx="18973" cy="345900"/>
            </a:xfrm>
            <a:custGeom>
              <a:avLst/>
              <a:gdLst/>
              <a:ahLst/>
              <a:cxnLst/>
              <a:rect l="0" t="0" r="0" b="0"/>
              <a:pathLst>
                <a:path w="18973" h="345900">
                  <a:moveTo>
                    <a:pt x="6350" y="28399"/>
                  </a:moveTo>
                  <a:lnTo>
                    <a:pt x="6350" y="28399"/>
                  </a:lnTo>
                  <a:lnTo>
                    <a:pt x="9721" y="25029"/>
                  </a:lnTo>
                  <a:lnTo>
                    <a:pt x="11376" y="21491"/>
                  </a:lnTo>
                  <a:lnTo>
                    <a:pt x="12622" y="10571"/>
                  </a:lnTo>
                  <a:lnTo>
                    <a:pt x="17049" y="4521"/>
                  </a:lnTo>
                  <a:lnTo>
                    <a:pt x="18457" y="0"/>
                  </a:lnTo>
                  <a:lnTo>
                    <a:pt x="18655" y="294"/>
                  </a:lnTo>
                  <a:lnTo>
                    <a:pt x="18972" y="15949"/>
                  </a:lnTo>
                  <a:lnTo>
                    <a:pt x="15656" y="44936"/>
                  </a:lnTo>
                  <a:lnTo>
                    <a:pt x="14014" y="66322"/>
                  </a:lnTo>
                  <a:lnTo>
                    <a:pt x="13089" y="96315"/>
                  </a:lnTo>
                  <a:lnTo>
                    <a:pt x="10934" y="124958"/>
                  </a:lnTo>
                  <a:lnTo>
                    <a:pt x="7708" y="153906"/>
                  </a:lnTo>
                  <a:lnTo>
                    <a:pt x="6752" y="180356"/>
                  </a:lnTo>
                  <a:lnTo>
                    <a:pt x="6469" y="206068"/>
                  </a:lnTo>
                  <a:lnTo>
                    <a:pt x="6385" y="231560"/>
                  </a:lnTo>
                  <a:lnTo>
                    <a:pt x="9728" y="262087"/>
                  </a:lnTo>
                  <a:lnTo>
                    <a:pt x="7749" y="289911"/>
                  </a:lnTo>
                  <a:lnTo>
                    <a:pt x="6626" y="320389"/>
                  </a:lnTo>
                  <a:lnTo>
                    <a:pt x="6405" y="337411"/>
                  </a:lnTo>
                  <a:lnTo>
                    <a:pt x="5681" y="340240"/>
                  </a:lnTo>
                  <a:lnTo>
                    <a:pt x="0" y="34589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3" name="SMARTInkShape-Group133">
            <a:extLst>
              <a:ext uri="{FF2B5EF4-FFF2-40B4-BE49-F238E27FC236}">
                <a16:creationId xmlns:a16="http://schemas.microsoft.com/office/drawing/2014/main" id="{8D25591A-223C-6DD9-E85D-ACA8E8B9EDAC}"/>
              </a:ext>
            </a:extLst>
          </p:cNvPr>
          <p:cNvGrpSpPr/>
          <p:nvPr/>
        </p:nvGrpSpPr>
        <p:grpSpPr>
          <a:xfrm>
            <a:off x="2299722" y="5378450"/>
            <a:ext cx="545079" cy="209461"/>
            <a:chOff x="2299722" y="5378450"/>
            <a:chExt cx="545079" cy="209461"/>
          </a:xfrm>
        </p:grpSpPr>
        <p:sp>
          <p:nvSpPr>
            <p:cNvPr id="79" name="SMARTInkShape-638">
              <a:extLst>
                <a:ext uri="{FF2B5EF4-FFF2-40B4-BE49-F238E27FC236}">
                  <a16:creationId xmlns:a16="http://schemas.microsoft.com/office/drawing/2014/main" id="{AE55B8C4-DAEA-7B82-5B75-B7BAFD8A0532}"/>
                </a:ext>
              </a:extLst>
            </p:cNvPr>
            <p:cNvSpPr/>
            <p:nvPr>
              <p:custDataLst>
                <p:tags r:id="rId1"/>
              </p:custDataLst>
            </p:nvPr>
          </p:nvSpPr>
          <p:spPr>
            <a:xfrm>
              <a:off x="2650642" y="5378450"/>
              <a:ext cx="194159" cy="44451"/>
            </a:xfrm>
            <a:custGeom>
              <a:avLst/>
              <a:gdLst/>
              <a:ahLst/>
              <a:cxnLst/>
              <a:rect l="0" t="0" r="0" b="0"/>
              <a:pathLst>
                <a:path w="194159" h="44451">
                  <a:moveTo>
                    <a:pt x="3658" y="44450"/>
                  </a:moveTo>
                  <a:lnTo>
                    <a:pt x="3658" y="44450"/>
                  </a:lnTo>
                  <a:lnTo>
                    <a:pt x="287" y="44450"/>
                  </a:lnTo>
                  <a:lnTo>
                    <a:pt x="0" y="43039"/>
                  </a:lnTo>
                  <a:lnTo>
                    <a:pt x="1561" y="37708"/>
                  </a:lnTo>
                  <a:lnTo>
                    <a:pt x="13150" y="26774"/>
                  </a:lnTo>
                  <a:lnTo>
                    <a:pt x="33360" y="17968"/>
                  </a:lnTo>
                  <a:lnTo>
                    <a:pt x="63964" y="10890"/>
                  </a:lnTo>
                  <a:lnTo>
                    <a:pt x="85730" y="6486"/>
                  </a:lnTo>
                  <a:lnTo>
                    <a:pt x="114053" y="1922"/>
                  </a:lnTo>
                  <a:lnTo>
                    <a:pt x="139614" y="569"/>
                  </a:lnTo>
                  <a:lnTo>
                    <a:pt x="194158"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SMARTInkShape-639">
              <a:extLst>
                <a:ext uri="{FF2B5EF4-FFF2-40B4-BE49-F238E27FC236}">
                  <a16:creationId xmlns:a16="http://schemas.microsoft.com/office/drawing/2014/main" id="{B5C14AE7-8F7C-DCC4-6090-409FC58889DF}"/>
                </a:ext>
              </a:extLst>
            </p:cNvPr>
            <p:cNvSpPr/>
            <p:nvPr>
              <p:custDataLst>
                <p:tags r:id="rId2"/>
              </p:custDataLst>
            </p:nvPr>
          </p:nvSpPr>
          <p:spPr>
            <a:xfrm>
              <a:off x="2638116" y="5430242"/>
              <a:ext cx="113254" cy="157669"/>
            </a:xfrm>
            <a:custGeom>
              <a:avLst/>
              <a:gdLst/>
              <a:ahLst/>
              <a:cxnLst/>
              <a:rect l="0" t="0" r="0" b="0"/>
              <a:pathLst>
                <a:path w="113254" h="157669">
                  <a:moveTo>
                    <a:pt x="9834" y="30758"/>
                  </a:moveTo>
                  <a:lnTo>
                    <a:pt x="9834" y="30758"/>
                  </a:lnTo>
                  <a:lnTo>
                    <a:pt x="9834" y="27387"/>
                  </a:lnTo>
                  <a:lnTo>
                    <a:pt x="11715" y="23851"/>
                  </a:lnTo>
                  <a:lnTo>
                    <a:pt x="14197" y="19927"/>
                  </a:lnTo>
                  <a:lnTo>
                    <a:pt x="15301" y="15831"/>
                  </a:lnTo>
                  <a:lnTo>
                    <a:pt x="14890" y="13751"/>
                  </a:lnTo>
                  <a:lnTo>
                    <a:pt x="10371" y="5482"/>
                  </a:lnTo>
                  <a:lnTo>
                    <a:pt x="9905" y="0"/>
                  </a:lnTo>
                  <a:lnTo>
                    <a:pt x="9855" y="6044"/>
                  </a:lnTo>
                  <a:lnTo>
                    <a:pt x="7962" y="11072"/>
                  </a:lnTo>
                  <a:lnTo>
                    <a:pt x="6469" y="13401"/>
                  </a:lnTo>
                  <a:lnTo>
                    <a:pt x="1996" y="40049"/>
                  </a:lnTo>
                  <a:lnTo>
                    <a:pt x="0" y="55348"/>
                  </a:lnTo>
                  <a:lnTo>
                    <a:pt x="4468" y="84403"/>
                  </a:lnTo>
                  <a:lnTo>
                    <a:pt x="6257" y="89804"/>
                  </a:lnTo>
                  <a:lnTo>
                    <a:pt x="8860" y="93405"/>
                  </a:lnTo>
                  <a:lnTo>
                    <a:pt x="15516" y="97407"/>
                  </a:lnTo>
                  <a:lnTo>
                    <a:pt x="23826" y="99660"/>
                  </a:lnTo>
                  <a:lnTo>
                    <a:pt x="30399" y="96424"/>
                  </a:lnTo>
                  <a:lnTo>
                    <a:pt x="37318" y="91693"/>
                  </a:lnTo>
                  <a:lnTo>
                    <a:pt x="53138" y="85035"/>
                  </a:lnTo>
                  <a:lnTo>
                    <a:pt x="61066" y="84985"/>
                  </a:lnTo>
                  <a:lnTo>
                    <a:pt x="69998" y="88020"/>
                  </a:lnTo>
                  <a:lnTo>
                    <a:pt x="95760" y="105414"/>
                  </a:lnTo>
                  <a:lnTo>
                    <a:pt x="108312" y="117523"/>
                  </a:lnTo>
                  <a:lnTo>
                    <a:pt x="113104" y="124824"/>
                  </a:lnTo>
                  <a:lnTo>
                    <a:pt x="113253" y="128747"/>
                  </a:lnTo>
                  <a:lnTo>
                    <a:pt x="109656" y="136868"/>
                  </a:lnTo>
                  <a:lnTo>
                    <a:pt x="101471" y="143299"/>
                  </a:lnTo>
                  <a:lnTo>
                    <a:pt x="90778" y="147804"/>
                  </a:lnTo>
                  <a:lnTo>
                    <a:pt x="64785" y="152577"/>
                  </a:lnTo>
                  <a:lnTo>
                    <a:pt x="40932" y="156223"/>
                  </a:lnTo>
                  <a:lnTo>
                    <a:pt x="12165" y="157668"/>
                  </a:lnTo>
                  <a:lnTo>
                    <a:pt x="12094" y="156993"/>
                  </a:lnTo>
                  <a:lnTo>
                    <a:pt x="16184" y="1514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SMARTInkShape-640">
              <a:extLst>
                <a:ext uri="{FF2B5EF4-FFF2-40B4-BE49-F238E27FC236}">
                  <a16:creationId xmlns:a16="http://schemas.microsoft.com/office/drawing/2014/main" id="{192E645C-429D-29BA-A549-61E887664E44}"/>
                </a:ext>
              </a:extLst>
            </p:cNvPr>
            <p:cNvSpPr/>
            <p:nvPr>
              <p:custDataLst>
                <p:tags r:id="rId3"/>
              </p:custDataLst>
            </p:nvPr>
          </p:nvSpPr>
          <p:spPr>
            <a:xfrm>
              <a:off x="2521257" y="5569212"/>
              <a:ext cx="18405" cy="12339"/>
            </a:xfrm>
            <a:custGeom>
              <a:avLst/>
              <a:gdLst/>
              <a:ahLst/>
              <a:cxnLst/>
              <a:rect l="0" t="0" r="0" b="0"/>
              <a:pathLst>
                <a:path w="18405" h="12339">
                  <a:moveTo>
                    <a:pt x="6043" y="6088"/>
                  </a:moveTo>
                  <a:lnTo>
                    <a:pt x="6043" y="6088"/>
                  </a:lnTo>
                  <a:lnTo>
                    <a:pt x="6043" y="2717"/>
                  </a:lnTo>
                  <a:lnTo>
                    <a:pt x="6748" y="1724"/>
                  </a:lnTo>
                  <a:lnTo>
                    <a:pt x="7924" y="1062"/>
                  </a:lnTo>
                  <a:lnTo>
                    <a:pt x="14881" y="0"/>
                  </a:lnTo>
                  <a:lnTo>
                    <a:pt x="16169" y="619"/>
                  </a:lnTo>
                  <a:lnTo>
                    <a:pt x="17026" y="1736"/>
                  </a:lnTo>
                  <a:lnTo>
                    <a:pt x="17980" y="4859"/>
                  </a:lnTo>
                  <a:lnTo>
                    <a:pt x="18404" y="8600"/>
                  </a:lnTo>
                  <a:lnTo>
                    <a:pt x="17106" y="9880"/>
                  </a:lnTo>
                  <a:lnTo>
                    <a:pt x="7779" y="12101"/>
                  </a:lnTo>
                  <a:lnTo>
                    <a:pt x="3186" y="12338"/>
                  </a:lnTo>
                  <a:lnTo>
                    <a:pt x="2022" y="11666"/>
                  </a:lnTo>
                  <a:lnTo>
                    <a:pt x="1245" y="10512"/>
                  </a:lnTo>
                  <a:lnTo>
                    <a:pt x="0" y="6961"/>
                  </a:lnTo>
                  <a:lnTo>
                    <a:pt x="603" y="6671"/>
                  </a:lnTo>
                  <a:close/>
                </a:path>
              </a:pathLst>
            </a:custGeom>
            <a:noFill/>
            <a:ln w="19050" cap="flat" cmpd="sng" algn="ctr">
              <a:solidFill>
                <a:srgbClr val="000000"/>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SMARTInkShape-641">
              <a:extLst>
                <a:ext uri="{FF2B5EF4-FFF2-40B4-BE49-F238E27FC236}">
                  <a16:creationId xmlns:a16="http://schemas.microsoft.com/office/drawing/2014/main" id="{9231E20C-9A89-1C85-2F8B-EABB9D3876FF}"/>
                </a:ext>
              </a:extLst>
            </p:cNvPr>
            <p:cNvSpPr/>
            <p:nvPr>
              <p:custDataLst>
                <p:tags r:id="rId4"/>
              </p:custDataLst>
            </p:nvPr>
          </p:nvSpPr>
          <p:spPr>
            <a:xfrm>
              <a:off x="2299722" y="5435625"/>
              <a:ext cx="98682" cy="150570"/>
            </a:xfrm>
            <a:custGeom>
              <a:avLst/>
              <a:gdLst/>
              <a:ahLst/>
              <a:cxnLst/>
              <a:rect l="0" t="0" r="0" b="0"/>
              <a:pathLst>
                <a:path w="98682" h="150570">
                  <a:moveTo>
                    <a:pt x="56128" y="12675"/>
                  </a:moveTo>
                  <a:lnTo>
                    <a:pt x="56128" y="12675"/>
                  </a:lnTo>
                  <a:lnTo>
                    <a:pt x="56128" y="9304"/>
                  </a:lnTo>
                  <a:lnTo>
                    <a:pt x="56833" y="8311"/>
                  </a:lnTo>
                  <a:lnTo>
                    <a:pt x="58009" y="7649"/>
                  </a:lnTo>
                  <a:lnTo>
                    <a:pt x="59499" y="7208"/>
                  </a:lnTo>
                  <a:lnTo>
                    <a:pt x="60491" y="6208"/>
                  </a:lnTo>
                  <a:lnTo>
                    <a:pt x="62455" y="60"/>
                  </a:lnTo>
                  <a:lnTo>
                    <a:pt x="55729" y="0"/>
                  </a:lnTo>
                  <a:lnTo>
                    <a:pt x="41429" y="6725"/>
                  </a:lnTo>
                  <a:lnTo>
                    <a:pt x="21997" y="31778"/>
                  </a:lnTo>
                  <a:lnTo>
                    <a:pt x="6739" y="56356"/>
                  </a:lnTo>
                  <a:lnTo>
                    <a:pt x="1278" y="83551"/>
                  </a:lnTo>
                  <a:lnTo>
                    <a:pt x="0" y="96152"/>
                  </a:lnTo>
                  <a:lnTo>
                    <a:pt x="6023" y="117920"/>
                  </a:lnTo>
                  <a:lnTo>
                    <a:pt x="16744" y="135503"/>
                  </a:lnTo>
                  <a:lnTo>
                    <a:pt x="26630" y="143230"/>
                  </a:lnTo>
                  <a:lnTo>
                    <a:pt x="37373" y="148310"/>
                  </a:lnTo>
                  <a:lnTo>
                    <a:pt x="46852" y="150569"/>
                  </a:lnTo>
                  <a:lnTo>
                    <a:pt x="66864" y="148468"/>
                  </a:lnTo>
                  <a:lnTo>
                    <a:pt x="78774" y="141467"/>
                  </a:lnTo>
                  <a:lnTo>
                    <a:pt x="88065" y="130593"/>
                  </a:lnTo>
                  <a:lnTo>
                    <a:pt x="96557" y="109311"/>
                  </a:lnTo>
                  <a:lnTo>
                    <a:pt x="98681" y="86463"/>
                  </a:lnTo>
                  <a:lnTo>
                    <a:pt x="96677" y="62873"/>
                  </a:lnTo>
                  <a:lnTo>
                    <a:pt x="91583" y="35310"/>
                  </a:lnTo>
                  <a:lnTo>
                    <a:pt x="85604" y="17108"/>
                  </a:lnTo>
                  <a:lnTo>
                    <a:pt x="77695" y="9236"/>
                  </a:lnTo>
                  <a:lnTo>
                    <a:pt x="65106" y="2719"/>
                  </a:lnTo>
                  <a:lnTo>
                    <a:pt x="62113" y="1804"/>
                  </a:lnTo>
                  <a:lnTo>
                    <a:pt x="60118" y="3311"/>
                  </a:lnTo>
                  <a:lnTo>
                    <a:pt x="56128" y="190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Formulating Hypothesis Testing Problems </a:t>
            </a:r>
          </a:p>
        </p:txBody>
      </p:sp>
      <p:grpSp>
        <p:nvGrpSpPr>
          <p:cNvPr id="14" name="SMARTInkShape-Group134">
            <a:extLst>
              <a:ext uri="{FF2B5EF4-FFF2-40B4-BE49-F238E27FC236}">
                <a16:creationId xmlns:a16="http://schemas.microsoft.com/office/drawing/2014/main" id="{01B19675-9E74-84F8-8A13-E8C80B36E864}"/>
              </a:ext>
            </a:extLst>
          </p:cNvPr>
          <p:cNvGrpSpPr/>
          <p:nvPr/>
        </p:nvGrpSpPr>
        <p:grpSpPr>
          <a:xfrm>
            <a:off x="361950" y="1490023"/>
            <a:ext cx="1543051" cy="254968"/>
            <a:chOff x="361950" y="1490023"/>
            <a:chExt cx="1543051" cy="254968"/>
          </a:xfrm>
        </p:grpSpPr>
        <p:sp>
          <p:nvSpPr>
            <p:cNvPr id="3" name="SMARTInkShape-642">
              <a:extLst>
                <a:ext uri="{FF2B5EF4-FFF2-40B4-BE49-F238E27FC236}">
                  <a16:creationId xmlns:a16="http://schemas.microsoft.com/office/drawing/2014/main" id="{A05D4299-6CA8-B1C0-3044-E22C889529F0}"/>
                </a:ext>
              </a:extLst>
            </p:cNvPr>
            <p:cNvSpPr/>
            <p:nvPr>
              <p:custDataLst>
                <p:tags r:id="rId171"/>
              </p:custDataLst>
            </p:nvPr>
          </p:nvSpPr>
          <p:spPr>
            <a:xfrm>
              <a:off x="425450" y="1524000"/>
              <a:ext cx="12701" cy="196851"/>
            </a:xfrm>
            <a:custGeom>
              <a:avLst/>
              <a:gdLst/>
              <a:ahLst/>
              <a:cxnLst/>
              <a:rect l="0" t="0" r="0" b="0"/>
              <a:pathLst>
                <a:path w="12701" h="196851">
                  <a:moveTo>
                    <a:pt x="0" y="0"/>
                  </a:moveTo>
                  <a:lnTo>
                    <a:pt x="0" y="0"/>
                  </a:lnTo>
                  <a:lnTo>
                    <a:pt x="3371" y="0"/>
                  </a:lnTo>
                  <a:lnTo>
                    <a:pt x="4364" y="706"/>
                  </a:lnTo>
                  <a:lnTo>
                    <a:pt x="5026" y="1882"/>
                  </a:lnTo>
                  <a:lnTo>
                    <a:pt x="5958" y="8789"/>
                  </a:lnTo>
                  <a:lnTo>
                    <a:pt x="6335" y="40312"/>
                  </a:lnTo>
                  <a:lnTo>
                    <a:pt x="6349" y="69989"/>
                  </a:lnTo>
                  <a:lnTo>
                    <a:pt x="6350" y="96244"/>
                  </a:lnTo>
                  <a:lnTo>
                    <a:pt x="6350" y="125249"/>
                  </a:lnTo>
                  <a:lnTo>
                    <a:pt x="6350" y="156531"/>
                  </a:lnTo>
                  <a:lnTo>
                    <a:pt x="6350" y="186233"/>
                  </a:lnTo>
                  <a:lnTo>
                    <a:pt x="8231" y="190485"/>
                  </a:lnTo>
                  <a:lnTo>
                    <a:pt x="12700" y="1968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MARTInkShape-643">
              <a:extLst>
                <a:ext uri="{FF2B5EF4-FFF2-40B4-BE49-F238E27FC236}">
                  <a16:creationId xmlns:a16="http://schemas.microsoft.com/office/drawing/2014/main" id="{07E0738A-CBDD-265A-1D61-A3A5755F9F35}"/>
                </a:ext>
              </a:extLst>
            </p:cNvPr>
            <p:cNvSpPr/>
            <p:nvPr>
              <p:custDataLst>
                <p:tags r:id="rId172"/>
              </p:custDataLst>
            </p:nvPr>
          </p:nvSpPr>
          <p:spPr>
            <a:xfrm>
              <a:off x="361950" y="1490023"/>
              <a:ext cx="194303" cy="254968"/>
            </a:xfrm>
            <a:custGeom>
              <a:avLst/>
              <a:gdLst/>
              <a:ahLst/>
              <a:cxnLst/>
              <a:rect l="0" t="0" r="0" b="0"/>
              <a:pathLst>
                <a:path w="194303" h="254968">
                  <a:moveTo>
                    <a:pt x="0" y="14927"/>
                  </a:moveTo>
                  <a:lnTo>
                    <a:pt x="0" y="14927"/>
                  </a:lnTo>
                  <a:lnTo>
                    <a:pt x="0" y="11556"/>
                  </a:lnTo>
                  <a:lnTo>
                    <a:pt x="3763" y="8019"/>
                  </a:lnTo>
                  <a:lnTo>
                    <a:pt x="21048" y="0"/>
                  </a:lnTo>
                  <a:lnTo>
                    <a:pt x="45434" y="470"/>
                  </a:lnTo>
                  <a:lnTo>
                    <a:pt x="66759" y="5209"/>
                  </a:lnTo>
                  <a:lnTo>
                    <a:pt x="95040" y="15811"/>
                  </a:lnTo>
                  <a:lnTo>
                    <a:pt x="123979" y="35406"/>
                  </a:lnTo>
                  <a:lnTo>
                    <a:pt x="151098" y="56001"/>
                  </a:lnTo>
                  <a:lnTo>
                    <a:pt x="170775" y="83901"/>
                  </a:lnTo>
                  <a:lnTo>
                    <a:pt x="188250" y="110004"/>
                  </a:lnTo>
                  <a:lnTo>
                    <a:pt x="194302" y="129176"/>
                  </a:lnTo>
                  <a:lnTo>
                    <a:pt x="192724" y="155004"/>
                  </a:lnTo>
                  <a:lnTo>
                    <a:pt x="184417" y="178257"/>
                  </a:lnTo>
                  <a:lnTo>
                    <a:pt x="164856" y="206518"/>
                  </a:lnTo>
                  <a:lnTo>
                    <a:pt x="155820" y="217201"/>
                  </a:lnTo>
                  <a:lnTo>
                    <a:pt x="132771" y="229808"/>
                  </a:lnTo>
                  <a:lnTo>
                    <a:pt x="101524" y="241276"/>
                  </a:lnTo>
                  <a:lnTo>
                    <a:pt x="69840" y="251976"/>
                  </a:lnTo>
                  <a:lnTo>
                    <a:pt x="44055" y="254967"/>
                  </a:lnTo>
                  <a:lnTo>
                    <a:pt x="20814" y="252483"/>
                  </a:lnTo>
                  <a:lnTo>
                    <a:pt x="7265" y="247278"/>
                  </a:lnTo>
                  <a:lnTo>
                    <a:pt x="0" y="2371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644">
              <a:extLst>
                <a:ext uri="{FF2B5EF4-FFF2-40B4-BE49-F238E27FC236}">
                  <a16:creationId xmlns:a16="http://schemas.microsoft.com/office/drawing/2014/main" id="{57091C8D-FA73-4D63-5D63-8308B396F7E3}"/>
                </a:ext>
              </a:extLst>
            </p:cNvPr>
            <p:cNvSpPr/>
            <p:nvPr>
              <p:custDataLst>
                <p:tags r:id="rId173"/>
              </p:custDataLst>
            </p:nvPr>
          </p:nvSpPr>
          <p:spPr>
            <a:xfrm>
              <a:off x="617597" y="1595438"/>
              <a:ext cx="169804" cy="130087"/>
            </a:xfrm>
            <a:custGeom>
              <a:avLst/>
              <a:gdLst/>
              <a:ahLst/>
              <a:cxnLst/>
              <a:rect l="0" t="0" r="0" b="0"/>
              <a:pathLst>
                <a:path w="169804" h="130087">
                  <a:moveTo>
                    <a:pt x="11053" y="42862"/>
                  </a:moveTo>
                  <a:lnTo>
                    <a:pt x="11053" y="42862"/>
                  </a:lnTo>
                  <a:lnTo>
                    <a:pt x="40839" y="43568"/>
                  </a:lnTo>
                  <a:lnTo>
                    <a:pt x="67606" y="47888"/>
                  </a:lnTo>
                  <a:lnTo>
                    <a:pt x="94941" y="49135"/>
                  </a:lnTo>
                  <a:lnTo>
                    <a:pt x="124830" y="33662"/>
                  </a:lnTo>
                  <a:lnTo>
                    <a:pt x="127121" y="31084"/>
                  </a:lnTo>
                  <a:lnTo>
                    <a:pt x="129667" y="24457"/>
                  </a:lnTo>
                  <a:lnTo>
                    <a:pt x="128934" y="20714"/>
                  </a:lnTo>
                  <a:lnTo>
                    <a:pt x="124358" y="12793"/>
                  </a:lnTo>
                  <a:lnTo>
                    <a:pt x="115738" y="6450"/>
                  </a:lnTo>
                  <a:lnTo>
                    <a:pt x="104852" y="1984"/>
                  </a:lnTo>
                  <a:lnTo>
                    <a:pt x="92958" y="0"/>
                  </a:lnTo>
                  <a:lnTo>
                    <a:pt x="65123" y="3090"/>
                  </a:lnTo>
                  <a:lnTo>
                    <a:pt x="52082" y="5678"/>
                  </a:lnTo>
                  <a:lnTo>
                    <a:pt x="41283" y="11284"/>
                  </a:lnTo>
                  <a:lnTo>
                    <a:pt x="26674" y="25744"/>
                  </a:lnTo>
                  <a:lnTo>
                    <a:pt x="9801" y="53252"/>
                  </a:lnTo>
                  <a:lnTo>
                    <a:pt x="2058" y="70478"/>
                  </a:lnTo>
                  <a:lnTo>
                    <a:pt x="0" y="85004"/>
                  </a:lnTo>
                  <a:lnTo>
                    <a:pt x="2848" y="97105"/>
                  </a:lnTo>
                  <a:lnTo>
                    <a:pt x="9523" y="107187"/>
                  </a:lnTo>
                  <a:lnTo>
                    <a:pt x="33717" y="126104"/>
                  </a:lnTo>
                  <a:lnTo>
                    <a:pt x="53595" y="130086"/>
                  </a:lnTo>
                  <a:lnTo>
                    <a:pt x="85120" y="126515"/>
                  </a:lnTo>
                  <a:lnTo>
                    <a:pt x="113878" y="122259"/>
                  </a:lnTo>
                  <a:lnTo>
                    <a:pt x="139906" y="116638"/>
                  </a:lnTo>
                  <a:lnTo>
                    <a:pt x="169803" y="1063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645">
              <a:extLst>
                <a:ext uri="{FF2B5EF4-FFF2-40B4-BE49-F238E27FC236}">
                  <a16:creationId xmlns:a16="http://schemas.microsoft.com/office/drawing/2014/main" id="{7A82FA41-41D8-8D41-DED7-99700203E816}"/>
                </a:ext>
              </a:extLst>
            </p:cNvPr>
            <p:cNvSpPr/>
            <p:nvPr>
              <p:custDataLst>
                <p:tags r:id="rId174"/>
              </p:custDataLst>
            </p:nvPr>
          </p:nvSpPr>
          <p:spPr>
            <a:xfrm>
              <a:off x="819598" y="1501292"/>
              <a:ext cx="94803" cy="234887"/>
            </a:xfrm>
            <a:custGeom>
              <a:avLst/>
              <a:gdLst/>
              <a:ahLst/>
              <a:cxnLst/>
              <a:rect l="0" t="0" r="0" b="0"/>
              <a:pathLst>
                <a:path w="94803" h="234887">
                  <a:moveTo>
                    <a:pt x="31302" y="3658"/>
                  </a:moveTo>
                  <a:lnTo>
                    <a:pt x="31302" y="3658"/>
                  </a:lnTo>
                  <a:lnTo>
                    <a:pt x="34673" y="287"/>
                  </a:lnTo>
                  <a:lnTo>
                    <a:pt x="35666" y="0"/>
                  </a:lnTo>
                  <a:lnTo>
                    <a:pt x="36328" y="514"/>
                  </a:lnTo>
                  <a:lnTo>
                    <a:pt x="36769" y="1562"/>
                  </a:lnTo>
                  <a:lnTo>
                    <a:pt x="37478" y="24933"/>
                  </a:lnTo>
                  <a:lnTo>
                    <a:pt x="37574" y="45569"/>
                  </a:lnTo>
                  <a:lnTo>
                    <a:pt x="35736" y="68852"/>
                  </a:lnTo>
                  <a:lnTo>
                    <a:pt x="32567" y="91900"/>
                  </a:lnTo>
                  <a:lnTo>
                    <a:pt x="26816" y="122153"/>
                  </a:lnTo>
                  <a:lnTo>
                    <a:pt x="22723" y="145222"/>
                  </a:lnTo>
                  <a:lnTo>
                    <a:pt x="16671" y="167705"/>
                  </a:lnTo>
                  <a:lnTo>
                    <a:pt x="7211" y="196433"/>
                  </a:lnTo>
                  <a:lnTo>
                    <a:pt x="224" y="224435"/>
                  </a:lnTo>
                  <a:lnTo>
                    <a:pt x="0" y="227043"/>
                  </a:lnTo>
                  <a:lnTo>
                    <a:pt x="1633" y="231822"/>
                  </a:lnTo>
                  <a:lnTo>
                    <a:pt x="3056" y="234084"/>
                  </a:lnTo>
                  <a:lnTo>
                    <a:pt x="5416" y="234886"/>
                  </a:lnTo>
                  <a:lnTo>
                    <a:pt x="16185" y="232645"/>
                  </a:lnTo>
                  <a:lnTo>
                    <a:pt x="46333" y="221523"/>
                  </a:lnTo>
                  <a:lnTo>
                    <a:pt x="76532" y="208961"/>
                  </a:lnTo>
                  <a:lnTo>
                    <a:pt x="94802" y="1941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646">
              <a:extLst>
                <a:ext uri="{FF2B5EF4-FFF2-40B4-BE49-F238E27FC236}">
                  <a16:creationId xmlns:a16="http://schemas.microsoft.com/office/drawing/2014/main" id="{83945946-604F-4F70-80B7-2AD4B582E319}"/>
                </a:ext>
              </a:extLst>
            </p:cNvPr>
            <p:cNvSpPr/>
            <p:nvPr>
              <p:custDataLst>
                <p:tags r:id="rId175"/>
              </p:custDataLst>
            </p:nvPr>
          </p:nvSpPr>
          <p:spPr>
            <a:xfrm>
              <a:off x="825500" y="1606550"/>
              <a:ext cx="101601" cy="31751"/>
            </a:xfrm>
            <a:custGeom>
              <a:avLst/>
              <a:gdLst/>
              <a:ahLst/>
              <a:cxnLst/>
              <a:rect l="0" t="0" r="0" b="0"/>
              <a:pathLst>
                <a:path w="101601" h="31751">
                  <a:moveTo>
                    <a:pt x="0" y="31750"/>
                  </a:moveTo>
                  <a:lnTo>
                    <a:pt x="0" y="31750"/>
                  </a:lnTo>
                  <a:lnTo>
                    <a:pt x="3371" y="31750"/>
                  </a:lnTo>
                  <a:lnTo>
                    <a:pt x="33613" y="20213"/>
                  </a:lnTo>
                  <a:lnTo>
                    <a:pt x="62378" y="8455"/>
                  </a:lnTo>
                  <a:lnTo>
                    <a:pt x="1016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647">
              <a:extLst>
                <a:ext uri="{FF2B5EF4-FFF2-40B4-BE49-F238E27FC236}">
                  <a16:creationId xmlns:a16="http://schemas.microsoft.com/office/drawing/2014/main" id="{53565BC0-5267-D900-CFD5-1F81F17E4363}"/>
                </a:ext>
              </a:extLst>
            </p:cNvPr>
            <p:cNvSpPr/>
            <p:nvPr>
              <p:custDataLst>
                <p:tags r:id="rId176"/>
              </p:custDataLst>
            </p:nvPr>
          </p:nvSpPr>
          <p:spPr>
            <a:xfrm>
              <a:off x="952982" y="1571962"/>
              <a:ext cx="285269" cy="142519"/>
            </a:xfrm>
            <a:custGeom>
              <a:avLst/>
              <a:gdLst/>
              <a:ahLst/>
              <a:cxnLst/>
              <a:rect l="0" t="0" r="0" b="0"/>
              <a:pathLst>
                <a:path w="285269" h="142519">
                  <a:moveTo>
                    <a:pt x="12218" y="53638"/>
                  </a:moveTo>
                  <a:lnTo>
                    <a:pt x="12218" y="53638"/>
                  </a:lnTo>
                  <a:lnTo>
                    <a:pt x="15589" y="53638"/>
                  </a:lnTo>
                  <a:lnTo>
                    <a:pt x="44182" y="40773"/>
                  </a:lnTo>
                  <a:lnTo>
                    <a:pt x="73614" y="26112"/>
                  </a:lnTo>
                  <a:lnTo>
                    <a:pt x="84762" y="22017"/>
                  </a:lnTo>
                  <a:lnTo>
                    <a:pt x="85981" y="20563"/>
                  </a:lnTo>
                  <a:lnTo>
                    <a:pt x="87335" y="17066"/>
                  </a:lnTo>
                  <a:lnTo>
                    <a:pt x="87937" y="13159"/>
                  </a:lnTo>
                  <a:lnTo>
                    <a:pt x="86323" y="9072"/>
                  </a:lnTo>
                  <a:lnTo>
                    <a:pt x="79538" y="698"/>
                  </a:lnTo>
                  <a:lnTo>
                    <a:pt x="76148" y="0"/>
                  </a:lnTo>
                  <a:lnTo>
                    <a:pt x="61969" y="2389"/>
                  </a:lnTo>
                  <a:lnTo>
                    <a:pt x="48518" y="8271"/>
                  </a:lnTo>
                  <a:lnTo>
                    <a:pt x="18587" y="31638"/>
                  </a:lnTo>
                  <a:lnTo>
                    <a:pt x="7755" y="48295"/>
                  </a:lnTo>
                  <a:lnTo>
                    <a:pt x="1145" y="66145"/>
                  </a:lnTo>
                  <a:lnTo>
                    <a:pt x="0" y="84233"/>
                  </a:lnTo>
                  <a:lnTo>
                    <a:pt x="3495" y="95693"/>
                  </a:lnTo>
                  <a:lnTo>
                    <a:pt x="10458" y="105490"/>
                  </a:lnTo>
                  <a:lnTo>
                    <a:pt x="31480" y="124210"/>
                  </a:lnTo>
                  <a:lnTo>
                    <a:pt x="42416" y="127337"/>
                  </a:lnTo>
                  <a:lnTo>
                    <a:pt x="72433" y="129344"/>
                  </a:lnTo>
                  <a:lnTo>
                    <a:pt x="85076" y="125855"/>
                  </a:lnTo>
                  <a:lnTo>
                    <a:pt x="98246" y="119721"/>
                  </a:lnTo>
                  <a:lnTo>
                    <a:pt x="101320" y="118860"/>
                  </a:lnTo>
                  <a:lnTo>
                    <a:pt x="112388" y="107535"/>
                  </a:lnTo>
                  <a:lnTo>
                    <a:pt x="127932" y="78610"/>
                  </a:lnTo>
                  <a:lnTo>
                    <a:pt x="142096" y="49348"/>
                  </a:lnTo>
                  <a:lnTo>
                    <a:pt x="152272" y="29497"/>
                  </a:lnTo>
                  <a:lnTo>
                    <a:pt x="154271" y="26961"/>
                  </a:lnTo>
                  <a:lnTo>
                    <a:pt x="156309" y="25975"/>
                  </a:lnTo>
                  <a:lnTo>
                    <a:pt x="158373" y="26024"/>
                  </a:lnTo>
                  <a:lnTo>
                    <a:pt x="160454" y="26762"/>
                  </a:lnTo>
                  <a:lnTo>
                    <a:pt x="164649" y="31345"/>
                  </a:lnTo>
                  <a:lnTo>
                    <a:pt x="173091" y="49156"/>
                  </a:lnTo>
                  <a:lnTo>
                    <a:pt x="176065" y="73633"/>
                  </a:lnTo>
                  <a:lnTo>
                    <a:pt x="176947" y="99858"/>
                  </a:lnTo>
                  <a:lnTo>
                    <a:pt x="176539" y="128228"/>
                  </a:lnTo>
                  <a:lnTo>
                    <a:pt x="173914" y="138765"/>
                  </a:lnTo>
                  <a:lnTo>
                    <a:pt x="172227" y="141434"/>
                  </a:lnTo>
                  <a:lnTo>
                    <a:pt x="170396" y="142507"/>
                  </a:lnTo>
                  <a:lnTo>
                    <a:pt x="168470" y="142518"/>
                  </a:lnTo>
                  <a:lnTo>
                    <a:pt x="167186" y="139702"/>
                  </a:lnTo>
                  <a:lnTo>
                    <a:pt x="165759" y="129048"/>
                  </a:lnTo>
                  <a:lnTo>
                    <a:pt x="168327" y="107183"/>
                  </a:lnTo>
                  <a:lnTo>
                    <a:pt x="173557" y="94839"/>
                  </a:lnTo>
                  <a:lnTo>
                    <a:pt x="195286" y="67753"/>
                  </a:lnTo>
                  <a:lnTo>
                    <a:pt x="203178" y="63439"/>
                  </a:lnTo>
                  <a:lnTo>
                    <a:pt x="217436" y="57248"/>
                  </a:lnTo>
                  <a:lnTo>
                    <a:pt x="243070" y="44235"/>
                  </a:lnTo>
                  <a:lnTo>
                    <a:pt x="254519" y="42404"/>
                  </a:lnTo>
                  <a:lnTo>
                    <a:pt x="285268" y="472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648">
              <a:extLst>
                <a:ext uri="{FF2B5EF4-FFF2-40B4-BE49-F238E27FC236}">
                  <a16:creationId xmlns:a16="http://schemas.microsoft.com/office/drawing/2014/main" id="{6E0263E3-CF9E-9DF7-777D-DEAC7D89221F}"/>
                </a:ext>
              </a:extLst>
            </p:cNvPr>
            <p:cNvSpPr/>
            <p:nvPr>
              <p:custDataLst>
                <p:tags r:id="rId177"/>
              </p:custDataLst>
            </p:nvPr>
          </p:nvSpPr>
          <p:spPr>
            <a:xfrm>
              <a:off x="1238250" y="1613356"/>
              <a:ext cx="241301" cy="110170"/>
            </a:xfrm>
            <a:custGeom>
              <a:avLst/>
              <a:gdLst/>
              <a:ahLst/>
              <a:cxnLst/>
              <a:rect l="0" t="0" r="0" b="0"/>
              <a:pathLst>
                <a:path w="241301" h="110170">
                  <a:moveTo>
                    <a:pt x="0" y="50344"/>
                  </a:moveTo>
                  <a:lnTo>
                    <a:pt x="0" y="50344"/>
                  </a:lnTo>
                  <a:lnTo>
                    <a:pt x="8789" y="36529"/>
                  </a:lnTo>
                  <a:lnTo>
                    <a:pt x="32755" y="5849"/>
                  </a:lnTo>
                  <a:lnTo>
                    <a:pt x="37606" y="2346"/>
                  </a:lnTo>
                  <a:lnTo>
                    <a:pt x="39887" y="1412"/>
                  </a:lnTo>
                  <a:lnTo>
                    <a:pt x="41408" y="1495"/>
                  </a:lnTo>
                  <a:lnTo>
                    <a:pt x="42422" y="2256"/>
                  </a:lnTo>
                  <a:lnTo>
                    <a:pt x="47420" y="15288"/>
                  </a:lnTo>
                  <a:lnTo>
                    <a:pt x="50355" y="41250"/>
                  </a:lnTo>
                  <a:lnTo>
                    <a:pt x="50712" y="68852"/>
                  </a:lnTo>
                  <a:lnTo>
                    <a:pt x="50792" y="86399"/>
                  </a:lnTo>
                  <a:lnTo>
                    <a:pt x="51504" y="82265"/>
                  </a:lnTo>
                  <a:lnTo>
                    <a:pt x="56575" y="72423"/>
                  </a:lnTo>
                  <a:lnTo>
                    <a:pt x="77932" y="43758"/>
                  </a:lnTo>
                  <a:lnTo>
                    <a:pt x="94058" y="20958"/>
                  </a:lnTo>
                  <a:lnTo>
                    <a:pt x="113908" y="5237"/>
                  </a:lnTo>
                  <a:lnTo>
                    <a:pt x="120711" y="2074"/>
                  </a:lnTo>
                  <a:lnTo>
                    <a:pt x="123513" y="1936"/>
                  </a:lnTo>
                  <a:lnTo>
                    <a:pt x="128508" y="3665"/>
                  </a:lnTo>
                  <a:lnTo>
                    <a:pt x="133079" y="8666"/>
                  </a:lnTo>
                  <a:lnTo>
                    <a:pt x="136757" y="15593"/>
                  </a:lnTo>
                  <a:lnTo>
                    <a:pt x="139528" y="42185"/>
                  </a:lnTo>
                  <a:lnTo>
                    <a:pt x="139690" y="55334"/>
                  </a:lnTo>
                  <a:lnTo>
                    <a:pt x="139697" y="52920"/>
                  </a:lnTo>
                  <a:lnTo>
                    <a:pt x="141580" y="49607"/>
                  </a:lnTo>
                  <a:lnTo>
                    <a:pt x="161776" y="29018"/>
                  </a:lnTo>
                  <a:lnTo>
                    <a:pt x="191398" y="4736"/>
                  </a:lnTo>
                  <a:lnTo>
                    <a:pt x="196308" y="1852"/>
                  </a:lnTo>
                  <a:lnTo>
                    <a:pt x="205210" y="0"/>
                  </a:lnTo>
                  <a:lnTo>
                    <a:pt x="207362" y="1259"/>
                  </a:lnTo>
                  <a:lnTo>
                    <a:pt x="211635" y="6421"/>
                  </a:lnTo>
                  <a:lnTo>
                    <a:pt x="219422" y="30666"/>
                  </a:lnTo>
                  <a:lnTo>
                    <a:pt x="220707" y="50158"/>
                  </a:lnTo>
                  <a:lnTo>
                    <a:pt x="218343" y="69339"/>
                  </a:lnTo>
                  <a:lnTo>
                    <a:pt x="221484" y="87017"/>
                  </a:lnTo>
                  <a:lnTo>
                    <a:pt x="226884" y="97350"/>
                  </a:lnTo>
                  <a:lnTo>
                    <a:pt x="237119" y="109390"/>
                  </a:lnTo>
                  <a:lnTo>
                    <a:pt x="238513" y="110169"/>
                  </a:lnTo>
                  <a:lnTo>
                    <a:pt x="241300" y="1074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649">
              <a:extLst>
                <a:ext uri="{FF2B5EF4-FFF2-40B4-BE49-F238E27FC236}">
                  <a16:creationId xmlns:a16="http://schemas.microsoft.com/office/drawing/2014/main" id="{D29B8D13-8C2C-2D99-935F-541BD3E70E40}"/>
                </a:ext>
              </a:extLst>
            </p:cNvPr>
            <p:cNvSpPr/>
            <p:nvPr>
              <p:custDataLst>
                <p:tags r:id="rId178"/>
              </p:custDataLst>
            </p:nvPr>
          </p:nvSpPr>
          <p:spPr>
            <a:xfrm>
              <a:off x="1543050" y="1574800"/>
              <a:ext cx="20146" cy="114301"/>
            </a:xfrm>
            <a:custGeom>
              <a:avLst/>
              <a:gdLst/>
              <a:ahLst/>
              <a:cxnLst/>
              <a:rect l="0" t="0" r="0" b="0"/>
              <a:pathLst>
                <a:path w="20146" h="114301">
                  <a:moveTo>
                    <a:pt x="0" y="0"/>
                  </a:moveTo>
                  <a:lnTo>
                    <a:pt x="0" y="0"/>
                  </a:lnTo>
                  <a:lnTo>
                    <a:pt x="6088" y="0"/>
                  </a:lnTo>
                  <a:lnTo>
                    <a:pt x="7040" y="26732"/>
                  </a:lnTo>
                  <a:lnTo>
                    <a:pt x="10004" y="43433"/>
                  </a:lnTo>
                  <a:lnTo>
                    <a:pt x="6626" y="73863"/>
                  </a:lnTo>
                  <a:lnTo>
                    <a:pt x="8313" y="92676"/>
                  </a:lnTo>
                  <a:lnTo>
                    <a:pt x="9775" y="97767"/>
                  </a:lnTo>
                  <a:lnTo>
                    <a:pt x="15163" y="105306"/>
                  </a:lnTo>
                  <a:lnTo>
                    <a:pt x="20145" y="110303"/>
                  </a:lnTo>
                  <a:lnTo>
                    <a:pt x="19050"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650">
              <a:extLst>
                <a:ext uri="{FF2B5EF4-FFF2-40B4-BE49-F238E27FC236}">
                  <a16:creationId xmlns:a16="http://schemas.microsoft.com/office/drawing/2014/main" id="{D4970CBA-ECC8-1761-0A30-1FA512B02D81}"/>
                </a:ext>
              </a:extLst>
            </p:cNvPr>
            <p:cNvSpPr/>
            <p:nvPr>
              <p:custDataLst>
                <p:tags r:id="rId179"/>
              </p:custDataLst>
            </p:nvPr>
          </p:nvSpPr>
          <p:spPr>
            <a:xfrm>
              <a:off x="1555750" y="1508230"/>
              <a:ext cx="6351" cy="9421"/>
            </a:xfrm>
            <a:custGeom>
              <a:avLst/>
              <a:gdLst/>
              <a:ahLst/>
              <a:cxnLst/>
              <a:rect l="0" t="0" r="0" b="0"/>
              <a:pathLst>
                <a:path w="6351" h="9421">
                  <a:moveTo>
                    <a:pt x="0" y="9420"/>
                  </a:moveTo>
                  <a:lnTo>
                    <a:pt x="0" y="9420"/>
                  </a:lnTo>
                  <a:lnTo>
                    <a:pt x="0" y="581"/>
                  </a:lnTo>
                  <a:lnTo>
                    <a:pt x="706" y="0"/>
                  </a:lnTo>
                  <a:lnTo>
                    <a:pt x="6350" y="30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651">
              <a:extLst>
                <a:ext uri="{FF2B5EF4-FFF2-40B4-BE49-F238E27FC236}">
                  <a16:creationId xmlns:a16="http://schemas.microsoft.com/office/drawing/2014/main" id="{01A1112F-6A46-E8E0-0A6D-E7577B386320}"/>
                </a:ext>
              </a:extLst>
            </p:cNvPr>
            <p:cNvSpPr/>
            <p:nvPr>
              <p:custDataLst>
                <p:tags r:id="rId180"/>
              </p:custDataLst>
            </p:nvPr>
          </p:nvSpPr>
          <p:spPr>
            <a:xfrm>
              <a:off x="1581150" y="1569993"/>
              <a:ext cx="144950" cy="147402"/>
            </a:xfrm>
            <a:custGeom>
              <a:avLst/>
              <a:gdLst/>
              <a:ahLst/>
              <a:cxnLst/>
              <a:rect l="0" t="0" r="0" b="0"/>
              <a:pathLst>
                <a:path w="144950" h="147402">
                  <a:moveTo>
                    <a:pt x="0" y="49257"/>
                  </a:moveTo>
                  <a:lnTo>
                    <a:pt x="0" y="49257"/>
                  </a:lnTo>
                  <a:lnTo>
                    <a:pt x="11933" y="35442"/>
                  </a:lnTo>
                  <a:lnTo>
                    <a:pt x="17298" y="28300"/>
                  </a:lnTo>
                  <a:lnTo>
                    <a:pt x="48404" y="771"/>
                  </a:lnTo>
                  <a:lnTo>
                    <a:pt x="49203" y="0"/>
                  </a:lnTo>
                  <a:lnTo>
                    <a:pt x="50441" y="191"/>
                  </a:lnTo>
                  <a:lnTo>
                    <a:pt x="56127" y="4060"/>
                  </a:lnTo>
                  <a:lnTo>
                    <a:pt x="56695" y="6356"/>
                  </a:lnTo>
                  <a:lnTo>
                    <a:pt x="62894" y="34735"/>
                  </a:lnTo>
                  <a:lnTo>
                    <a:pt x="62615" y="50599"/>
                  </a:lnTo>
                  <a:lnTo>
                    <a:pt x="58438" y="76803"/>
                  </a:lnTo>
                  <a:lnTo>
                    <a:pt x="57320" y="106429"/>
                  </a:lnTo>
                  <a:lnTo>
                    <a:pt x="57225" y="113002"/>
                  </a:lnTo>
                  <a:lnTo>
                    <a:pt x="57906" y="114331"/>
                  </a:lnTo>
                  <a:lnTo>
                    <a:pt x="59065" y="114512"/>
                  </a:lnTo>
                  <a:lnTo>
                    <a:pt x="62235" y="112831"/>
                  </a:lnTo>
                  <a:lnTo>
                    <a:pt x="68691" y="106507"/>
                  </a:lnTo>
                  <a:lnTo>
                    <a:pt x="77817" y="92561"/>
                  </a:lnTo>
                  <a:lnTo>
                    <a:pt x="82559" y="79178"/>
                  </a:lnTo>
                  <a:lnTo>
                    <a:pt x="100431" y="52810"/>
                  </a:lnTo>
                  <a:lnTo>
                    <a:pt x="127324" y="23037"/>
                  </a:lnTo>
                  <a:lnTo>
                    <a:pt x="130672" y="16907"/>
                  </a:lnTo>
                  <a:lnTo>
                    <a:pt x="132976" y="15696"/>
                  </a:lnTo>
                  <a:lnTo>
                    <a:pt x="139298" y="16232"/>
                  </a:lnTo>
                  <a:lnTo>
                    <a:pt x="141549" y="17362"/>
                  </a:lnTo>
                  <a:lnTo>
                    <a:pt x="143049" y="18822"/>
                  </a:lnTo>
                  <a:lnTo>
                    <a:pt x="144050" y="20500"/>
                  </a:lnTo>
                  <a:lnTo>
                    <a:pt x="144949" y="47836"/>
                  </a:lnTo>
                  <a:lnTo>
                    <a:pt x="140863" y="72746"/>
                  </a:lnTo>
                  <a:lnTo>
                    <a:pt x="135890" y="97296"/>
                  </a:lnTo>
                  <a:lnTo>
                    <a:pt x="134808" y="118289"/>
                  </a:lnTo>
                  <a:lnTo>
                    <a:pt x="139545" y="147401"/>
                  </a:lnTo>
                  <a:lnTo>
                    <a:pt x="139700" y="1445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652">
              <a:extLst>
                <a:ext uri="{FF2B5EF4-FFF2-40B4-BE49-F238E27FC236}">
                  <a16:creationId xmlns:a16="http://schemas.microsoft.com/office/drawing/2014/main" id="{D1DCC9B0-DF62-4BDB-7611-750632ED0D1E}"/>
                </a:ext>
              </a:extLst>
            </p:cNvPr>
            <p:cNvSpPr/>
            <p:nvPr>
              <p:custDataLst>
                <p:tags r:id="rId181"/>
              </p:custDataLst>
            </p:nvPr>
          </p:nvSpPr>
          <p:spPr>
            <a:xfrm>
              <a:off x="1763376" y="1579993"/>
              <a:ext cx="141625" cy="101982"/>
            </a:xfrm>
            <a:custGeom>
              <a:avLst/>
              <a:gdLst/>
              <a:ahLst/>
              <a:cxnLst/>
              <a:rect l="0" t="0" r="0" b="0"/>
              <a:pathLst>
                <a:path w="141625" h="101982">
                  <a:moveTo>
                    <a:pt x="14624" y="58307"/>
                  </a:moveTo>
                  <a:lnTo>
                    <a:pt x="14624" y="58307"/>
                  </a:lnTo>
                  <a:lnTo>
                    <a:pt x="41064" y="57601"/>
                  </a:lnTo>
                  <a:lnTo>
                    <a:pt x="69907" y="49469"/>
                  </a:lnTo>
                  <a:lnTo>
                    <a:pt x="100464" y="41300"/>
                  </a:lnTo>
                  <a:lnTo>
                    <a:pt x="116807" y="34296"/>
                  </a:lnTo>
                  <a:lnTo>
                    <a:pt x="135934" y="18970"/>
                  </a:lnTo>
                  <a:lnTo>
                    <a:pt x="136420" y="15855"/>
                  </a:lnTo>
                  <a:lnTo>
                    <a:pt x="133196" y="8630"/>
                  </a:lnTo>
                  <a:lnTo>
                    <a:pt x="123297" y="2597"/>
                  </a:lnTo>
                  <a:lnTo>
                    <a:pt x="116706" y="0"/>
                  </a:lnTo>
                  <a:lnTo>
                    <a:pt x="99975" y="878"/>
                  </a:lnTo>
                  <a:lnTo>
                    <a:pt x="70723" y="11187"/>
                  </a:lnTo>
                  <a:lnTo>
                    <a:pt x="39346" y="26892"/>
                  </a:lnTo>
                  <a:lnTo>
                    <a:pt x="10703" y="52152"/>
                  </a:lnTo>
                  <a:lnTo>
                    <a:pt x="3944" y="63097"/>
                  </a:lnTo>
                  <a:lnTo>
                    <a:pt x="0" y="75958"/>
                  </a:lnTo>
                  <a:lnTo>
                    <a:pt x="598" y="86378"/>
                  </a:lnTo>
                  <a:lnTo>
                    <a:pt x="3157" y="90427"/>
                  </a:lnTo>
                  <a:lnTo>
                    <a:pt x="11644" y="96806"/>
                  </a:lnTo>
                  <a:lnTo>
                    <a:pt x="24353" y="98231"/>
                  </a:lnTo>
                  <a:lnTo>
                    <a:pt x="49256" y="98829"/>
                  </a:lnTo>
                  <a:lnTo>
                    <a:pt x="79164" y="101981"/>
                  </a:lnTo>
                  <a:lnTo>
                    <a:pt x="108799" y="98240"/>
                  </a:lnTo>
                  <a:lnTo>
                    <a:pt x="141624" y="964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 name="SMARTInkShape-Group135">
            <a:extLst>
              <a:ext uri="{FF2B5EF4-FFF2-40B4-BE49-F238E27FC236}">
                <a16:creationId xmlns:a16="http://schemas.microsoft.com/office/drawing/2014/main" id="{0E96769A-6815-0450-DCCD-8ADADE84996A}"/>
              </a:ext>
            </a:extLst>
          </p:cNvPr>
          <p:cNvGrpSpPr/>
          <p:nvPr/>
        </p:nvGrpSpPr>
        <p:grpSpPr>
          <a:xfrm>
            <a:off x="2184691" y="1530359"/>
            <a:ext cx="361660" cy="234942"/>
            <a:chOff x="2184691" y="1530359"/>
            <a:chExt cx="361660" cy="234942"/>
          </a:xfrm>
        </p:grpSpPr>
        <p:sp>
          <p:nvSpPr>
            <p:cNvPr id="15" name="SMARTInkShape-653">
              <a:extLst>
                <a:ext uri="{FF2B5EF4-FFF2-40B4-BE49-F238E27FC236}">
                  <a16:creationId xmlns:a16="http://schemas.microsoft.com/office/drawing/2014/main" id="{AD18E932-F3F3-46B5-7015-E596BD0BF2C4}"/>
                </a:ext>
              </a:extLst>
            </p:cNvPr>
            <p:cNvSpPr/>
            <p:nvPr>
              <p:custDataLst>
                <p:tags r:id="rId169"/>
              </p:custDataLst>
            </p:nvPr>
          </p:nvSpPr>
          <p:spPr>
            <a:xfrm>
              <a:off x="2184691" y="1619250"/>
              <a:ext cx="361660" cy="12701"/>
            </a:xfrm>
            <a:custGeom>
              <a:avLst/>
              <a:gdLst/>
              <a:ahLst/>
              <a:cxnLst/>
              <a:rect l="0" t="0" r="0" b="0"/>
              <a:pathLst>
                <a:path w="361660" h="12701">
                  <a:moveTo>
                    <a:pt x="18759" y="0"/>
                  </a:moveTo>
                  <a:lnTo>
                    <a:pt x="18759" y="0"/>
                  </a:lnTo>
                  <a:lnTo>
                    <a:pt x="15388" y="3371"/>
                  </a:lnTo>
                  <a:lnTo>
                    <a:pt x="11852" y="5026"/>
                  </a:lnTo>
                  <a:lnTo>
                    <a:pt x="3027" y="6273"/>
                  </a:lnTo>
                  <a:lnTo>
                    <a:pt x="1921" y="7004"/>
                  </a:lnTo>
                  <a:lnTo>
                    <a:pt x="1184" y="8197"/>
                  </a:lnTo>
                  <a:lnTo>
                    <a:pt x="0" y="11811"/>
                  </a:lnTo>
                  <a:lnTo>
                    <a:pt x="27231" y="11819"/>
                  </a:lnTo>
                  <a:lnTo>
                    <a:pt x="54039" y="9251"/>
                  </a:lnTo>
                  <a:lnTo>
                    <a:pt x="79124" y="7639"/>
                  </a:lnTo>
                  <a:lnTo>
                    <a:pt x="102738" y="6923"/>
                  </a:lnTo>
                  <a:lnTo>
                    <a:pt x="127344" y="6605"/>
                  </a:lnTo>
                  <a:lnTo>
                    <a:pt x="152391" y="6463"/>
                  </a:lnTo>
                  <a:lnTo>
                    <a:pt x="176929" y="5695"/>
                  </a:lnTo>
                  <a:lnTo>
                    <a:pt x="199594" y="3001"/>
                  </a:lnTo>
                  <a:lnTo>
                    <a:pt x="221427" y="3216"/>
                  </a:lnTo>
                  <a:lnTo>
                    <a:pt x="242889" y="4957"/>
                  </a:lnTo>
                  <a:lnTo>
                    <a:pt x="274101" y="5937"/>
                  </a:lnTo>
                  <a:lnTo>
                    <a:pt x="302241" y="6228"/>
                  </a:lnTo>
                  <a:lnTo>
                    <a:pt x="330491" y="7019"/>
                  </a:lnTo>
                  <a:lnTo>
                    <a:pt x="361659" y="127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654">
              <a:extLst>
                <a:ext uri="{FF2B5EF4-FFF2-40B4-BE49-F238E27FC236}">
                  <a16:creationId xmlns:a16="http://schemas.microsoft.com/office/drawing/2014/main" id="{D84426CC-2DE8-6E20-B9E0-47608447CD6A}"/>
                </a:ext>
              </a:extLst>
            </p:cNvPr>
            <p:cNvSpPr/>
            <p:nvPr>
              <p:custDataLst>
                <p:tags r:id="rId170"/>
              </p:custDataLst>
            </p:nvPr>
          </p:nvSpPr>
          <p:spPr>
            <a:xfrm>
              <a:off x="2432871" y="1530359"/>
              <a:ext cx="110893" cy="234942"/>
            </a:xfrm>
            <a:custGeom>
              <a:avLst/>
              <a:gdLst/>
              <a:ahLst/>
              <a:cxnLst/>
              <a:rect l="0" t="0" r="0" b="0"/>
              <a:pathLst>
                <a:path w="110893" h="234942">
                  <a:moveTo>
                    <a:pt x="11879" y="12691"/>
                  </a:moveTo>
                  <a:lnTo>
                    <a:pt x="11879" y="12691"/>
                  </a:lnTo>
                  <a:lnTo>
                    <a:pt x="15250" y="9320"/>
                  </a:lnTo>
                  <a:lnTo>
                    <a:pt x="16905" y="5783"/>
                  </a:lnTo>
                  <a:lnTo>
                    <a:pt x="17346" y="3852"/>
                  </a:lnTo>
                  <a:lnTo>
                    <a:pt x="16935" y="2566"/>
                  </a:lnTo>
                  <a:lnTo>
                    <a:pt x="15955" y="1707"/>
                  </a:lnTo>
                  <a:lnTo>
                    <a:pt x="11901" y="0"/>
                  </a:lnTo>
                  <a:lnTo>
                    <a:pt x="11886" y="3365"/>
                  </a:lnTo>
                  <a:lnTo>
                    <a:pt x="18623" y="12201"/>
                  </a:lnTo>
                  <a:lnTo>
                    <a:pt x="47200" y="32746"/>
                  </a:lnTo>
                  <a:lnTo>
                    <a:pt x="76575" y="51927"/>
                  </a:lnTo>
                  <a:lnTo>
                    <a:pt x="91412" y="65709"/>
                  </a:lnTo>
                  <a:lnTo>
                    <a:pt x="109598" y="91770"/>
                  </a:lnTo>
                  <a:lnTo>
                    <a:pt x="110892" y="95044"/>
                  </a:lnTo>
                  <a:lnTo>
                    <a:pt x="110448" y="104326"/>
                  </a:lnTo>
                  <a:lnTo>
                    <a:pt x="109341" y="109764"/>
                  </a:lnTo>
                  <a:lnTo>
                    <a:pt x="92357" y="134407"/>
                  </a:lnTo>
                  <a:lnTo>
                    <a:pt x="70502" y="160075"/>
                  </a:lnTo>
                  <a:lnTo>
                    <a:pt x="39482" y="188452"/>
                  </a:lnTo>
                  <a:lnTo>
                    <a:pt x="8536" y="213781"/>
                  </a:lnTo>
                  <a:lnTo>
                    <a:pt x="1952" y="219734"/>
                  </a:lnTo>
                  <a:lnTo>
                    <a:pt x="411" y="223008"/>
                  </a:lnTo>
                  <a:lnTo>
                    <a:pt x="0" y="224869"/>
                  </a:lnTo>
                  <a:lnTo>
                    <a:pt x="1138" y="226816"/>
                  </a:lnTo>
                  <a:lnTo>
                    <a:pt x="11879" y="2349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 name="SMARTInkShape-Group136">
            <a:extLst>
              <a:ext uri="{FF2B5EF4-FFF2-40B4-BE49-F238E27FC236}">
                <a16:creationId xmlns:a16="http://schemas.microsoft.com/office/drawing/2014/main" id="{8DB4B8D3-1014-0052-842D-10FE6ADC3F35}"/>
              </a:ext>
            </a:extLst>
          </p:cNvPr>
          <p:cNvGrpSpPr/>
          <p:nvPr/>
        </p:nvGrpSpPr>
        <p:grpSpPr>
          <a:xfrm>
            <a:off x="2879707" y="1498600"/>
            <a:ext cx="1571644" cy="406401"/>
            <a:chOff x="2879707" y="1498600"/>
            <a:chExt cx="1571644" cy="406401"/>
          </a:xfrm>
        </p:grpSpPr>
        <p:sp>
          <p:nvSpPr>
            <p:cNvPr id="18" name="SMARTInkShape-655">
              <a:extLst>
                <a:ext uri="{FF2B5EF4-FFF2-40B4-BE49-F238E27FC236}">
                  <a16:creationId xmlns:a16="http://schemas.microsoft.com/office/drawing/2014/main" id="{3B05224F-C25F-34F4-514B-647D02D2124C}"/>
                </a:ext>
              </a:extLst>
            </p:cNvPr>
            <p:cNvSpPr/>
            <p:nvPr>
              <p:custDataLst>
                <p:tags r:id="rId153"/>
              </p:custDataLst>
            </p:nvPr>
          </p:nvSpPr>
          <p:spPr>
            <a:xfrm>
              <a:off x="2879707" y="1614145"/>
              <a:ext cx="219094" cy="143257"/>
            </a:xfrm>
            <a:custGeom>
              <a:avLst/>
              <a:gdLst/>
              <a:ahLst/>
              <a:cxnLst/>
              <a:rect l="0" t="0" r="0" b="0"/>
              <a:pathLst>
                <a:path w="219094" h="143257">
                  <a:moveTo>
                    <a:pt x="111143" y="30505"/>
                  </a:moveTo>
                  <a:lnTo>
                    <a:pt x="111143" y="30505"/>
                  </a:lnTo>
                  <a:lnTo>
                    <a:pt x="111143" y="25038"/>
                  </a:lnTo>
                  <a:lnTo>
                    <a:pt x="111848" y="24743"/>
                  </a:lnTo>
                  <a:lnTo>
                    <a:pt x="117415" y="24162"/>
                  </a:lnTo>
                  <a:lnTo>
                    <a:pt x="117491" y="9228"/>
                  </a:lnTo>
                  <a:lnTo>
                    <a:pt x="115610" y="5056"/>
                  </a:lnTo>
                  <a:lnTo>
                    <a:pt x="114122" y="2956"/>
                  </a:lnTo>
                  <a:lnTo>
                    <a:pt x="111717" y="1556"/>
                  </a:lnTo>
                  <a:lnTo>
                    <a:pt x="105284" y="0"/>
                  </a:lnTo>
                  <a:lnTo>
                    <a:pt x="90357" y="2495"/>
                  </a:lnTo>
                  <a:lnTo>
                    <a:pt x="60114" y="18576"/>
                  </a:lnTo>
                  <a:lnTo>
                    <a:pt x="29974" y="39073"/>
                  </a:lnTo>
                  <a:lnTo>
                    <a:pt x="11145" y="60152"/>
                  </a:lnTo>
                  <a:lnTo>
                    <a:pt x="6727" y="70492"/>
                  </a:lnTo>
                  <a:lnTo>
                    <a:pt x="0" y="101309"/>
                  </a:lnTo>
                  <a:lnTo>
                    <a:pt x="2639" y="122432"/>
                  </a:lnTo>
                  <a:lnTo>
                    <a:pt x="6004" y="130863"/>
                  </a:lnTo>
                  <a:lnTo>
                    <a:pt x="11733" y="136962"/>
                  </a:lnTo>
                  <a:lnTo>
                    <a:pt x="18277" y="141319"/>
                  </a:lnTo>
                  <a:lnTo>
                    <a:pt x="23538" y="143256"/>
                  </a:lnTo>
                  <a:lnTo>
                    <a:pt x="37208" y="140975"/>
                  </a:lnTo>
                  <a:lnTo>
                    <a:pt x="56939" y="129998"/>
                  </a:lnTo>
                  <a:lnTo>
                    <a:pt x="67297" y="121996"/>
                  </a:lnTo>
                  <a:lnTo>
                    <a:pt x="93371" y="93100"/>
                  </a:lnTo>
                  <a:lnTo>
                    <a:pt x="112426" y="73000"/>
                  </a:lnTo>
                  <a:lnTo>
                    <a:pt x="116826" y="63809"/>
                  </a:lnTo>
                  <a:lnTo>
                    <a:pt x="117454" y="95545"/>
                  </a:lnTo>
                  <a:lnTo>
                    <a:pt x="118892" y="116961"/>
                  </a:lnTo>
                  <a:lnTo>
                    <a:pt x="124230" y="127961"/>
                  </a:lnTo>
                  <a:lnTo>
                    <a:pt x="135168" y="138717"/>
                  </a:lnTo>
                  <a:lnTo>
                    <a:pt x="146986" y="140218"/>
                  </a:lnTo>
                  <a:lnTo>
                    <a:pt x="173948" y="138610"/>
                  </a:lnTo>
                  <a:lnTo>
                    <a:pt x="204891" y="134817"/>
                  </a:lnTo>
                  <a:lnTo>
                    <a:pt x="219093" y="1384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656">
              <a:extLst>
                <a:ext uri="{FF2B5EF4-FFF2-40B4-BE49-F238E27FC236}">
                  <a16:creationId xmlns:a16="http://schemas.microsoft.com/office/drawing/2014/main" id="{65A521B9-46D3-08E3-1A3A-37FBA2074547}"/>
                </a:ext>
              </a:extLst>
            </p:cNvPr>
            <p:cNvSpPr/>
            <p:nvPr>
              <p:custDataLst>
                <p:tags r:id="rId154"/>
              </p:custDataLst>
            </p:nvPr>
          </p:nvSpPr>
          <p:spPr>
            <a:xfrm>
              <a:off x="3178271" y="1683894"/>
              <a:ext cx="22130" cy="221107"/>
            </a:xfrm>
            <a:custGeom>
              <a:avLst/>
              <a:gdLst/>
              <a:ahLst/>
              <a:cxnLst/>
              <a:rect l="0" t="0" r="0" b="0"/>
              <a:pathLst>
                <a:path w="22130" h="221107">
                  <a:moveTo>
                    <a:pt x="22129" y="11556"/>
                  </a:moveTo>
                  <a:lnTo>
                    <a:pt x="22129" y="11556"/>
                  </a:lnTo>
                  <a:lnTo>
                    <a:pt x="22129" y="0"/>
                  </a:lnTo>
                  <a:lnTo>
                    <a:pt x="15222" y="23492"/>
                  </a:lnTo>
                  <a:lnTo>
                    <a:pt x="11146" y="53193"/>
                  </a:lnTo>
                  <a:lnTo>
                    <a:pt x="8056" y="83160"/>
                  </a:lnTo>
                  <a:lnTo>
                    <a:pt x="4554" y="107326"/>
                  </a:lnTo>
                  <a:lnTo>
                    <a:pt x="1635" y="128597"/>
                  </a:lnTo>
                  <a:lnTo>
                    <a:pt x="0" y="134033"/>
                  </a:lnTo>
                  <a:lnTo>
                    <a:pt x="64" y="145718"/>
                  </a:lnTo>
                  <a:lnTo>
                    <a:pt x="2484" y="170466"/>
                  </a:lnTo>
                  <a:lnTo>
                    <a:pt x="9429" y="2211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657">
              <a:extLst>
                <a:ext uri="{FF2B5EF4-FFF2-40B4-BE49-F238E27FC236}">
                  <a16:creationId xmlns:a16="http://schemas.microsoft.com/office/drawing/2014/main" id="{6A159F81-7A17-994A-1A1B-6B8B2B8428B6}"/>
                </a:ext>
              </a:extLst>
            </p:cNvPr>
            <p:cNvSpPr/>
            <p:nvPr>
              <p:custDataLst>
                <p:tags r:id="rId155"/>
              </p:custDataLst>
            </p:nvPr>
          </p:nvSpPr>
          <p:spPr>
            <a:xfrm>
              <a:off x="3175000" y="1663921"/>
              <a:ext cx="104304" cy="82330"/>
            </a:xfrm>
            <a:custGeom>
              <a:avLst/>
              <a:gdLst/>
              <a:ahLst/>
              <a:cxnLst/>
              <a:rect l="0" t="0" r="0" b="0"/>
              <a:pathLst>
                <a:path w="104304" h="82330">
                  <a:moveTo>
                    <a:pt x="19050" y="56929"/>
                  </a:moveTo>
                  <a:lnTo>
                    <a:pt x="19050" y="56929"/>
                  </a:lnTo>
                  <a:lnTo>
                    <a:pt x="19050" y="46816"/>
                  </a:lnTo>
                  <a:lnTo>
                    <a:pt x="22813" y="38088"/>
                  </a:lnTo>
                  <a:lnTo>
                    <a:pt x="29895" y="29505"/>
                  </a:lnTo>
                  <a:lnTo>
                    <a:pt x="57742" y="8258"/>
                  </a:lnTo>
                  <a:lnTo>
                    <a:pt x="69634" y="2291"/>
                  </a:lnTo>
                  <a:lnTo>
                    <a:pt x="82243" y="110"/>
                  </a:lnTo>
                  <a:lnTo>
                    <a:pt x="84462" y="0"/>
                  </a:lnTo>
                  <a:lnTo>
                    <a:pt x="88809" y="1759"/>
                  </a:lnTo>
                  <a:lnTo>
                    <a:pt x="90956" y="3215"/>
                  </a:lnTo>
                  <a:lnTo>
                    <a:pt x="92387" y="4892"/>
                  </a:lnTo>
                  <a:lnTo>
                    <a:pt x="103977" y="33189"/>
                  </a:lnTo>
                  <a:lnTo>
                    <a:pt x="104303" y="43085"/>
                  </a:lnTo>
                  <a:lnTo>
                    <a:pt x="98763" y="60937"/>
                  </a:lnTo>
                  <a:lnTo>
                    <a:pt x="86178" y="73795"/>
                  </a:lnTo>
                  <a:lnTo>
                    <a:pt x="71227" y="78536"/>
                  </a:lnTo>
                  <a:lnTo>
                    <a:pt x="39627" y="81580"/>
                  </a:lnTo>
                  <a:lnTo>
                    <a:pt x="0" y="8232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Shape-658">
              <a:extLst>
                <a:ext uri="{FF2B5EF4-FFF2-40B4-BE49-F238E27FC236}">
                  <a16:creationId xmlns:a16="http://schemas.microsoft.com/office/drawing/2014/main" id="{E7D6B4A7-1DD8-7C23-6A21-B58788EE9230}"/>
                </a:ext>
              </a:extLst>
            </p:cNvPr>
            <p:cNvSpPr/>
            <p:nvPr>
              <p:custDataLst>
                <p:tags r:id="rId156"/>
              </p:custDataLst>
            </p:nvPr>
          </p:nvSpPr>
          <p:spPr>
            <a:xfrm>
              <a:off x="3282950" y="1686204"/>
              <a:ext cx="25062" cy="212447"/>
            </a:xfrm>
            <a:custGeom>
              <a:avLst/>
              <a:gdLst/>
              <a:ahLst/>
              <a:cxnLst/>
              <a:rect l="0" t="0" r="0" b="0"/>
              <a:pathLst>
                <a:path w="25062" h="212447">
                  <a:moveTo>
                    <a:pt x="12700" y="15596"/>
                  </a:moveTo>
                  <a:lnTo>
                    <a:pt x="12700" y="15596"/>
                  </a:lnTo>
                  <a:lnTo>
                    <a:pt x="12700" y="12225"/>
                  </a:lnTo>
                  <a:lnTo>
                    <a:pt x="14581" y="8688"/>
                  </a:lnTo>
                  <a:lnTo>
                    <a:pt x="21538" y="669"/>
                  </a:lnTo>
                  <a:lnTo>
                    <a:pt x="22825" y="0"/>
                  </a:lnTo>
                  <a:lnTo>
                    <a:pt x="23683" y="260"/>
                  </a:lnTo>
                  <a:lnTo>
                    <a:pt x="24255" y="1139"/>
                  </a:lnTo>
                  <a:lnTo>
                    <a:pt x="25061" y="9117"/>
                  </a:lnTo>
                  <a:lnTo>
                    <a:pt x="18448" y="38610"/>
                  </a:lnTo>
                  <a:lnTo>
                    <a:pt x="16532" y="43639"/>
                  </a:lnTo>
                  <a:lnTo>
                    <a:pt x="16285" y="54870"/>
                  </a:lnTo>
                  <a:lnTo>
                    <a:pt x="17115" y="66212"/>
                  </a:lnTo>
                  <a:lnTo>
                    <a:pt x="13781" y="92517"/>
                  </a:lnTo>
                  <a:lnTo>
                    <a:pt x="11139" y="119997"/>
                  </a:lnTo>
                  <a:lnTo>
                    <a:pt x="7769" y="147189"/>
                  </a:lnTo>
                  <a:lnTo>
                    <a:pt x="6275" y="169332"/>
                  </a:lnTo>
                  <a:lnTo>
                    <a:pt x="0" y="21244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659">
              <a:extLst>
                <a:ext uri="{FF2B5EF4-FFF2-40B4-BE49-F238E27FC236}">
                  <a16:creationId xmlns:a16="http://schemas.microsoft.com/office/drawing/2014/main" id="{1C66CEA3-194B-0F5D-30E1-A41FD8C6E964}"/>
                </a:ext>
              </a:extLst>
            </p:cNvPr>
            <p:cNvSpPr/>
            <p:nvPr>
              <p:custDataLst>
                <p:tags r:id="rId157"/>
              </p:custDataLst>
            </p:nvPr>
          </p:nvSpPr>
          <p:spPr>
            <a:xfrm>
              <a:off x="3289300" y="1674973"/>
              <a:ext cx="85062" cy="71278"/>
            </a:xfrm>
            <a:custGeom>
              <a:avLst/>
              <a:gdLst/>
              <a:ahLst/>
              <a:cxnLst/>
              <a:rect l="0" t="0" r="0" b="0"/>
              <a:pathLst>
                <a:path w="85062" h="71278">
                  <a:moveTo>
                    <a:pt x="12700" y="26827"/>
                  </a:moveTo>
                  <a:lnTo>
                    <a:pt x="12700" y="26827"/>
                  </a:lnTo>
                  <a:lnTo>
                    <a:pt x="33748" y="9150"/>
                  </a:lnTo>
                  <a:lnTo>
                    <a:pt x="51392" y="345"/>
                  </a:lnTo>
                  <a:lnTo>
                    <a:pt x="56839" y="0"/>
                  </a:lnTo>
                  <a:lnTo>
                    <a:pt x="66654" y="3380"/>
                  </a:lnTo>
                  <a:lnTo>
                    <a:pt x="73839" y="9586"/>
                  </a:lnTo>
                  <a:lnTo>
                    <a:pt x="79384" y="17753"/>
                  </a:lnTo>
                  <a:lnTo>
                    <a:pt x="84200" y="28439"/>
                  </a:lnTo>
                  <a:lnTo>
                    <a:pt x="85061" y="32840"/>
                  </a:lnTo>
                  <a:lnTo>
                    <a:pt x="84137" y="39612"/>
                  </a:lnTo>
                  <a:lnTo>
                    <a:pt x="76278" y="50763"/>
                  </a:lnTo>
                  <a:lnTo>
                    <a:pt x="58271" y="59633"/>
                  </a:lnTo>
                  <a:lnTo>
                    <a:pt x="31266" y="68245"/>
                  </a:lnTo>
                  <a:lnTo>
                    <a:pt x="0" y="712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660">
              <a:extLst>
                <a:ext uri="{FF2B5EF4-FFF2-40B4-BE49-F238E27FC236}">
                  <a16:creationId xmlns:a16="http://schemas.microsoft.com/office/drawing/2014/main" id="{001A227C-909C-D625-0D10-E83FE784201D}"/>
                </a:ext>
              </a:extLst>
            </p:cNvPr>
            <p:cNvSpPr/>
            <p:nvPr>
              <p:custDataLst>
                <p:tags r:id="rId158"/>
              </p:custDataLst>
            </p:nvPr>
          </p:nvSpPr>
          <p:spPr>
            <a:xfrm>
              <a:off x="3384550" y="1665261"/>
              <a:ext cx="127001" cy="79043"/>
            </a:xfrm>
            <a:custGeom>
              <a:avLst/>
              <a:gdLst/>
              <a:ahLst/>
              <a:cxnLst/>
              <a:rect l="0" t="0" r="0" b="0"/>
              <a:pathLst>
                <a:path w="127001" h="79043">
                  <a:moveTo>
                    <a:pt x="0" y="30189"/>
                  </a:moveTo>
                  <a:lnTo>
                    <a:pt x="0" y="30189"/>
                  </a:lnTo>
                  <a:lnTo>
                    <a:pt x="29807" y="6340"/>
                  </a:lnTo>
                  <a:lnTo>
                    <a:pt x="32571" y="3707"/>
                  </a:lnTo>
                  <a:lnTo>
                    <a:pt x="39406" y="780"/>
                  </a:lnTo>
                  <a:lnTo>
                    <a:pt x="43204" y="0"/>
                  </a:lnTo>
                  <a:lnTo>
                    <a:pt x="47147" y="891"/>
                  </a:lnTo>
                  <a:lnTo>
                    <a:pt x="55292" y="5643"/>
                  </a:lnTo>
                  <a:lnTo>
                    <a:pt x="61733" y="14341"/>
                  </a:lnTo>
                  <a:lnTo>
                    <a:pt x="68247" y="30429"/>
                  </a:lnTo>
                  <a:lnTo>
                    <a:pt x="64464" y="50541"/>
                  </a:lnTo>
                  <a:lnTo>
                    <a:pt x="60871" y="62517"/>
                  </a:lnTo>
                  <a:lnTo>
                    <a:pt x="55040" y="71133"/>
                  </a:lnTo>
                  <a:lnTo>
                    <a:pt x="47746" y="76609"/>
                  </a:lnTo>
                  <a:lnTo>
                    <a:pt x="39800" y="79042"/>
                  </a:lnTo>
                  <a:lnTo>
                    <a:pt x="35705" y="78280"/>
                  </a:lnTo>
                  <a:lnTo>
                    <a:pt x="27393" y="73670"/>
                  </a:lnTo>
                  <a:lnTo>
                    <a:pt x="24612" y="70465"/>
                  </a:lnTo>
                  <a:lnTo>
                    <a:pt x="21522" y="63141"/>
                  </a:lnTo>
                  <a:lnTo>
                    <a:pt x="23912" y="53301"/>
                  </a:lnTo>
                  <a:lnTo>
                    <a:pt x="33573" y="36479"/>
                  </a:lnTo>
                  <a:lnTo>
                    <a:pt x="46872" y="25311"/>
                  </a:lnTo>
                  <a:lnTo>
                    <a:pt x="71034" y="13965"/>
                  </a:lnTo>
                  <a:lnTo>
                    <a:pt x="98489" y="6811"/>
                  </a:lnTo>
                  <a:lnTo>
                    <a:pt x="127000" y="47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661">
              <a:extLst>
                <a:ext uri="{FF2B5EF4-FFF2-40B4-BE49-F238E27FC236}">
                  <a16:creationId xmlns:a16="http://schemas.microsoft.com/office/drawing/2014/main" id="{D6CC053D-3273-70E6-FF5D-E92E2424F0AF}"/>
                </a:ext>
              </a:extLst>
            </p:cNvPr>
            <p:cNvSpPr/>
            <p:nvPr>
              <p:custDataLst>
                <p:tags r:id="rId159"/>
              </p:custDataLst>
            </p:nvPr>
          </p:nvSpPr>
          <p:spPr>
            <a:xfrm>
              <a:off x="3569091" y="1644650"/>
              <a:ext cx="53082" cy="80101"/>
            </a:xfrm>
            <a:custGeom>
              <a:avLst/>
              <a:gdLst/>
              <a:ahLst/>
              <a:cxnLst/>
              <a:rect l="0" t="0" r="0" b="0"/>
              <a:pathLst>
                <a:path w="53082" h="80101">
                  <a:moveTo>
                    <a:pt x="25009" y="25400"/>
                  </a:moveTo>
                  <a:lnTo>
                    <a:pt x="25009" y="25400"/>
                  </a:lnTo>
                  <a:lnTo>
                    <a:pt x="28380" y="25400"/>
                  </a:lnTo>
                  <a:lnTo>
                    <a:pt x="29373" y="24694"/>
                  </a:lnTo>
                  <a:lnTo>
                    <a:pt x="30035" y="23519"/>
                  </a:lnTo>
                  <a:lnTo>
                    <a:pt x="31097" y="16562"/>
                  </a:lnTo>
                  <a:lnTo>
                    <a:pt x="30479" y="15274"/>
                  </a:lnTo>
                  <a:lnTo>
                    <a:pt x="29361" y="14416"/>
                  </a:lnTo>
                  <a:lnTo>
                    <a:pt x="27910" y="13844"/>
                  </a:lnTo>
                  <a:lnTo>
                    <a:pt x="22536" y="15090"/>
                  </a:lnTo>
                  <a:lnTo>
                    <a:pt x="19127" y="16410"/>
                  </a:lnTo>
                  <a:lnTo>
                    <a:pt x="13458" y="21640"/>
                  </a:lnTo>
                  <a:lnTo>
                    <a:pt x="6299" y="34399"/>
                  </a:lnTo>
                  <a:lnTo>
                    <a:pt x="931" y="50931"/>
                  </a:lnTo>
                  <a:lnTo>
                    <a:pt x="0" y="62049"/>
                  </a:lnTo>
                  <a:lnTo>
                    <a:pt x="3546" y="70146"/>
                  </a:lnTo>
                  <a:lnTo>
                    <a:pt x="6467" y="74281"/>
                  </a:lnTo>
                  <a:lnTo>
                    <a:pt x="10531" y="77037"/>
                  </a:lnTo>
                  <a:lnTo>
                    <a:pt x="20691" y="80100"/>
                  </a:lnTo>
                  <a:lnTo>
                    <a:pt x="32262" y="77698"/>
                  </a:lnTo>
                  <a:lnTo>
                    <a:pt x="46824" y="71400"/>
                  </a:lnTo>
                  <a:lnTo>
                    <a:pt x="52718" y="60196"/>
                  </a:lnTo>
                  <a:lnTo>
                    <a:pt x="53081" y="47450"/>
                  </a:lnTo>
                  <a:lnTo>
                    <a:pt x="47566" y="19643"/>
                  </a:lnTo>
                  <a:lnTo>
                    <a:pt x="3135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662">
              <a:extLst>
                <a:ext uri="{FF2B5EF4-FFF2-40B4-BE49-F238E27FC236}">
                  <a16:creationId xmlns:a16="http://schemas.microsoft.com/office/drawing/2014/main" id="{C4D94015-2CA2-61AA-A016-B568F2E84621}"/>
                </a:ext>
              </a:extLst>
            </p:cNvPr>
            <p:cNvSpPr/>
            <p:nvPr>
              <p:custDataLst>
                <p:tags r:id="rId160"/>
              </p:custDataLst>
            </p:nvPr>
          </p:nvSpPr>
          <p:spPr>
            <a:xfrm>
              <a:off x="3710543" y="1646677"/>
              <a:ext cx="22919" cy="258324"/>
            </a:xfrm>
            <a:custGeom>
              <a:avLst/>
              <a:gdLst/>
              <a:ahLst/>
              <a:cxnLst/>
              <a:rect l="0" t="0" r="0" b="0"/>
              <a:pathLst>
                <a:path w="22919" h="258324">
                  <a:moveTo>
                    <a:pt x="10557" y="17023"/>
                  </a:moveTo>
                  <a:lnTo>
                    <a:pt x="10557" y="17023"/>
                  </a:lnTo>
                  <a:lnTo>
                    <a:pt x="15626" y="11248"/>
                  </a:lnTo>
                  <a:lnTo>
                    <a:pt x="22112" y="0"/>
                  </a:lnTo>
                  <a:lnTo>
                    <a:pt x="22494" y="30"/>
                  </a:lnTo>
                  <a:lnTo>
                    <a:pt x="22918" y="1944"/>
                  </a:lnTo>
                  <a:lnTo>
                    <a:pt x="21331" y="26614"/>
                  </a:lnTo>
                  <a:lnTo>
                    <a:pt x="17781" y="54509"/>
                  </a:lnTo>
                  <a:lnTo>
                    <a:pt x="10424" y="80733"/>
                  </a:lnTo>
                  <a:lnTo>
                    <a:pt x="5089" y="102489"/>
                  </a:lnTo>
                  <a:lnTo>
                    <a:pt x="0" y="132893"/>
                  </a:lnTo>
                  <a:lnTo>
                    <a:pt x="373" y="162833"/>
                  </a:lnTo>
                  <a:lnTo>
                    <a:pt x="2503" y="187661"/>
                  </a:lnTo>
                  <a:lnTo>
                    <a:pt x="3450" y="210455"/>
                  </a:lnTo>
                  <a:lnTo>
                    <a:pt x="7354" y="239750"/>
                  </a:lnTo>
                  <a:lnTo>
                    <a:pt x="10557" y="2583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663">
              <a:extLst>
                <a:ext uri="{FF2B5EF4-FFF2-40B4-BE49-F238E27FC236}">
                  <a16:creationId xmlns:a16="http://schemas.microsoft.com/office/drawing/2014/main" id="{F39D886F-3A09-3D32-8C98-A277FC6BF12E}"/>
                </a:ext>
              </a:extLst>
            </p:cNvPr>
            <p:cNvSpPr/>
            <p:nvPr>
              <p:custDataLst>
                <p:tags r:id="rId161"/>
              </p:custDataLst>
            </p:nvPr>
          </p:nvSpPr>
          <p:spPr>
            <a:xfrm>
              <a:off x="3714750" y="1652359"/>
              <a:ext cx="89354" cy="74842"/>
            </a:xfrm>
            <a:custGeom>
              <a:avLst/>
              <a:gdLst/>
              <a:ahLst/>
              <a:cxnLst/>
              <a:rect l="0" t="0" r="0" b="0"/>
              <a:pathLst>
                <a:path w="89354" h="74842">
                  <a:moveTo>
                    <a:pt x="0" y="49441"/>
                  </a:moveTo>
                  <a:lnTo>
                    <a:pt x="0" y="49441"/>
                  </a:lnTo>
                  <a:lnTo>
                    <a:pt x="0" y="42699"/>
                  </a:lnTo>
                  <a:lnTo>
                    <a:pt x="3763" y="35626"/>
                  </a:lnTo>
                  <a:lnTo>
                    <a:pt x="15697" y="23711"/>
                  </a:lnTo>
                  <a:lnTo>
                    <a:pt x="41011" y="5519"/>
                  </a:lnTo>
                  <a:lnTo>
                    <a:pt x="56131" y="679"/>
                  </a:lnTo>
                  <a:lnTo>
                    <a:pt x="60704" y="0"/>
                  </a:lnTo>
                  <a:lnTo>
                    <a:pt x="65163" y="958"/>
                  </a:lnTo>
                  <a:lnTo>
                    <a:pt x="73882" y="5786"/>
                  </a:lnTo>
                  <a:lnTo>
                    <a:pt x="86724" y="19808"/>
                  </a:lnTo>
                  <a:lnTo>
                    <a:pt x="88860" y="24747"/>
                  </a:lnTo>
                  <a:lnTo>
                    <a:pt x="89353" y="33997"/>
                  </a:lnTo>
                  <a:lnTo>
                    <a:pt x="82292" y="50510"/>
                  </a:lnTo>
                  <a:lnTo>
                    <a:pt x="73263" y="58853"/>
                  </a:lnTo>
                  <a:lnTo>
                    <a:pt x="60043" y="65635"/>
                  </a:lnTo>
                  <a:lnTo>
                    <a:pt x="47894" y="67645"/>
                  </a:lnTo>
                  <a:lnTo>
                    <a:pt x="32770" y="70122"/>
                  </a:lnTo>
                  <a:lnTo>
                    <a:pt x="12700" y="748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Shape-664">
              <a:extLst>
                <a:ext uri="{FF2B5EF4-FFF2-40B4-BE49-F238E27FC236}">
                  <a16:creationId xmlns:a16="http://schemas.microsoft.com/office/drawing/2014/main" id="{378822A1-C375-D66A-E831-5AB7C3A86F27}"/>
                </a:ext>
              </a:extLst>
            </p:cNvPr>
            <p:cNvSpPr/>
            <p:nvPr>
              <p:custDataLst>
                <p:tags r:id="rId162"/>
              </p:custDataLst>
            </p:nvPr>
          </p:nvSpPr>
          <p:spPr>
            <a:xfrm>
              <a:off x="3835400" y="1645794"/>
              <a:ext cx="114301" cy="72633"/>
            </a:xfrm>
            <a:custGeom>
              <a:avLst/>
              <a:gdLst/>
              <a:ahLst/>
              <a:cxnLst/>
              <a:rect l="0" t="0" r="0" b="0"/>
              <a:pathLst>
                <a:path w="114301" h="72633">
                  <a:moveTo>
                    <a:pt x="0" y="11556"/>
                  </a:moveTo>
                  <a:lnTo>
                    <a:pt x="0" y="11556"/>
                  </a:lnTo>
                  <a:lnTo>
                    <a:pt x="20704" y="572"/>
                  </a:lnTo>
                  <a:lnTo>
                    <a:pt x="24386" y="0"/>
                  </a:lnTo>
                  <a:lnTo>
                    <a:pt x="32240" y="3128"/>
                  </a:lnTo>
                  <a:lnTo>
                    <a:pt x="39024" y="8516"/>
                  </a:lnTo>
                  <a:lnTo>
                    <a:pt x="47106" y="23272"/>
                  </a:lnTo>
                  <a:lnTo>
                    <a:pt x="47277" y="32991"/>
                  </a:lnTo>
                  <a:lnTo>
                    <a:pt x="43411" y="57600"/>
                  </a:lnTo>
                  <a:lnTo>
                    <a:pt x="37874" y="66357"/>
                  </a:lnTo>
                  <a:lnTo>
                    <a:pt x="32590" y="71190"/>
                  </a:lnTo>
                  <a:lnTo>
                    <a:pt x="30194" y="72479"/>
                  </a:lnTo>
                  <a:lnTo>
                    <a:pt x="27890" y="72632"/>
                  </a:lnTo>
                  <a:lnTo>
                    <a:pt x="23450" y="70921"/>
                  </a:lnTo>
                  <a:lnTo>
                    <a:pt x="22689" y="68772"/>
                  </a:lnTo>
                  <a:lnTo>
                    <a:pt x="24988" y="58299"/>
                  </a:lnTo>
                  <a:lnTo>
                    <a:pt x="28275" y="47853"/>
                  </a:lnTo>
                  <a:lnTo>
                    <a:pt x="35850" y="38036"/>
                  </a:lnTo>
                  <a:lnTo>
                    <a:pt x="58970" y="21001"/>
                  </a:lnTo>
                  <a:lnTo>
                    <a:pt x="83765" y="9568"/>
                  </a:lnTo>
                  <a:lnTo>
                    <a:pt x="114300" y="115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Shape-665">
              <a:extLst>
                <a:ext uri="{FF2B5EF4-FFF2-40B4-BE49-F238E27FC236}">
                  <a16:creationId xmlns:a16="http://schemas.microsoft.com/office/drawing/2014/main" id="{36B36788-7FA4-F2E3-7FD4-A302A8B9A59F}"/>
                </a:ext>
              </a:extLst>
            </p:cNvPr>
            <p:cNvSpPr/>
            <p:nvPr>
              <p:custDataLst>
                <p:tags r:id="rId163"/>
              </p:custDataLst>
            </p:nvPr>
          </p:nvSpPr>
          <p:spPr>
            <a:xfrm>
              <a:off x="3987800" y="1658494"/>
              <a:ext cx="12585" cy="106807"/>
            </a:xfrm>
            <a:custGeom>
              <a:avLst/>
              <a:gdLst/>
              <a:ahLst/>
              <a:cxnLst/>
              <a:rect l="0" t="0" r="0" b="0"/>
              <a:pathLst>
                <a:path w="12585" h="106807">
                  <a:moveTo>
                    <a:pt x="6350" y="11556"/>
                  </a:moveTo>
                  <a:lnTo>
                    <a:pt x="6350" y="11556"/>
                  </a:lnTo>
                  <a:lnTo>
                    <a:pt x="9721" y="8185"/>
                  </a:lnTo>
                  <a:lnTo>
                    <a:pt x="11376" y="4648"/>
                  </a:lnTo>
                  <a:lnTo>
                    <a:pt x="12438" y="0"/>
                  </a:lnTo>
                  <a:lnTo>
                    <a:pt x="12584" y="1246"/>
                  </a:lnTo>
                  <a:lnTo>
                    <a:pt x="11979" y="19893"/>
                  </a:lnTo>
                  <a:lnTo>
                    <a:pt x="3859" y="49918"/>
                  </a:lnTo>
                  <a:lnTo>
                    <a:pt x="508" y="76414"/>
                  </a:lnTo>
                  <a:lnTo>
                    <a:pt x="0" y="1068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666">
              <a:extLst>
                <a:ext uri="{FF2B5EF4-FFF2-40B4-BE49-F238E27FC236}">
                  <a16:creationId xmlns:a16="http://schemas.microsoft.com/office/drawing/2014/main" id="{E476A8D2-122C-C675-76BF-5F7C570455BB}"/>
                </a:ext>
              </a:extLst>
            </p:cNvPr>
            <p:cNvSpPr/>
            <p:nvPr>
              <p:custDataLst>
                <p:tags r:id="rId164"/>
              </p:custDataLst>
            </p:nvPr>
          </p:nvSpPr>
          <p:spPr>
            <a:xfrm>
              <a:off x="4025900" y="1595149"/>
              <a:ext cx="12701" cy="24102"/>
            </a:xfrm>
            <a:custGeom>
              <a:avLst/>
              <a:gdLst/>
              <a:ahLst/>
              <a:cxnLst/>
              <a:rect l="0" t="0" r="0" b="0"/>
              <a:pathLst>
                <a:path w="12701" h="24102">
                  <a:moveTo>
                    <a:pt x="0" y="24101"/>
                  </a:moveTo>
                  <a:lnTo>
                    <a:pt x="0" y="24101"/>
                  </a:lnTo>
                  <a:lnTo>
                    <a:pt x="0" y="3086"/>
                  </a:lnTo>
                  <a:lnTo>
                    <a:pt x="705" y="1624"/>
                  </a:lnTo>
                  <a:lnTo>
                    <a:pt x="1881" y="650"/>
                  </a:lnTo>
                  <a:lnTo>
                    <a:pt x="3371" y="0"/>
                  </a:lnTo>
                  <a:lnTo>
                    <a:pt x="5069" y="273"/>
                  </a:lnTo>
                  <a:lnTo>
                    <a:pt x="12700" y="50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667">
              <a:extLst>
                <a:ext uri="{FF2B5EF4-FFF2-40B4-BE49-F238E27FC236}">
                  <a16:creationId xmlns:a16="http://schemas.microsoft.com/office/drawing/2014/main" id="{F2828322-107F-E944-E0E0-A1B94152782D}"/>
                </a:ext>
              </a:extLst>
            </p:cNvPr>
            <p:cNvSpPr/>
            <p:nvPr>
              <p:custDataLst>
                <p:tags r:id="rId165"/>
              </p:custDataLst>
            </p:nvPr>
          </p:nvSpPr>
          <p:spPr>
            <a:xfrm>
              <a:off x="4047748" y="1633479"/>
              <a:ext cx="143253" cy="124114"/>
            </a:xfrm>
            <a:custGeom>
              <a:avLst/>
              <a:gdLst/>
              <a:ahLst/>
              <a:cxnLst/>
              <a:rect l="0" t="0" r="0" b="0"/>
              <a:pathLst>
                <a:path w="143253" h="124114">
                  <a:moveTo>
                    <a:pt x="67052" y="36571"/>
                  </a:moveTo>
                  <a:lnTo>
                    <a:pt x="67052" y="36571"/>
                  </a:lnTo>
                  <a:lnTo>
                    <a:pt x="70423" y="36571"/>
                  </a:lnTo>
                  <a:lnTo>
                    <a:pt x="84943" y="24638"/>
                  </a:lnTo>
                  <a:lnTo>
                    <a:pt x="87446" y="22265"/>
                  </a:lnTo>
                  <a:lnTo>
                    <a:pt x="90227" y="15867"/>
                  </a:lnTo>
                  <a:lnTo>
                    <a:pt x="92013" y="3632"/>
                  </a:lnTo>
                  <a:lnTo>
                    <a:pt x="90748" y="1911"/>
                  </a:lnTo>
                  <a:lnTo>
                    <a:pt x="85580" y="0"/>
                  </a:lnTo>
                  <a:lnTo>
                    <a:pt x="71366" y="2295"/>
                  </a:lnTo>
                  <a:lnTo>
                    <a:pt x="53749" y="14186"/>
                  </a:lnTo>
                  <a:lnTo>
                    <a:pt x="27549" y="40173"/>
                  </a:lnTo>
                  <a:lnTo>
                    <a:pt x="6646" y="71149"/>
                  </a:lnTo>
                  <a:lnTo>
                    <a:pt x="0" y="92677"/>
                  </a:lnTo>
                  <a:lnTo>
                    <a:pt x="327" y="104076"/>
                  </a:lnTo>
                  <a:lnTo>
                    <a:pt x="1402" y="109091"/>
                  </a:lnTo>
                  <a:lnTo>
                    <a:pt x="3530" y="112434"/>
                  </a:lnTo>
                  <a:lnTo>
                    <a:pt x="6360" y="114663"/>
                  </a:lnTo>
                  <a:lnTo>
                    <a:pt x="9657" y="116149"/>
                  </a:lnTo>
                  <a:lnTo>
                    <a:pt x="17084" y="115919"/>
                  </a:lnTo>
                  <a:lnTo>
                    <a:pt x="25794" y="112759"/>
                  </a:lnTo>
                  <a:lnTo>
                    <a:pt x="36721" y="106651"/>
                  </a:lnTo>
                  <a:lnTo>
                    <a:pt x="44869" y="97351"/>
                  </a:lnTo>
                  <a:lnTo>
                    <a:pt x="64813" y="66463"/>
                  </a:lnTo>
                  <a:lnTo>
                    <a:pt x="72132" y="57188"/>
                  </a:lnTo>
                  <a:lnTo>
                    <a:pt x="72555" y="57371"/>
                  </a:lnTo>
                  <a:lnTo>
                    <a:pt x="73025" y="59456"/>
                  </a:lnTo>
                  <a:lnTo>
                    <a:pt x="68258" y="75272"/>
                  </a:lnTo>
                  <a:lnTo>
                    <a:pt x="63255" y="84884"/>
                  </a:lnTo>
                  <a:lnTo>
                    <a:pt x="57267" y="107985"/>
                  </a:lnTo>
                  <a:lnTo>
                    <a:pt x="58705" y="113701"/>
                  </a:lnTo>
                  <a:lnTo>
                    <a:pt x="63577" y="118594"/>
                  </a:lnTo>
                  <a:lnTo>
                    <a:pt x="66852" y="120886"/>
                  </a:lnTo>
                  <a:lnTo>
                    <a:pt x="81574" y="124113"/>
                  </a:lnTo>
                  <a:lnTo>
                    <a:pt x="105512" y="120133"/>
                  </a:lnTo>
                  <a:lnTo>
                    <a:pt x="118012" y="116513"/>
                  </a:lnTo>
                  <a:lnTo>
                    <a:pt x="126860" y="110671"/>
                  </a:lnTo>
                  <a:lnTo>
                    <a:pt x="143252" y="8737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668">
              <a:extLst>
                <a:ext uri="{FF2B5EF4-FFF2-40B4-BE49-F238E27FC236}">
                  <a16:creationId xmlns:a16="http://schemas.microsoft.com/office/drawing/2014/main" id="{D6CC4125-DCB4-4F18-78EF-5AF054002C10}"/>
                </a:ext>
              </a:extLst>
            </p:cNvPr>
            <p:cNvSpPr/>
            <p:nvPr>
              <p:custDataLst>
                <p:tags r:id="rId166"/>
              </p:custDataLst>
            </p:nvPr>
          </p:nvSpPr>
          <p:spPr>
            <a:xfrm>
              <a:off x="4210947" y="1498600"/>
              <a:ext cx="68954" cy="234223"/>
            </a:xfrm>
            <a:custGeom>
              <a:avLst/>
              <a:gdLst/>
              <a:ahLst/>
              <a:cxnLst/>
              <a:rect l="0" t="0" r="0" b="0"/>
              <a:pathLst>
                <a:path w="68954" h="234223">
                  <a:moveTo>
                    <a:pt x="37203" y="0"/>
                  </a:moveTo>
                  <a:lnTo>
                    <a:pt x="37203" y="0"/>
                  </a:lnTo>
                  <a:lnTo>
                    <a:pt x="33832" y="6742"/>
                  </a:lnTo>
                  <a:lnTo>
                    <a:pt x="30736" y="32507"/>
                  </a:lnTo>
                  <a:lnTo>
                    <a:pt x="25958" y="59334"/>
                  </a:lnTo>
                  <a:lnTo>
                    <a:pt x="18022" y="88077"/>
                  </a:lnTo>
                  <a:lnTo>
                    <a:pt x="13031" y="114138"/>
                  </a:lnTo>
                  <a:lnTo>
                    <a:pt x="7682" y="139668"/>
                  </a:lnTo>
                  <a:lnTo>
                    <a:pt x="4012" y="166975"/>
                  </a:lnTo>
                  <a:lnTo>
                    <a:pt x="558" y="191056"/>
                  </a:lnTo>
                  <a:lnTo>
                    <a:pt x="0" y="218404"/>
                  </a:lnTo>
                  <a:lnTo>
                    <a:pt x="2559" y="226655"/>
                  </a:lnTo>
                  <a:lnTo>
                    <a:pt x="4229" y="229420"/>
                  </a:lnTo>
                  <a:lnTo>
                    <a:pt x="7966" y="232492"/>
                  </a:lnTo>
                  <a:lnTo>
                    <a:pt x="17408" y="234222"/>
                  </a:lnTo>
                  <a:lnTo>
                    <a:pt x="29142" y="231363"/>
                  </a:lnTo>
                  <a:lnTo>
                    <a:pt x="44927" y="222677"/>
                  </a:lnTo>
                  <a:lnTo>
                    <a:pt x="68953" y="1968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InkShape-669">
              <a:extLst>
                <a:ext uri="{FF2B5EF4-FFF2-40B4-BE49-F238E27FC236}">
                  <a16:creationId xmlns:a16="http://schemas.microsoft.com/office/drawing/2014/main" id="{9792B316-5031-66F2-E57D-F5FA9A85E93D}"/>
                </a:ext>
              </a:extLst>
            </p:cNvPr>
            <p:cNvSpPr/>
            <p:nvPr>
              <p:custDataLst>
                <p:tags r:id="rId167"/>
              </p:custDataLst>
            </p:nvPr>
          </p:nvSpPr>
          <p:spPr>
            <a:xfrm>
              <a:off x="4197350" y="1625600"/>
              <a:ext cx="76201" cy="25401"/>
            </a:xfrm>
            <a:custGeom>
              <a:avLst/>
              <a:gdLst/>
              <a:ahLst/>
              <a:cxnLst/>
              <a:rect l="0" t="0" r="0" b="0"/>
              <a:pathLst>
                <a:path w="76201" h="25401">
                  <a:moveTo>
                    <a:pt x="0" y="25400"/>
                  </a:moveTo>
                  <a:lnTo>
                    <a:pt x="0" y="25400"/>
                  </a:lnTo>
                  <a:lnTo>
                    <a:pt x="15580" y="13191"/>
                  </a:lnTo>
                  <a:lnTo>
                    <a:pt x="42327" y="3337"/>
                  </a:lnTo>
                  <a:lnTo>
                    <a:pt x="762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InkShape-670">
              <a:extLst>
                <a:ext uri="{FF2B5EF4-FFF2-40B4-BE49-F238E27FC236}">
                  <a16:creationId xmlns:a16="http://schemas.microsoft.com/office/drawing/2014/main" id="{D22AE9BC-2A01-4869-999D-5C119C0D8BA7}"/>
                </a:ext>
              </a:extLst>
            </p:cNvPr>
            <p:cNvSpPr/>
            <p:nvPr>
              <p:custDataLst>
                <p:tags r:id="rId168"/>
              </p:custDataLst>
            </p:nvPr>
          </p:nvSpPr>
          <p:spPr>
            <a:xfrm>
              <a:off x="4287004" y="1598360"/>
              <a:ext cx="164347" cy="115955"/>
            </a:xfrm>
            <a:custGeom>
              <a:avLst/>
              <a:gdLst/>
              <a:ahLst/>
              <a:cxnLst/>
              <a:rect l="0" t="0" r="0" b="0"/>
              <a:pathLst>
                <a:path w="164347" h="115955">
                  <a:moveTo>
                    <a:pt x="37346" y="46290"/>
                  </a:moveTo>
                  <a:lnTo>
                    <a:pt x="37346" y="46290"/>
                  </a:lnTo>
                  <a:lnTo>
                    <a:pt x="58068" y="44409"/>
                  </a:lnTo>
                  <a:lnTo>
                    <a:pt x="85498" y="40823"/>
                  </a:lnTo>
                  <a:lnTo>
                    <a:pt x="106412" y="33460"/>
                  </a:lnTo>
                  <a:lnTo>
                    <a:pt x="123007" y="22693"/>
                  </a:lnTo>
                  <a:lnTo>
                    <a:pt x="130921" y="15577"/>
                  </a:lnTo>
                  <a:lnTo>
                    <a:pt x="132891" y="12409"/>
                  </a:lnTo>
                  <a:lnTo>
                    <a:pt x="133498" y="9591"/>
                  </a:lnTo>
                  <a:lnTo>
                    <a:pt x="133197" y="7008"/>
                  </a:lnTo>
                  <a:lnTo>
                    <a:pt x="130174" y="4579"/>
                  </a:lnTo>
                  <a:lnTo>
                    <a:pt x="119290" y="0"/>
                  </a:lnTo>
                  <a:lnTo>
                    <a:pt x="93925" y="197"/>
                  </a:lnTo>
                  <a:lnTo>
                    <a:pt x="70808" y="8095"/>
                  </a:lnTo>
                  <a:lnTo>
                    <a:pt x="39453" y="27506"/>
                  </a:lnTo>
                  <a:lnTo>
                    <a:pt x="7836" y="56889"/>
                  </a:lnTo>
                  <a:lnTo>
                    <a:pt x="3064" y="69110"/>
                  </a:lnTo>
                  <a:lnTo>
                    <a:pt x="0" y="93209"/>
                  </a:lnTo>
                  <a:lnTo>
                    <a:pt x="1865" y="97325"/>
                  </a:lnTo>
                  <a:lnTo>
                    <a:pt x="9582" y="103780"/>
                  </a:lnTo>
                  <a:lnTo>
                    <a:pt x="31078" y="112967"/>
                  </a:lnTo>
                  <a:lnTo>
                    <a:pt x="57170" y="115513"/>
                  </a:lnTo>
                  <a:lnTo>
                    <a:pt x="88375" y="115954"/>
                  </a:lnTo>
                  <a:lnTo>
                    <a:pt x="116200" y="114203"/>
                  </a:lnTo>
                  <a:lnTo>
                    <a:pt x="164346" y="1034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9" name="SMARTInkShape-Group137">
            <a:extLst>
              <a:ext uri="{FF2B5EF4-FFF2-40B4-BE49-F238E27FC236}">
                <a16:creationId xmlns:a16="http://schemas.microsoft.com/office/drawing/2014/main" id="{00F72DD9-1022-E3F8-D501-9767B4305533}"/>
              </a:ext>
            </a:extLst>
          </p:cNvPr>
          <p:cNvGrpSpPr/>
          <p:nvPr/>
        </p:nvGrpSpPr>
        <p:grpSpPr>
          <a:xfrm>
            <a:off x="4756150" y="1479550"/>
            <a:ext cx="1300869" cy="254001"/>
            <a:chOff x="4756150" y="1479550"/>
            <a:chExt cx="1300869" cy="254001"/>
          </a:xfrm>
        </p:grpSpPr>
        <p:sp>
          <p:nvSpPr>
            <p:cNvPr id="35" name="SMARTInkShape-671">
              <a:extLst>
                <a:ext uri="{FF2B5EF4-FFF2-40B4-BE49-F238E27FC236}">
                  <a16:creationId xmlns:a16="http://schemas.microsoft.com/office/drawing/2014/main" id="{285E71EA-2F87-0A30-34D4-2F52A11E5C95}"/>
                </a:ext>
              </a:extLst>
            </p:cNvPr>
            <p:cNvSpPr/>
            <p:nvPr>
              <p:custDataLst>
                <p:tags r:id="rId139"/>
              </p:custDataLst>
            </p:nvPr>
          </p:nvSpPr>
          <p:spPr>
            <a:xfrm>
              <a:off x="4756150" y="1581418"/>
              <a:ext cx="146758" cy="145783"/>
            </a:xfrm>
            <a:custGeom>
              <a:avLst/>
              <a:gdLst/>
              <a:ahLst/>
              <a:cxnLst/>
              <a:rect l="0" t="0" r="0" b="0"/>
              <a:pathLst>
                <a:path w="146758" h="145783">
                  <a:moveTo>
                    <a:pt x="82550" y="12432"/>
                  </a:moveTo>
                  <a:lnTo>
                    <a:pt x="82550" y="12432"/>
                  </a:lnTo>
                  <a:lnTo>
                    <a:pt x="96855" y="12432"/>
                  </a:lnTo>
                  <a:lnTo>
                    <a:pt x="101373" y="10550"/>
                  </a:lnTo>
                  <a:lnTo>
                    <a:pt x="106651" y="6965"/>
                  </a:lnTo>
                  <a:lnTo>
                    <a:pt x="110936" y="6344"/>
                  </a:lnTo>
                  <a:lnTo>
                    <a:pt x="112057" y="5551"/>
                  </a:lnTo>
                  <a:lnTo>
                    <a:pt x="112805" y="4317"/>
                  </a:lnTo>
                  <a:lnTo>
                    <a:pt x="114005" y="638"/>
                  </a:lnTo>
                  <a:lnTo>
                    <a:pt x="104099" y="0"/>
                  </a:lnTo>
                  <a:lnTo>
                    <a:pt x="81084" y="5560"/>
                  </a:lnTo>
                  <a:lnTo>
                    <a:pt x="51974" y="19515"/>
                  </a:lnTo>
                  <a:lnTo>
                    <a:pt x="24274" y="35681"/>
                  </a:lnTo>
                  <a:lnTo>
                    <a:pt x="12288" y="46210"/>
                  </a:lnTo>
                  <a:lnTo>
                    <a:pt x="8990" y="51669"/>
                  </a:lnTo>
                  <a:lnTo>
                    <a:pt x="9521" y="54817"/>
                  </a:lnTo>
                  <a:lnTo>
                    <a:pt x="13874" y="62079"/>
                  </a:lnTo>
                  <a:lnTo>
                    <a:pt x="24259" y="70730"/>
                  </a:lnTo>
                  <a:lnTo>
                    <a:pt x="39643" y="77762"/>
                  </a:lnTo>
                  <a:lnTo>
                    <a:pt x="64349" y="80943"/>
                  </a:lnTo>
                  <a:lnTo>
                    <a:pt x="94164" y="86382"/>
                  </a:lnTo>
                  <a:lnTo>
                    <a:pt x="122317" y="91950"/>
                  </a:lnTo>
                  <a:lnTo>
                    <a:pt x="136208" y="98573"/>
                  </a:lnTo>
                  <a:lnTo>
                    <a:pt x="144733" y="106221"/>
                  </a:lnTo>
                  <a:lnTo>
                    <a:pt x="146583" y="110236"/>
                  </a:lnTo>
                  <a:lnTo>
                    <a:pt x="146757" y="118459"/>
                  </a:lnTo>
                  <a:lnTo>
                    <a:pt x="140720" y="126818"/>
                  </a:lnTo>
                  <a:lnTo>
                    <a:pt x="130276" y="134531"/>
                  </a:lnTo>
                  <a:lnTo>
                    <a:pt x="107822" y="142135"/>
                  </a:lnTo>
                  <a:lnTo>
                    <a:pt x="79141" y="144701"/>
                  </a:lnTo>
                  <a:lnTo>
                    <a:pt x="49712" y="145462"/>
                  </a:lnTo>
                  <a:lnTo>
                    <a:pt x="0" y="1457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InkShape-672">
              <a:extLst>
                <a:ext uri="{FF2B5EF4-FFF2-40B4-BE49-F238E27FC236}">
                  <a16:creationId xmlns:a16="http://schemas.microsoft.com/office/drawing/2014/main" id="{712F8C81-533B-6E56-8B2F-FC2D98A2FB28}"/>
                </a:ext>
              </a:extLst>
            </p:cNvPr>
            <p:cNvSpPr/>
            <p:nvPr>
              <p:custDataLst>
                <p:tags r:id="rId140"/>
              </p:custDataLst>
            </p:nvPr>
          </p:nvSpPr>
          <p:spPr>
            <a:xfrm>
              <a:off x="4940488" y="1502468"/>
              <a:ext cx="114113" cy="229472"/>
            </a:xfrm>
            <a:custGeom>
              <a:avLst/>
              <a:gdLst/>
              <a:ahLst/>
              <a:cxnLst/>
              <a:rect l="0" t="0" r="0" b="0"/>
              <a:pathLst>
                <a:path w="114113" h="229472">
                  <a:moveTo>
                    <a:pt x="37912" y="15182"/>
                  </a:moveTo>
                  <a:lnTo>
                    <a:pt x="37912" y="15182"/>
                  </a:lnTo>
                  <a:lnTo>
                    <a:pt x="46750" y="876"/>
                  </a:lnTo>
                  <a:lnTo>
                    <a:pt x="48037" y="0"/>
                  </a:lnTo>
                  <a:lnTo>
                    <a:pt x="48896" y="122"/>
                  </a:lnTo>
                  <a:lnTo>
                    <a:pt x="49468" y="909"/>
                  </a:lnTo>
                  <a:lnTo>
                    <a:pt x="50273" y="12129"/>
                  </a:lnTo>
                  <a:lnTo>
                    <a:pt x="45542" y="41016"/>
                  </a:lnTo>
                  <a:lnTo>
                    <a:pt x="39361" y="72389"/>
                  </a:lnTo>
                  <a:lnTo>
                    <a:pt x="29357" y="104090"/>
                  </a:lnTo>
                  <a:lnTo>
                    <a:pt x="18851" y="135833"/>
                  </a:lnTo>
                  <a:lnTo>
                    <a:pt x="7022" y="164603"/>
                  </a:lnTo>
                  <a:lnTo>
                    <a:pt x="1237" y="195346"/>
                  </a:lnTo>
                  <a:lnTo>
                    <a:pt x="0" y="216437"/>
                  </a:lnTo>
                  <a:lnTo>
                    <a:pt x="1777" y="222927"/>
                  </a:lnTo>
                  <a:lnTo>
                    <a:pt x="3239" y="225645"/>
                  </a:lnTo>
                  <a:lnTo>
                    <a:pt x="5624" y="227457"/>
                  </a:lnTo>
                  <a:lnTo>
                    <a:pt x="12038" y="229471"/>
                  </a:lnTo>
                  <a:lnTo>
                    <a:pt x="32723" y="225694"/>
                  </a:lnTo>
                  <a:lnTo>
                    <a:pt x="53429" y="218154"/>
                  </a:lnTo>
                  <a:lnTo>
                    <a:pt x="71473" y="209870"/>
                  </a:lnTo>
                  <a:lnTo>
                    <a:pt x="114112" y="1929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MARTInkShape-673">
              <a:extLst>
                <a:ext uri="{FF2B5EF4-FFF2-40B4-BE49-F238E27FC236}">
                  <a16:creationId xmlns:a16="http://schemas.microsoft.com/office/drawing/2014/main" id="{B2773741-59BE-097A-E725-6E83E00BC76E}"/>
                </a:ext>
              </a:extLst>
            </p:cNvPr>
            <p:cNvSpPr/>
            <p:nvPr>
              <p:custDataLst>
                <p:tags r:id="rId141"/>
              </p:custDataLst>
            </p:nvPr>
          </p:nvSpPr>
          <p:spPr>
            <a:xfrm>
              <a:off x="4924229" y="1600200"/>
              <a:ext cx="174822" cy="38101"/>
            </a:xfrm>
            <a:custGeom>
              <a:avLst/>
              <a:gdLst/>
              <a:ahLst/>
              <a:cxnLst/>
              <a:rect l="0" t="0" r="0" b="0"/>
              <a:pathLst>
                <a:path w="174822" h="38101">
                  <a:moveTo>
                    <a:pt x="3371" y="38100"/>
                  </a:moveTo>
                  <a:lnTo>
                    <a:pt x="3371" y="38100"/>
                  </a:lnTo>
                  <a:lnTo>
                    <a:pt x="0" y="34729"/>
                  </a:lnTo>
                  <a:lnTo>
                    <a:pt x="1829" y="33030"/>
                  </a:lnTo>
                  <a:lnTo>
                    <a:pt x="29264" y="23173"/>
                  </a:lnTo>
                  <a:lnTo>
                    <a:pt x="59337" y="14795"/>
                  </a:lnTo>
                  <a:lnTo>
                    <a:pt x="84081" y="9166"/>
                  </a:lnTo>
                  <a:lnTo>
                    <a:pt x="108580" y="7184"/>
                  </a:lnTo>
                  <a:lnTo>
                    <a:pt x="138062" y="4633"/>
                  </a:lnTo>
                  <a:lnTo>
                    <a:pt x="17482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SMARTInkShape-674">
              <a:extLst>
                <a:ext uri="{FF2B5EF4-FFF2-40B4-BE49-F238E27FC236}">
                  <a16:creationId xmlns:a16="http://schemas.microsoft.com/office/drawing/2014/main" id="{C404B1A7-F5B7-EB31-AAE3-8578AFB08E7D}"/>
                </a:ext>
              </a:extLst>
            </p:cNvPr>
            <p:cNvSpPr/>
            <p:nvPr>
              <p:custDataLst>
                <p:tags r:id="rId142"/>
              </p:custDataLst>
            </p:nvPr>
          </p:nvSpPr>
          <p:spPr>
            <a:xfrm>
              <a:off x="5083955" y="1607717"/>
              <a:ext cx="167496" cy="110603"/>
            </a:xfrm>
            <a:custGeom>
              <a:avLst/>
              <a:gdLst/>
              <a:ahLst/>
              <a:cxnLst/>
              <a:rect l="0" t="0" r="0" b="0"/>
              <a:pathLst>
                <a:path w="167496" h="110603">
                  <a:moveTo>
                    <a:pt x="123045" y="17883"/>
                  </a:moveTo>
                  <a:lnTo>
                    <a:pt x="123045" y="17883"/>
                  </a:lnTo>
                  <a:lnTo>
                    <a:pt x="123045" y="12416"/>
                  </a:lnTo>
                  <a:lnTo>
                    <a:pt x="114207" y="2772"/>
                  </a:lnTo>
                  <a:lnTo>
                    <a:pt x="110181" y="584"/>
                  </a:lnTo>
                  <a:lnTo>
                    <a:pt x="108119" y="0"/>
                  </a:lnTo>
                  <a:lnTo>
                    <a:pt x="95104" y="2550"/>
                  </a:lnTo>
                  <a:lnTo>
                    <a:pt x="66673" y="14802"/>
                  </a:lnTo>
                  <a:lnTo>
                    <a:pt x="37644" y="30811"/>
                  </a:lnTo>
                  <a:lnTo>
                    <a:pt x="17903" y="47561"/>
                  </a:lnTo>
                  <a:lnTo>
                    <a:pt x="711" y="78388"/>
                  </a:lnTo>
                  <a:lnTo>
                    <a:pt x="0" y="87343"/>
                  </a:lnTo>
                  <a:lnTo>
                    <a:pt x="5293" y="104589"/>
                  </a:lnTo>
                  <a:lnTo>
                    <a:pt x="9266" y="107437"/>
                  </a:lnTo>
                  <a:lnTo>
                    <a:pt x="21206" y="110602"/>
                  </a:lnTo>
                  <a:lnTo>
                    <a:pt x="32158" y="110126"/>
                  </a:lnTo>
                  <a:lnTo>
                    <a:pt x="41728" y="106858"/>
                  </a:lnTo>
                  <a:lnTo>
                    <a:pt x="60291" y="92673"/>
                  </a:lnTo>
                  <a:lnTo>
                    <a:pt x="80762" y="65654"/>
                  </a:lnTo>
                  <a:lnTo>
                    <a:pt x="97250" y="37490"/>
                  </a:lnTo>
                  <a:lnTo>
                    <a:pt x="90785" y="40469"/>
                  </a:lnTo>
                  <a:lnTo>
                    <a:pt x="85660" y="45795"/>
                  </a:lnTo>
                  <a:lnTo>
                    <a:pt x="83305" y="49191"/>
                  </a:lnTo>
                  <a:lnTo>
                    <a:pt x="79990" y="64083"/>
                  </a:lnTo>
                  <a:lnTo>
                    <a:pt x="79009" y="78531"/>
                  </a:lnTo>
                  <a:lnTo>
                    <a:pt x="80660" y="85525"/>
                  </a:lnTo>
                  <a:lnTo>
                    <a:pt x="82088" y="88377"/>
                  </a:lnTo>
                  <a:lnTo>
                    <a:pt x="83746" y="90279"/>
                  </a:lnTo>
                  <a:lnTo>
                    <a:pt x="87469" y="92392"/>
                  </a:lnTo>
                  <a:lnTo>
                    <a:pt x="96904" y="93582"/>
                  </a:lnTo>
                  <a:lnTo>
                    <a:pt x="126928" y="88991"/>
                  </a:lnTo>
                  <a:lnTo>
                    <a:pt x="137471" y="86881"/>
                  </a:lnTo>
                  <a:lnTo>
                    <a:pt x="167495" y="686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SMARTInkShape-675">
              <a:extLst>
                <a:ext uri="{FF2B5EF4-FFF2-40B4-BE49-F238E27FC236}">
                  <a16:creationId xmlns:a16="http://schemas.microsoft.com/office/drawing/2014/main" id="{EB52F6E2-D457-37BD-46C6-3EE0B0887B50}"/>
                </a:ext>
              </a:extLst>
            </p:cNvPr>
            <p:cNvSpPr/>
            <p:nvPr>
              <p:custDataLst>
                <p:tags r:id="rId143"/>
              </p:custDataLst>
            </p:nvPr>
          </p:nvSpPr>
          <p:spPr>
            <a:xfrm>
              <a:off x="5266069" y="1485900"/>
              <a:ext cx="106032" cy="234481"/>
            </a:xfrm>
            <a:custGeom>
              <a:avLst/>
              <a:gdLst/>
              <a:ahLst/>
              <a:cxnLst/>
              <a:rect l="0" t="0" r="0" b="0"/>
              <a:pathLst>
                <a:path w="106032" h="234481">
                  <a:moveTo>
                    <a:pt x="61581" y="0"/>
                  </a:moveTo>
                  <a:lnTo>
                    <a:pt x="61581" y="0"/>
                  </a:lnTo>
                  <a:lnTo>
                    <a:pt x="54674" y="29511"/>
                  </a:lnTo>
                  <a:lnTo>
                    <a:pt x="46835" y="54605"/>
                  </a:lnTo>
                  <a:lnTo>
                    <a:pt x="31809" y="84201"/>
                  </a:lnTo>
                  <a:lnTo>
                    <a:pt x="15971" y="114517"/>
                  </a:lnTo>
                  <a:lnTo>
                    <a:pt x="4558" y="144816"/>
                  </a:lnTo>
                  <a:lnTo>
                    <a:pt x="0" y="171084"/>
                  </a:lnTo>
                  <a:lnTo>
                    <a:pt x="344" y="188221"/>
                  </a:lnTo>
                  <a:lnTo>
                    <a:pt x="10183" y="216574"/>
                  </a:lnTo>
                  <a:lnTo>
                    <a:pt x="12499" y="220582"/>
                  </a:lnTo>
                  <a:lnTo>
                    <a:pt x="20717" y="226918"/>
                  </a:lnTo>
                  <a:lnTo>
                    <a:pt x="32130" y="231380"/>
                  </a:lnTo>
                  <a:lnTo>
                    <a:pt x="60516" y="234480"/>
                  </a:lnTo>
                  <a:lnTo>
                    <a:pt x="80969" y="229788"/>
                  </a:lnTo>
                  <a:lnTo>
                    <a:pt x="90423" y="226070"/>
                  </a:lnTo>
                  <a:lnTo>
                    <a:pt x="106031" y="209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SMARTInkShape-676">
              <a:extLst>
                <a:ext uri="{FF2B5EF4-FFF2-40B4-BE49-F238E27FC236}">
                  <a16:creationId xmlns:a16="http://schemas.microsoft.com/office/drawing/2014/main" id="{F306F763-6435-0EDE-AB1F-A14414D51214}"/>
                </a:ext>
              </a:extLst>
            </p:cNvPr>
            <p:cNvSpPr/>
            <p:nvPr>
              <p:custDataLst>
                <p:tags r:id="rId144"/>
              </p:custDataLst>
            </p:nvPr>
          </p:nvSpPr>
          <p:spPr>
            <a:xfrm>
              <a:off x="5283200" y="1607804"/>
              <a:ext cx="110162" cy="125747"/>
            </a:xfrm>
            <a:custGeom>
              <a:avLst/>
              <a:gdLst/>
              <a:ahLst/>
              <a:cxnLst/>
              <a:rect l="0" t="0" r="0" b="0"/>
              <a:pathLst>
                <a:path w="110162" h="125747">
                  <a:moveTo>
                    <a:pt x="0" y="43196"/>
                  </a:moveTo>
                  <a:lnTo>
                    <a:pt x="0" y="43196"/>
                  </a:lnTo>
                  <a:lnTo>
                    <a:pt x="0" y="39825"/>
                  </a:lnTo>
                  <a:lnTo>
                    <a:pt x="3763" y="36288"/>
                  </a:lnTo>
                  <a:lnTo>
                    <a:pt x="31950" y="21997"/>
                  </a:lnTo>
                  <a:lnTo>
                    <a:pt x="58013" y="11442"/>
                  </a:lnTo>
                  <a:lnTo>
                    <a:pt x="86070" y="0"/>
                  </a:lnTo>
                  <a:lnTo>
                    <a:pt x="87719" y="287"/>
                  </a:lnTo>
                  <a:lnTo>
                    <a:pt x="100862" y="7694"/>
                  </a:lnTo>
                  <a:lnTo>
                    <a:pt x="106681" y="17305"/>
                  </a:lnTo>
                  <a:lnTo>
                    <a:pt x="109220" y="23818"/>
                  </a:lnTo>
                  <a:lnTo>
                    <a:pt x="110161" y="38582"/>
                  </a:lnTo>
                  <a:lnTo>
                    <a:pt x="105016" y="67685"/>
                  </a:lnTo>
                  <a:lnTo>
                    <a:pt x="101569" y="96769"/>
                  </a:lnTo>
                  <a:lnTo>
                    <a:pt x="88900" y="12574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SMARTInkShape-677">
              <a:extLst>
                <a:ext uri="{FF2B5EF4-FFF2-40B4-BE49-F238E27FC236}">
                  <a16:creationId xmlns:a16="http://schemas.microsoft.com/office/drawing/2014/main" id="{A7B19CF5-3A72-902A-0EAE-C672C7B2FFEB}"/>
                </a:ext>
              </a:extLst>
            </p:cNvPr>
            <p:cNvSpPr/>
            <p:nvPr>
              <p:custDataLst>
                <p:tags r:id="rId145"/>
              </p:custDataLst>
            </p:nvPr>
          </p:nvSpPr>
          <p:spPr>
            <a:xfrm>
              <a:off x="5403850" y="1568450"/>
              <a:ext cx="6351" cy="25401"/>
            </a:xfrm>
            <a:custGeom>
              <a:avLst/>
              <a:gdLst/>
              <a:ahLst/>
              <a:cxnLst/>
              <a:rect l="0" t="0" r="0" b="0"/>
              <a:pathLst>
                <a:path w="6351" h="25401">
                  <a:moveTo>
                    <a:pt x="0" y="25400"/>
                  </a:moveTo>
                  <a:lnTo>
                    <a:pt x="0" y="25400"/>
                  </a:lnTo>
                  <a:lnTo>
                    <a:pt x="0" y="9852"/>
                  </a:lnTo>
                  <a:lnTo>
                    <a:pt x="6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SMARTInkShape-678">
              <a:extLst>
                <a:ext uri="{FF2B5EF4-FFF2-40B4-BE49-F238E27FC236}">
                  <a16:creationId xmlns:a16="http://schemas.microsoft.com/office/drawing/2014/main" id="{B787142D-D7E4-526D-E818-3238F6A9B6BE}"/>
                </a:ext>
              </a:extLst>
            </p:cNvPr>
            <p:cNvSpPr/>
            <p:nvPr>
              <p:custDataLst>
                <p:tags r:id="rId146"/>
              </p:custDataLst>
            </p:nvPr>
          </p:nvSpPr>
          <p:spPr>
            <a:xfrm>
              <a:off x="5429250" y="1594189"/>
              <a:ext cx="95251" cy="133012"/>
            </a:xfrm>
            <a:custGeom>
              <a:avLst/>
              <a:gdLst/>
              <a:ahLst/>
              <a:cxnLst/>
              <a:rect l="0" t="0" r="0" b="0"/>
              <a:pathLst>
                <a:path w="95251" h="133012">
                  <a:moveTo>
                    <a:pt x="95250" y="12361"/>
                  </a:moveTo>
                  <a:lnTo>
                    <a:pt x="95250" y="12361"/>
                  </a:lnTo>
                  <a:lnTo>
                    <a:pt x="95250" y="805"/>
                  </a:lnTo>
                  <a:lnTo>
                    <a:pt x="85137" y="0"/>
                  </a:lnTo>
                  <a:lnTo>
                    <a:pt x="53840" y="13996"/>
                  </a:lnTo>
                  <a:lnTo>
                    <a:pt x="34340" y="29232"/>
                  </a:lnTo>
                  <a:lnTo>
                    <a:pt x="29147" y="37507"/>
                  </a:lnTo>
                  <a:lnTo>
                    <a:pt x="28603" y="41120"/>
                  </a:lnTo>
                  <a:lnTo>
                    <a:pt x="29882" y="48896"/>
                  </a:lnTo>
                  <a:lnTo>
                    <a:pt x="34567" y="61208"/>
                  </a:lnTo>
                  <a:lnTo>
                    <a:pt x="40292" y="67702"/>
                  </a:lnTo>
                  <a:lnTo>
                    <a:pt x="71346" y="90738"/>
                  </a:lnTo>
                  <a:lnTo>
                    <a:pt x="84306" y="103107"/>
                  </a:lnTo>
                  <a:lnTo>
                    <a:pt x="85132" y="106019"/>
                  </a:lnTo>
                  <a:lnTo>
                    <a:pt x="84167" y="113018"/>
                  </a:lnTo>
                  <a:lnTo>
                    <a:pt x="79506" y="118951"/>
                  </a:lnTo>
                  <a:lnTo>
                    <a:pt x="76288" y="121521"/>
                  </a:lnTo>
                  <a:lnTo>
                    <a:pt x="67067" y="124377"/>
                  </a:lnTo>
                  <a:lnTo>
                    <a:pt x="40529" y="126210"/>
                  </a:lnTo>
                  <a:lnTo>
                    <a:pt x="18250" y="127277"/>
                  </a:lnTo>
                  <a:lnTo>
                    <a:pt x="0" y="1330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SMARTInkShape-679">
              <a:extLst>
                <a:ext uri="{FF2B5EF4-FFF2-40B4-BE49-F238E27FC236}">
                  <a16:creationId xmlns:a16="http://schemas.microsoft.com/office/drawing/2014/main" id="{F72491D8-EBD4-6E79-68D5-CACBC2B3267D}"/>
                </a:ext>
              </a:extLst>
            </p:cNvPr>
            <p:cNvSpPr/>
            <p:nvPr>
              <p:custDataLst>
                <p:tags r:id="rId147"/>
              </p:custDataLst>
            </p:nvPr>
          </p:nvSpPr>
          <p:spPr>
            <a:xfrm>
              <a:off x="5582901" y="1504950"/>
              <a:ext cx="68600" cy="202701"/>
            </a:xfrm>
            <a:custGeom>
              <a:avLst/>
              <a:gdLst/>
              <a:ahLst/>
              <a:cxnLst/>
              <a:rect l="0" t="0" r="0" b="0"/>
              <a:pathLst>
                <a:path w="68600" h="202701">
                  <a:moveTo>
                    <a:pt x="30499" y="0"/>
                  </a:moveTo>
                  <a:lnTo>
                    <a:pt x="30499" y="0"/>
                  </a:lnTo>
                  <a:lnTo>
                    <a:pt x="33870" y="0"/>
                  </a:lnTo>
                  <a:lnTo>
                    <a:pt x="37407" y="3763"/>
                  </a:lnTo>
                  <a:lnTo>
                    <a:pt x="39337" y="6742"/>
                  </a:lnTo>
                  <a:lnTo>
                    <a:pt x="42436" y="34754"/>
                  </a:lnTo>
                  <a:lnTo>
                    <a:pt x="42267" y="52004"/>
                  </a:lnTo>
                  <a:lnTo>
                    <a:pt x="34331" y="82709"/>
                  </a:lnTo>
                  <a:lnTo>
                    <a:pt x="29122" y="109295"/>
                  </a:lnTo>
                  <a:lnTo>
                    <a:pt x="19734" y="135513"/>
                  </a:lnTo>
                  <a:lnTo>
                    <a:pt x="11413" y="155414"/>
                  </a:lnTo>
                  <a:lnTo>
                    <a:pt x="2975" y="173300"/>
                  </a:lnTo>
                  <a:lnTo>
                    <a:pt x="0" y="187677"/>
                  </a:lnTo>
                  <a:lnTo>
                    <a:pt x="1188" y="194655"/>
                  </a:lnTo>
                  <a:lnTo>
                    <a:pt x="2491" y="197503"/>
                  </a:lnTo>
                  <a:lnTo>
                    <a:pt x="4772" y="199402"/>
                  </a:lnTo>
                  <a:lnTo>
                    <a:pt x="11069" y="201512"/>
                  </a:lnTo>
                  <a:lnTo>
                    <a:pt x="22547" y="202700"/>
                  </a:lnTo>
                  <a:lnTo>
                    <a:pt x="43432" y="198032"/>
                  </a:lnTo>
                  <a:lnTo>
                    <a:pt x="68599" y="1778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SMARTInkShape-680">
              <a:extLst>
                <a:ext uri="{FF2B5EF4-FFF2-40B4-BE49-F238E27FC236}">
                  <a16:creationId xmlns:a16="http://schemas.microsoft.com/office/drawing/2014/main" id="{22A63C6E-F597-F707-2D5D-92CD570907D9}"/>
                </a:ext>
              </a:extLst>
            </p:cNvPr>
            <p:cNvSpPr/>
            <p:nvPr>
              <p:custDataLst>
                <p:tags r:id="rId148"/>
              </p:custDataLst>
            </p:nvPr>
          </p:nvSpPr>
          <p:spPr>
            <a:xfrm>
              <a:off x="5575300" y="1612910"/>
              <a:ext cx="87948" cy="107941"/>
            </a:xfrm>
            <a:custGeom>
              <a:avLst/>
              <a:gdLst/>
              <a:ahLst/>
              <a:cxnLst/>
              <a:rect l="0" t="0" r="0" b="0"/>
              <a:pathLst>
                <a:path w="87948" h="107941">
                  <a:moveTo>
                    <a:pt x="0" y="31740"/>
                  </a:moveTo>
                  <a:lnTo>
                    <a:pt x="0" y="31740"/>
                  </a:lnTo>
                  <a:lnTo>
                    <a:pt x="30756" y="13849"/>
                  </a:lnTo>
                  <a:lnTo>
                    <a:pt x="50156" y="1973"/>
                  </a:lnTo>
                  <a:lnTo>
                    <a:pt x="61299" y="251"/>
                  </a:lnTo>
                  <a:lnTo>
                    <a:pt x="78313" y="0"/>
                  </a:lnTo>
                  <a:lnTo>
                    <a:pt x="82548" y="1876"/>
                  </a:lnTo>
                  <a:lnTo>
                    <a:pt x="84666" y="3364"/>
                  </a:lnTo>
                  <a:lnTo>
                    <a:pt x="87018" y="10662"/>
                  </a:lnTo>
                  <a:lnTo>
                    <a:pt x="87947" y="38659"/>
                  </a:lnTo>
                  <a:lnTo>
                    <a:pt x="80029" y="69915"/>
                  </a:lnTo>
                  <a:lnTo>
                    <a:pt x="71678" y="89666"/>
                  </a:lnTo>
                  <a:lnTo>
                    <a:pt x="69850" y="1079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SMARTInkShape-681">
              <a:extLst>
                <a:ext uri="{FF2B5EF4-FFF2-40B4-BE49-F238E27FC236}">
                  <a16:creationId xmlns:a16="http://schemas.microsoft.com/office/drawing/2014/main" id="{AEDC023A-3BA2-34B3-58D8-10DDBBF7A986}"/>
                </a:ext>
              </a:extLst>
            </p:cNvPr>
            <p:cNvSpPr/>
            <p:nvPr>
              <p:custDataLst>
                <p:tags r:id="rId149"/>
              </p:custDataLst>
            </p:nvPr>
          </p:nvSpPr>
          <p:spPr>
            <a:xfrm>
              <a:off x="5702300" y="1568450"/>
              <a:ext cx="12701" cy="25401"/>
            </a:xfrm>
            <a:custGeom>
              <a:avLst/>
              <a:gdLst/>
              <a:ahLst/>
              <a:cxnLst/>
              <a:rect l="0" t="0" r="0" b="0"/>
              <a:pathLst>
                <a:path w="12701" h="25401">
                  <a:moveTo>
                    <a:pt x="0" y="25400"/>
                  </a:moveTo>
                  <a:lnTo>
                    <a:pt x="0" y="25400"/>
                  </a:lnTo>
                  <a:lnTo>
                    <a:pt x="5026" y="13467"/>
                  </a:lnTo>
                  <a:lnTo>
                    <a:pt x="5468" y="11094"/>
                  </a:lnTo>
                  <a:lnTo>
                    <a:pt x="7840" y="6577"/>
                  </a:lnTo>
                  <a:lnTo>
                    <a:pt x="127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SMARTInkShape-682">
              <a:extLst>
                <a:ext uri="{FF2B5EF4-FFF2-40B4-BE49-F238E27FC236}">
                  <a16:creationId xmlns:a16="http://schemas.microsoft.com/office/drawing/2014/main" id="{32584CA2-F4C3-1BD2-8970-C6FDF8CDFDD5}"/>
                </a:ext>
              </a:extLst>
            </p:cNvPr>
            <p:cNvSpPr/>
            <p:nvPr>
              <p:custDataLst>
                <p:tags r:id="rId150"/>
              </p:custDataLst>
            </p:nvPr>
          </p:nvSpPr>
          <p:spPr>
            <a:xfrm>
              <a:off x="5719753" y="1609241"/>
              <a:ext cx="103198" cy="105047"/>
            </a:xfrm>
            <a:custGeom>
              <a:avLst/>
              <a:gdLst/>
              <a:ahLst/>
              <a:cxnLst/>
              <a:rect l="0" t="0" r="0" b="0"/>
              <a:pathLst>
                <a:path w="103198" h="105047">
                  <a:moveTo>
                    <a:pt x="103197" y="3659"/>
                  </a:moveTo>
                  <a:lnTo>
                    <a:pt x="103197" y="3659"/>
                  </a:lnTo>
                  <a:lnTo>
                    <a:pt x="103197" y="288"/>
                  </a:lnTo>
                  <a:lnTo>
                    <a:pt x="101786" y="0"/>
                  </a:lnTo>
                  <a:lnTo>
                    <a:pt x="72807" y="9020"/>
                  </a:lnTo>
                  <a:lnTo>
                    <a:pt x="45250" y="23999"/>
                  </a:lnTo>
                  <a:lnTo>
                    <a:pt x="19218" y="44089"/>
                  </a:lnTo>
                  <a:lnTo>
                    <a:pt x="8723" y="56200"/>
                  </a:lnTo>
                  <a:lnTo>
                    <a:pt x="1707" y="70990"/>
                  </a:lnTo>
                  <a:lnTo>
                    <a:pt x="0" y="81327"/>
                  </a:lnTo>
                  <a:lnTo>
                    <a:pt x="532" y="85071"/>
                  </a:lnTo>
                  <a:lnTo>
                    <a:pt x="4887" y="92994"/>
                  </a:lnTo>
                  <a:lnTo>
                    <a:pt x="8023" y="97082"/>
                  </a:lnTo>
                  <a:lnTo>
                    <a:pt x="17153" y="101625"/>
                  </a:lnTo>
                  <a:lnTo>
                    <a:pt x="44609" y="105046"/>
                  </a:lnTo>
                  <a:lnTo>
                    <a:pt x="60202" y="101825"/>
                  </a:lnTo>
                  <a:lnTo>
                    <a:pt x="90497" y="862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SMARTInkShape-683">
              <a:extLst>
                <a:ext uri="{FF2B5EF4-FFF2-40B4-BE49-F238E27FC236}">
                  <a16:creationId xmlns:a16="http://schemas.microsoft.com/office/drawing/2014/main" id="{7C377DF9-2E8D-A96E-BF4E-8910DCA9CE1B}"/>
                </a:ext>
              </a:extLst>
            </p:cNvPr>
            <p:cNvSpPr/>
            <p:nvPr>
              <p:custDataLst>
                <p:tags r:id="rId151"/>
              </p:custDataLst>
            </p:nvPr>
          </p:nvSpPr>
          <p:spPr>
            <a:xfrm>
              <a:off x="6001124" y="1479550"/>
              <a:ext cx="55895" cy="247651"/>
            </a:xfrm>
            <a:custGeom>
              <a:avLst/>
              <a:gdLst/>
              <a:ahLst/>
              <a:cxnLst/>
              <a:rect l="0" t="0" r="0" b="0"/>
              <a:pathLst>
                <a:path w="55895" h="247651">
                  <a:moveTo>
                    <a:pt x="50426" y="0"/>
                  </a:moveTo>
                  <a:lnTo>
                    <a:pt x="50426" y="0"/>
                  </a:lnTo>
                  <a:lnTo>
                    <a:pt x="55894" y="0"/>
                  </a:lnTo>
                  <a:lnTo>
                    <a:pt x="51532" y="7892"/>
                  </a:lnTo>
                  <a:lnTo>
                    <a:pt x="43876" y="36732"/>
                  </a:lnTo>
                  <a:lnTo>
                    <a:pt x="32199" y="66601"/>
                  </a:lnTo>
                  <a:lnTo>
                    <a:pt x="23781" y="91308"/>
                  </a:lnTo>
                  <a:lnTo>
                    <a:pt x="16817" y="116503"/>
                  </a:lnTo>
                  <a:lnTo>
                    <a:pt x="8143" y="145231"/>
                  </a:lnTo>
                  <a:lnTo>
                    <a:pt x="1517" y="171288"/>
                  </a:lnTo>
                  <a:lnTo>
                    <a:pt x="0" y="196818"/>
                  </a:lnTo>
                  <a:lnTo>
                    <a:pt x="405" y="221538"/>
                  </a:lnTo>
                  <a:lnTo>
                    <a:pt x="4717" y="235523"/>
                  </a:lnTo>
                  <a:lnTo>
                    <a:pt x="12326" y="2476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SMARTInkShape-684">
              <a:extLst>
                <a:ext uri="{FF2B5EF4-FFF2-40B4-BE49-F238E27FC236}">
                  <a16:creationId xmlns:a16="http://schemas.microsoft.com/office/drawing/2014/main" id="{4253629A-E29B-3856-5AFC-A869556AA14E}"/>
                </a:ext>
              </a:extLst>
            </p:cNvPr>
            <p:cNvSpPr/>
            <p:nvPr>
              <p:custDataLst>
                <p:tags r:id="rId152"/>
              </p:custDataLst>
            </p:nvPr>
          </p:nvSpPr>
          <p:spPr>
            <a:xfrm>
              <a:off x="5842716" y="1606938"/>
              <a:ext cx="138985" cy="87793"/>
            </a:xfrm>
            <a:custGeom>
              <a:avLst/>
              <a:gdLst/>
              <a:ahLst/>
              <a:cxnLst/>
              <a:rect l="0" t="0" r="0" b="0"/>
              <a:pathLst>
                <a:path w="138985" h="87793">
                  <a:moveTo>
                    <a:pt x="69134" y="44062"/>
                  </a:moveTo>
                  <a:lnTo>
                    <a:pt x="69134" y="44062"/>
                  </a:lnTo>
                  <a:lnTo>
                    <a:pt x="74909" y="38992"/>
                  </a:lnTo>
                  <a:lnTo>
                    <a:pt x="94191" y="26844"/>
                  </a:lnTo>
                  <a:lnTo>
                    <a:pt x="96422" y="26234"/>
                  </a:lnTo>
                  <a:lnTo>
                    <a:pt x="100782" y="21792"/>
                  </a:lnTo>
                  <a:lnTo>
                    <a:pt x="111693" y="6237"/>
                  </a:lnTo>
                  <a:lnTo>
                    <a:pt x="112324" y="4028"/>
                  </a:lnTo>
                  <a:lnTo>
                    <a:pt x="112038" y="2556"/>
                  </a:lnTo>
                  <a:lnTo>
                    <a:pt x="111142" y="1575"/>
                  </a:lnTo>
                  <a:lnTo>
                    <a:pt x="109840" y="921"/>
                  </a:lnTo>
                  <a:lnTo>
                    <a:pt x="94522" y="0"/>
                  </a:lnTo>
                  <a:lnTo>
                    <a:pt x="79947" y="5429"/>
                  </a:lnTo>
                  <a:lnTo>
                    <a:pt x="54338" y="19419"/>
                  </a:lnTo>
                  <a:lnTo>
                    <a:pt x="27667" y="34752"/>
                  </a:lnTo>
                  <a:lnTo>
                    <a:pt x="4727" y="63984"/>
                  </a:lnTo>
                  <a:lnTo>
                    <a:pt x="896" y="72699"/>
                  </a:lnTo>
                  <a:lnTo>
                    <a:pt x="0" y="77486"/>
                  </a:lnTo>
                  <a:lnTo>
                    <a:pt x="467" y="79750"/>
                  </a:lnTo>
                  <a:lnTo>
                    <a:pt x="2867" y="84148"/>
                  </a:lnTo>
                  <a:lnTo>
                    <a:pt x="5906" y="84897"/>
                  </a:lnTo>
                  <a:lnTo>
                    <a:pt x="14927" y="83848"/>
                  </a:lnTo>
                  <a:lnTo>
                    <a:pt x="31906" y="75920"/>
                  </a:lnTo>
                  <a:lnTo>
                    <a:pt x="59635" y="56906"/>
                  </a:lnTo>
                  <a:lnTo>
                    <a:pt x="74190" y="39178"/>
                  </a:lnTo>
                  <a:lnTo>
                    <a:pt x="71730" y="48259"/>
                  </a:lnTo>
                  <a:lnTo>
                    <a:pt x="60524" y="68225"/>
                  </a:lnTo>
                  <a:lnTo>
                    <a:pt x="59866" y="72165"/>
                  </a:lnTo>
                  <a:lnTo>
                    <a:pt x="61017" y="80306"/>
                  </a:lnTo>
                  <a:lnTo>
                    <a:pt x="62311" y="83041"/>
                  </a:lnTo>
                  <a:lnTo>
                    <a:pt x="63880" y="84865"/>
                  </a:lnTo>
                  <a:lnTo>
                    <a:pt x="65631" y="86081"/>
                  </a:lnTo>
                  <a:lnTo>
                    <a:pt x="74839" y="87792"/>
                  </a:lnTo>
                  <a:lnTo>
                    <a:pt x="100024" y="87664"/>
                  </a:lnTo>
                  <a:lnTo>
                    <a:pt x="118974" y="82695"/>
                  </a:lnTo>
                  <a:lnTo>
                    <a:pt x="138984" y="694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7" name="SMARTInkShape-Group138">
            <a:extLst>
              <a:ext uri="{FF2B5EF4-FFF2-40B4-BE49-F238E27FC236}">
                <a16:creationId xmlns:a16="http://schemas.microsoft.com/office/drawing/2014/main" id="{A7701030-4A79-B8BB-D8D5-E578D6772C1A}"/>
              </a:ext>
            </a:extLst>
          </p:cNvPr>
          <p:cNvGrpSpPr/>
          <p:nvPr/>
        </p:nvGrpSpPr>
        <p:grpSpPr>
          <a:xfrm>
            <a:off x="6330950" y="1540575"/>
            <a:ext cx="1390651" cy="160161"/>
            <a:chOff x="6330950" y="1540575"/>
            <a:chExt cx="1390651" cy="160161"/>
          </a:xfrm>
        </p:grpSpPr>
        <p:sp>
          <p:nvSpPr>
            <p:cNvPr id="50" name="SMARTInkShape-685">
              <a:extLst>
                <a:ext uri="{FF2B5EF4-FFF2-40B4-BE49-F238E27FC236}">
                  <a16:creationId xmlns:a16="http://schemas.microsoft.com/office/drawing/2014/main" id="{AF405E77-10B1-1CCB-8AA2-FBFD8A612555}"/>
                </a:ext>
              </a:extLst>
            </p:cNvPr>
            <p:cNvSpPr/>
            <p:nvPr>
              <p:custDataLst>
                <p:tags r:id="rId132"/>
              </p:custDataLst>
            </p:nvPr>
          </p:nvSpPr>
          <p:spPr>
            <a:xfrm>
              <a:off x="7509436" y="1540575"/>
              <a:ext cx="212165" cy="123126"/>
            </a:xfrm>
            <a:custGeom>
              <a:avLst/>
              <a:gdLst/>
              <a:ahLst/>
              <a:cxnLst/>
              <a:rect l="0" t="0" r="0" b="0"/>
              <a:pathLst>
                <a:path w="212165" h="123126">
                  <a:moveTo>
                    <a:pt x="47064" y="40575"/>
                  </a:moveTo>
                  <a:lnTo>
                    <a:pt x="47064" y="40575"/>
                  </a:lnTo>
                  <a:lnTo>
                    <a:pt x="50436" y="43946"/>
                  </a:lnTo>
                  <a:lnTo>
                    <a:pt x="55853" y="45601"/>
                  </a:lnTo>
                  <a:lnTo>
                    <a:pt x="80677" y="46751"/>
                  </a:lnTo>
                  <a:lnTo>
                    <a:pt x="101160" y="46168"/>
                  </a:lnTo>
                  <a:lnTo>
                    <a:pt x="128185" y="41451"/>
                  </a:lnTo>
                  <a:lnTo>
                    <a:pt x="158786" y="34865"/>
                  </a:lnTo>
                  <a:lnTo>
                    <a:pt x="170321" y="33709"/>
                  </a:lnTo>
                  <a:lnTo>
                    <a:pt x="181970" y="29212"/>
                  </a:lnTo>
                  <a:lnTo>
                    <a:pt x="198249" y="15935"/>
                  </a:lnTo>
                  <a:lnTo>
                    <a:pt x="200066" y="12859"/>
                  </a:lnTo>
                  <a:lnTo>
                    <a:pt x="200571" y="10104"/>
                  </a:lnTo>
                  <a:lnTo>
                    <a:pt x="200202" y="7561"/>
                  </a:lnTo>
                  <a:lnTo>
                    <a:pt x="192267" y="2854"/>
                  </a:lnTo>
                  <a:lnTo>
                    <a:pt x="186199" y="611"/>
                  </a:lnTo>
                  <a:lnTo>
                    <a:pt x="173813" y="0"/>
                  </a:lnTo>
                  <a:lnTo>
                    <a:pt x="148614" y="1986"/>
                  </a:lnTo>
                  <a:lnTo>
                    <a:pt x="118890" y="12518"/>
                  </a:lnTo>
                  <a:lnTo>
                    <a:pt x="88141" y="28186"/>
                  </a:lnTo>
                  <a:lnTo>
                    <a:pt x="62527" y="42549"/>
                  </a:lnTo>
                  <a:lnTo>
                    <a:pt x="31539" y="62994"/>
                  </a:lnTo>
                  <a:lnTo>
                    <a:pt x="20644" y="73822"/>
                  </a:lnTo>
                  <a:lnTo>
                    <a:pt x="3082" y="100504"/>
                  </a:lnTo>
                  <a:lnTo>
                    <a:pt x="0" y="109544"/>
                  </a:lnTo>
                  <a:lnTo>
                    <a:pt x="166" y="111954"/>
                  </a:lnTo>
                  <a:lnTo>
                    <a:pt x="982" y="113561"/>
                  </a:lnTo>
                  <a:lnTo>
                    <a:pt x="8872" y="119194"/>
                  </a:lnTo>
                  <a:lnTo>
                    <a:pt x="30260" y="121960"/>
                  </a:lnTo>
                  <a:lnTo>
                    <a:pt x="58940" y="119409"/>
                  </a:lnTo>
                  <a:lnTo>
                    <a:pt x="83038" y="117555"/>
                  </a:lnTo>
                  <a:lnTo>
                    <a:pt x="110326" y="117006"/>
                  </a:lnTo>
                  <a:lnTo>
                    <a:pt x="137383" y="116844"/>
                  </a:lnTo>
                  <a:lnTo>
                    <a:pt x="163274" y="116795"/>
                  </a:lnTo>
                  <a:lnTo>
                    <a:pt x="190826" y="117484"/>
                  </a:lnTo>
                  <a:lnTo>
                    <a:pt x="212164" y="1231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SMARTInkShape-686">
              <a:extLst>
                <a:ext uri="{FF2B5EF4-FFF2-40B4-BE49-F238E27FC236}">
                  <a16:creationId xmlns:a16="http://schemas.microsoft.com/office/drawing/2014/main" id="{F0964A8E-95EF-E6F9-1DA9-3C6A866D2016}"/>
                </a:ext>
              </a:extLst>
            </p:cNvPr>
            <p:cNvSpPr/>
            <p:nvPr>
              <p:custDataLst>
                <p:tags r:id="rId133"/>
              </p:custDataLst>
            </p:nvPr>
          </p:nvSpPr>
          <p:spPr>
            <a:xfrm>
              <a:off x="7346950" y="1556183"/>
              <a:ext cx="177801" cy="118484"/>
            </a:xfrm>
            <a:custGeom>
              <a:avLst/>
              <a:gdLst/>
              <a:ahLst/>
              <a:cxnLst/>
              <a:rect l="0" t="0" r="0" b="0"/>
              <a:pathLst>
                <a:path w="177801" h="118484">
                  <a:moveTo>
                    <a:pt x="0" y="44017"/>
                  </a:moveTo>
                  <a:lnTo>
                    <a:pt x="0" y="44017"/>
                  </a:lnTo>
                  <a:lnTo>
                    <a:pt x="0" y="40646"/>
                  </a:lnTo>
                  <a:lnTo>
                    <a:pt x="3763" y="37109"/>
                  </a:lnTo>
                  <a:lnTo>
                    <a:pt x="31752" y="18609"/>
                  </a:lnTo>
                  <a:lnTo>
                    <a:pt x="57986" y="4496"/>
                  </a:lnTo>
                  <a:lnTo>
                    <a:pt x="79742" y="0"/>
                  </a:lnTo>
                  <a:lnTo>
                    <a:pt x="81384" y="1267"/>
                  </a:lnTo>
                  <a:lnTo>
                    <a:pt x="87065" y="10497"/>
                  </a:lnTo>
                  <a:lnTo>
                    <a:pt x="93424" y="30340"/>
                  </a:lnTo>
                  <a:lnTo>
                    <a:pt x="95010" y="57424"/>
                  </a:lnTo>
                  <a:lnTo>
                    <a:pt x="93321" y="82257"/>
                  </a:lnTo>
                  <a:lnTo>
                    <a:pt x="84262" y="111440"/>
                  </a:lnTo>
                  <a:lnTo>
                    <a:pt x="83691" y="114366"/>
                  </a:lnTo>
                  <a:lnTo>
                    <a:pt x="81900" y="116316"/>
                  </a:lnTo>
                  <a:lnTo>
                    <a:pt x="76147" y="118483"/>
                  </a:lnTo>
                  <a:lnTo>
                    <a:pt x="68886" y="117565"/>
                  </a:lnTo>
                  <a:lnTo>
                    <a:pt x="61660" y="114805"/>
                  </a:lnTo>
                  <a:lnTo>
                    <a:pt x="56097" y="111226"/>
                  </a:lnTo>
                  <a:lnTo>
                    <a:pt x="55037" y="107873"/>
                  </a:lnTo>
                  <a:lnTo>
                    <a:pt x="55741" y="98503"/>
                  </a:lnTo>
                  <a:lnTo>
                    <a:pt x="58406" y="91046"/>
                  </a:lnTo>
                  <a:lnTo>
                    <a:pt x="72607" y="70397"/>
                  </a:lnTo>
                  <a:lnTo>
                    <a:pt x="100158" y="44210"/>
                  </a:lnTo>
                  <a:lnTo>
                    <a:pt x="119517" y="27141"/>
                  </a:lnTo>
                  <a:lnTo>
                    <a:pt x="150247" y="16369"/>
                  </a:lnTo>
                  <a:lnTo>
                    <a:pt x="177800" y="59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SMARTInkShape-687">
              <a:extLst>
                <a:ext uri="{FF2B5EF4-FFF2-40B4-BE49-F238E27FC236}">
                  <a16:creationId xmlns:a16="http://schemas.microsoft.com/office/drawing/2014/main" id="{538E9328-E049-230F-12B6-E10160A106BD}"/>
                </a:ext>
              </a:extLst>
            </p:cNvPr>
            <p:cNvSpPr/>
            <p:nvPr>
              <p:custDataLst>
                <p:tags r:id="rId134"/>
              </p:custDataLst>
            </p:nvPr>
          </p:nvSpPr>
          <p:spPr>
            <a:xfrm>
              <a:off x="7223339" y="1593850"/>
              <a:ext cx="106484" cy="106886"/>
            </a:xfrm>
            <a:custGeom>
              <a:avLst/>
              <a:gdLst/>
              <a:ahLst/>
              <a:cxnLst/>
              <a:rect l="0" t="0" r="0" b="0"/>
              <a:pathLst>
                <a:path w="106484" h="106886">
                  <a:moveTo>
                    <a:pt x="9311" y="25400"/>
                  </a:moveTo>
                  <a:lnTo>
                    <a:pt x="9311" y="25400"/>
                  </a:lnTo>
                  <a:lnTo>
                    <a:pt x="21672" y="1299"/>
                  </a:lnTo>
                  <a:lnTo>
                    <a:pt x="15169" y="7127"/>
                  </a:lnTo>
                  <a:lnTo>
                    <a:pt x="7675" y="24533"/>
                  </a:lnTo>
                  <a:lnTo>
                    <a:pt x="4" y="52489"/>
                  </a:lnTo>
                  <a:lnTo>
                    <a:pt x="0" y="60488"/>
                  </a:lnTo>
                  <a:lnTo>
                    <a:pt x="9052" y="83826"/>
                  </a:lnTo>
                  <a:lnTo>
                    <a:pt x="18368" y="95817"/>
                  </a:lnTo>
                  <a:lnTo>
                    <a:pt x="27682" y="102557"/>
                  </a:lnTo>
                  <a:lnTo>
                    <a:pt x="37232" y="105553"/>
                  </a:lnTo>
                  <a:lnTo>
                    <a:pt x="48532" y="106885"/>
                  </a:lnTo>
                  <a:lnTo>
                    <a:pt x="58727" y="103714"/>
                  </a:lnTo>
                  <a:lnTo>
                    <a:pt x="80142" y="86809"/>
                  </a:lnTo>
                  <a:lnTo>
                    <a:pt x="94616" y="59429"/>
                  </a:lnTo>
                  <a:lnTo>
                    <a:pt x="106483" y="27703"/>
                  </a:lnTo>
                  <a:lnTo>
                    <a:pt x="10456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SMARTInkShape-688">
              <a:extLst>
                <a:ext uri="{FF2B5EF4-FFF2-40B4-BE49-F238E27FC236}">
                  <a16:creationId xmlns:a16="http://schemas.microsoft.com/office/drawing/2014/main" id="{854BA324-3520-B710-E974-BAFB0291CA62}"/>
                </a:ext>
              </a:extLst>
            </p:cNvPr>
            <p:cNvSpPr/>
            <p:nvPr>
              <p:custDataLst>
                <p:tags r:id="rId135"/>
              </p:custDataLst>
            </p:nvPr>
          </p:nvSpPr>
          <p:spPr>
            <a:xfrm>
              <a:off x="7001392" y="1550078"/>
              <a:ext cx="153848" cy="126323"/>
            </a:xfrm>
            <a:custGeom>
              <a:avLst/>
              <a:gdLst/>
              <a:ahLst/>
              <a:cxnLst/>
              <a:rect l="0" t="0" r="0" b="0"/>
              <a:pathLst>
                <a:path w="153848" h="126323">
                  <a:moveTo>
                    <a:pt x="123308" y="24722"/>
                  </a:moveTo>
                  <a:lnTo>
                    <a:pt x="123308" y="24722"/>
                  </a:lnTo>
                  <a:lnTo>
                    <a:pt x="135241" y="10907"/>
                  </a:lnTo>
                  <a:lnTo>
                    <a:pt x="140953" y="1611"/>
                  </a:lnTo>
                  <a:lnTo>
                    <a:pt x="140715" y="848"/>
                  </a:lnTo>
                  <a:lnTo>
                    <a:pt x="139852" y="339"/>
                  </a:lnTo>
                  <a:lnTo>
                    <a:pt x="138571" y="0"/>
                  </a:lnTo>
                  <a:lnTo>
                    <a:pt x="117504" y="6319"/>
                  </a:lnTo>
                  <a:lnTo>
                    <a:pt x="108734" y="10898"/>
                  </a:lnTo>
                  <a:lnTo>
                    <a:pt x="96569" y="21410"/>
                  </a:lnTo>
                  <a:lnTo>
                    <a:pt x="90728" y="29365"/>
                  </a:lnTo>
                  <a:lnTo>
                    <a:pt x="89593" y="33462"/>
                  </a:lnTo>
                  <a:lnTo>
                    <a:pt x="90215" y="41777"/>
                  </a:lnTo>
                  <a:lnTo>
                    <a:pt x="94531" y="54391"/>
                  </a:lnTo>
                  <a:lnTo>
                    <a:pt x="102052" y="60957"/>
                  </a:lnTo>
                  <a:lnTo>
                    <a:pt x="133762" y="80901"/>
                  </a:lnTo>
                  <a:lnTo>
                    <a:pt x="150972" y="96870"/>
                  </a:lnTo>
                  <a:lnTo>
                    <a:pt x="153242" y="101002"/>
                  </a:lnTo>
                  <a:lnTo>
                    <a:pt x="153847" y="103092"/>
                  </a:lnTo>
                  <a:lnTo>
                    <a:pt x="152840" y="104486"/>
                  </a:lnTo>
                  <a:lnTo>
                    <a:pt x="134306" y="112135"/>
                  </a:lnTo>
                  <a:lnTo>
                    <a:pt x="104814" y="113491"/>
                  </a:lnTo>
                  <a:lnTo>
                    <a:pt x="73872" y="116967"/>
                  </a:lnTo>
                  <a:lnTo>
                    <a:pt x="43013" y="120084"/>
                  </a:lnTo>
                  <a:lnTo>
                    <a:pt x="12995" y="125681"/>
                  </a:lnTo>
                  <a:lnTo>
                    <a:pt x="0" y="126266"/>
                  </a:lnTo>
                  <a:lnTo>
                    <a:pt x="2658" y="1263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SMARTInkShape-689">
              <a:extLst>
                <a:ext uri="{FF2B5EF4-FFF2-40B4-BE49-F238E27FC236}">
                  <a16:creationId xmlns:a16="http://schemas.microsoft.com/office/drawing/2014/main" id="{46A502EE-26EE-8239-7CF6-696C0C912BDC}"/>
                </a:ext>
              </a:extLst>
            </p:cNvPr>
            <p:cNvSpPr/>
            <p:nvPr>
              <p:custDataLst>
                <p:tags r:id="rId136"/>
              </p:custDataLst>
            </p:nvPr>
          </p:nvSpPr>
          <p:spPr>
            <a:xfrm>
              <a:off x="6866115" y="1569956"/>
              <a:ext cx="156986" cy="114804"/>
            </a:xfrm>
            <a:custGeom>
              <a:avLst/>
              <a:gdLst/>
              <a:ahLst/>
              <a:cxnLst/>
              <a:rect l="0" t="0" r="0" b="0"/>
              <a:pathLst>
                <a:path w="156986" h="114804">
                  <a:moveTo>
                    <a:pt x="125235" y="30244"/>
                  </a:moveTo>
                  <a:lnTo>
                    <a:pt x="125235" y="30244"/>
                  </a:lnTo>
                  <a:lnTo>
                    <a:pt x="128607" y="30244"/>
                  </a:lnTo>
                  <a:lnTo>
                    <a:pt x="129599" y="29538"/>
                  </a:lnTo>
                  <a:lnTo>
                    <a:pt x="130261" y="28362"/>
                  </a:lnTo>
                  <a:lnTo>
                    <a:pt x="131324" y="21405"/>
                  </a:lnTo>
                  <a:lnTo>
                    <a:pt x="127706" y="15497"/>
                  </a:lnTo>
                  <a:lnTo>
                    <a:pt x="121394" y="8873"/>
                  </a:lnTo>
                  <a:lnTo>
                    <a:pt x="113885" y="3577"/>
                  </a:lnTo>
                  <a:lnTo>
                    <a:pt x="98354" y="0"/>
                  </a:lnTo>
                  <a:lnTo>
                    <a:pt x="76975" y="2311"/>
                  </a:lnTo>
                  <a:lnTo>
                    <a:pt x="52767" y="10835"/>
                  </a:lnTo>
                  <a:lnTo>
                    <a:pt x="25078" y="30016"/>
                  </a:lnTo>
                  <a:lnTo>
                    <a:pt x="10578" y="40917"/>
                  </a:lnTo>
                  <a:lnTo>
                    <a:pt x="4192" y="51215"/>
                  </a:lnTo>
                  <a:lnTo>
                    <a:pt x="0" y="72284"/>
                  </a:lnTo>
                  <a:lnTo>
                    <a:pt x="2782" y="84441"/>
                  </a:lnTo>
                  <a:lnTo>
                    <a:pt x="12695" y="100373"/>
                  </a:lnTo>
                  <a:lnTo>
                    <a:pt x="31187" y="114750"/>
                  </a:lnTo>
                  <a:lnTo>
                    <a:pt x="34314" y="114803"/>
                  </a:lnTo>
                  <a:lnTo>
                    <a:pt x="53332" y="105953"/>
                  </a:lnTo>
                  <a:lnTo>
                    <a:pt x="72606" y="88888"/>
                  </a:lnTo>
                  <a:lnTo>
                    <a:pt x="88905" y="58589"/>
                  </a:lnTo>
                  <a:lnTo>
                    <a:pt x="104291" y="27689"/>
                  </a:lnTo>
                  <a:lnTo>
                    <a:pt x="104922" y="26424"/>
                  </a:lnTo>
                  <a:lnTo>
                    <a:pt x="101571" y="34533"/>
                  </a:lnTo>
                  <a:lnTo>
                    <a:pt x="100064" y="63926"/>
                  </a:lnTo>
                  <a:lnTo>
                    <a:pt x="100586" y="87096"/>
                  </a:lnTo>
                  <a:lnTo>
                    <a:pt x="103227" y="93847"/>
                  </a:lnTo>
                  <a:lnTo>
                    <a:pt x="105624" y="95929"/>
                  </a:lnTo>
                  <a:lnTo>
                    <a:pt x="112050" y="98243"/>
                  </a:lnTo>
                  <a:lnTo>
                    <a:pt x="123602" y="99546"/>
                  </a:lnTo>
                  <a:lnTo>
                    <a:pt x="156985" y="873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SMARTInkShape-690">
              <a:extLst>
                <a:ext uri="{FF2B5EF4-FFF2-40B4-BE49-F238E27FC236}">
                  <a16:creationId xmlns:a16="http://schemas.microsoft.com/office/drawing/2014/main" id="{FA508D1A-A8B0-F756-40BA-38C8DDA77584}"/>
                </a:ext>
              </a:extLst>
            </p:cNvPr>
            <p:cNvSpPr/>
            <p:nvPr>
              <p:custDataLst>
                <p:tags r:id="rId137"/>
              </p:custDataLst>
            </p:nvPr>
          </p:nvSpPr>
          <p:spPr>
            <a:xfrm>
              <a:off x="6669236" y="1563615"/>
              <a:ext cx="187722" cy="131109"/>
            </a:xfrm>
            <a:custGeom>
              <a:avLst/>
              <a:gdLst/>
              <a:ahLst/>
              <a:cxnLst/>
              <a:rect l="0" t="0" r="0" b="0"/>
              <a:pathLst>
                <a:path w="187722" h="131109">
                  <a:moveTo>
                    <a:pt x="68114" y="61985"/>
                  </a:moveTo>
                  <a:lnTo>
                    <a:pt x="68114" y="61985"/>
                  </a:lnTo>
                  <a:lnTo>
                    <a:pt x="95725" y="49120"/>
                  </a:lnTo>
                  <a:lnTo>
                    <a:pt x="107902" y="45684"/>
                  </a:lnTo>
                  <a:lnTo>
                    <a:pt x="136834" y="41596"/>
                  </a:lnTo>
                  <a:lnTo>
                    <a:pt x="165201" y="32175"/>
                  </a:lnTo>
                  <a:lnTo>
                    <a:pt x="180842" y="25949"/>
                  </a:lnTo>
                  <a:lnTo>
                    <a:pt x="185243" y="21745"/>
                  </a:lnTo>
                  <a:lnTo>
                    <a:pt x="187199" y="15643"/>
                  </a:lnTo>
                  <a:lnTo>
                    <a:pt x="187721" y="12040"/>
                  </a:lnTo>
                  <a:lnTo>
                    <a:pt x="185952" y="8933"/>
                  </a:lnTo>
                  <a:lnTo>
                    <a:pt x="178342" y="3599"/>
                  </a:lnTo>
                  <a:lnTo>
                    <a:pt x="162158" y="0"/>
                  </a:lnTo>
                  <a:lnTo>
                    <a:pt x="137214" y="2305"/>
                  </a:lnTo>
                  <a:lnTo>
                    <a:pt x="110852" y="4085"/>
                  </a:lnTo>
                  <a:lnTo>
                    <a:pt x="88538" y="11355"/>
                  </a:lnTo>
                  <a:lnTo>
                    <a:pt x="62036" y="26453"/>
                  </a:lnTo>
                  <a:lnTo>
                    <a:pt x="36417" y="44906"/>
                  </a:lnTo>
                  <a:lnTo>
                    <a:pt x="10397" y="74239"/>
                  </a:lnTo>
                  <a:lnTo>
                    <a:pt x="4126" y="84129"/>
                  </a:lnTo>
                  <a:lnTo>
                    <a:pt x="0" y="101002"/>
                  </a:lnTo>
                  <a:lnTo>
                    <a:pt x="2799" y="113193"/>
                  </a:lnTo>
                  <a:lnTo>
                    <a:pt x="8040" y="123549"/>
                  </a:lnTo>
                  <a:lnTo>
                    <a:pt x="12722" y="128152"/>
                  </a:lnTo>
                  <a:lnTo>
                    <a:pt x="41049" y="131108"/>
                  </a:lnTo>
                  <a:lnTo>
                    <a:pt x="66837" y="130914"/>
                  </a:lnTo>
                  <a:lnTo>
                    <a:pt x="95095" y="127407"/>
                  </a:lnTo>
                  <a:lnTo>
                    <a:pt x="125264" y="1254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SMARTInkShape-691">
              <a:extLst>
                <a:ext uri="{FF2B5EF4-FFF2-40B4-BE49-F238E27FC236}">
                  <a16:creationId xmlns:a16="http://schemas.microsoft.com/office/drawing/2014/main" id="{7F36E022-6B6B-18D0-8460-3FCECDA70A43}"/>
                </a:ext>
              </a:extLst>
            </p:cNvPr>
            <p:cNvSpPr/>
            <p:nvPr>
              <p:custDataLst>
                <p:tags r:id="rId138"/>
              </p:custDataLst>
            </p:nvPr>
          </p:nvSpPr>
          <p:spPr>
            <a:xfrm>
              <a:off x="6330950" y="1575312"/>
              <a:ext cx="294600" cy="120139"/>
            </a:xfrm>
            <a:custGeom>
              <a:avLst/>
              <a:gdLst/>
              <a:ahLst/>
              <a:cxnLst/>
              <a:rect l="0" t="0" r="0" b="0"/>
              <a:pathLst>
                <a:path w="294600" h="120139">
                  <a:moveTo>
                    <a:pt x="0" y="18538"/>
                  </a:moveTo>
                  <a:lnTo>
                    <a:pt x="0" y="18538"/>
                  </a:lnTo>
                  <a:lnTo>
                    <a:pt x="15582" y="6329"/>
                  </a:lnTo>
                  <a:lnTo>
                    <a:pt x="26681" y="2528"/>
                  </a:lnTo>
                  <a:lnTo>
                    <a:pt x="37258" y="1545"/>
                  </a:lnTo>
                  <a:lnTo>
                    <a:pt x="44310" y="3459"/>
                  </a:lnTo>
                  <a:lnTo>
                    <a:pt x="55619" y="15246"/>
                  </a:lnTo>
                  <a:lnTo>
                    <a:pt x="59998" y="24366"/>
                  </a:lnTo>
                  <a:lnTo>
                    <a:pt x="65074" y="55268"/>
                  </a:lnTo>
                  <a:lnTo>
                    <a:pt x="69571" y="68515"/>
                  </a:lnTo>
                  <a:lnTo>
                    <a:pt x="71608" y="67091"/>
                  </a:lnTo>
                  <a:lnTo>
                    <a:pt x="98667" y="40509"/>
                  </a:lnTo>
                  <a:lnTo>
                    <a:pt x="117194" y="25753"/>
                  </a:lnTo>
                  <a:lnTo>
                    <a:pt x="146876" y="5246"/>
                  </a:lnTo>
                  <a:lnTo>
                    <a:pt x="156060" y="2047"/>
                  </a:lnTo>
                  <a:lnTo>
                    <a:pt x="159779" y="4016"/>
                  </a:lnTo>
                  <a:lnTo>
                    <a:pt x="165793" y="13730"/>
                  </a:lnTo>
                  <a:lnTo>
                    <a:pt x="174696" y="42257"/>
                  </a:lnTo>
                  <a:lnTo>
                    <a:pt x="177187" y="69006"/>
                  </a:lnTo>
                  <a:lnTo>
                    <a:pt x="177764" y="92721"/>
                  </a:lnTo>
                  <a:lnTo>
                    <a:pt x="177776" y="92688"/>
                  </a:lnTo>
                  <a:lnTo>
                    <a:pt x="177789" y="90769"/>
                  </a:lnTo>
                  <a:lnTo>
                    <a:pt x="187937" y="74355"/>
                  </a:lnTo>
                  <a:lnTo>
                    <a:pt x="214395" y="49137"/>
                  </a:lnTo>
                  <a:lnTo>
                    <a:pt x="245570" y="20268"/>
                  </a:lnTo>
                  <a:lnTo>
                    <a:pt x="255898" y="11546"/>
                  </a:lnTo>
                  <a:lnTo>
                    <a:pt x="276012" y="2079"/>
                  </a:lnTo>
                  <a:lnTo>
                    <a:pt x="287198" y="0"/>
                  </a:lnTo>
                  <a:lnTo>
                    <a:pt x="289537" y="1946"/>
                  </a:lnTo>
                  <a:lnTo>
                    <a:pt x="294018" y="9753"/>
                  </a:lnTo>
                  <a:lnTo>
                    <a:pt x="294599" y="22159"/>
                  </a:lnTo>
                  <a:lnTo>
                    <a:pt x="289223" y="53120"/>
                  </a:lnTo>
                  <a:lnTo>
                    <a:pt x="286207" y="82899"/>
                  </a:lnTo>
                  <a:lnTo>
                    <a:pt x="285762" y="114412"/>
                  </a:lnTo>
                  <a:lnTo>
                    <a:pt x="285750" y="1201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0" name="SMARTInkShape-Group139">
            <a:extLst>
              <a:ext uri="{FF2B5EF4-FFF2-40B4-BE49-F238E27FC236}">
                <a16:creationId xmlns:a16="http://schemas.microsoft.com/office/drawing/2014/main" id="{B8CB3F97-ABCB-4C00-80E8-415BBEBC1FB1}"/>
              </a:ext>
            </a:extLst>
          </p:cNvPr>
          <p:cNvGrpSpPr/>
          <p:nvPr/>
        </p:nvGrpSpPr>
        <p:grpSpPr>
          <a:xfrm>
            <a:off x="3067050" y="2070178"/>
            <a:ext cx="120651" cy="133273"/>
            <a:chOff x="3067050" y="2070178"/>
            <a:chExt cx="120651" cy="133273"/>
          </a:xfrm>
        </p:grpSpPr>
        <p:sp>
          <p:nvSpPr>
            <p:cNvPr id="58" name="SMARTInkShape-692">
              <a:extLst>
                <a:ext uri="{FF2B5EF4-FFF2-40B4-BE49-F238E27FC236}">
                  <a16:creationId xmlns:a16="http://schemas.microsoft.com/office/drawing/2014/main" id="{0DB4C4CB-51B7-2FE2-26BD-8B246B621129}"/>
                </a:ext>
              </a:extLst>
            </p:cNvPr>
            <p:cNvSpPr/>
            <p:nvPr>
              <p:custDataLst>
                <p:tags r:id="rId130"/>
              </p:custDataLst>
            </p:nvPr>
          </p:nvSpPr>
          <p:spPr>
            <a:xfrm>
              <a:off x="3146207" y="2090033"/>
              <a:ext cx="41494" cy="113418"/>
            </a:xfrm>
            <a:custGeom>
              <a:avLst/>
              <a:gdLst/>
              <a:ahLst/>
              <a:cxnLst/>
              <a:rect l="0" t="0" r="0" b="0"/>
              <a:pathLst>
                <a:path w="41494" h="113418">
                  <a:moveTo>
                    <a:pt x="41493" y="5467"/>
                  </a:moveTo>
                  <a:lnTo>
                    <a:pt x="41493" y="5467"/>
                  </a:lnTo>
                  <a:lnTo>
                    <a:pt x="41493" y="0"/>
                  </a:lnTo>
                  <a:lnTo>
                    <a:pt x="41493" y="6121"/>
                  </a:lnTo>
                  <a:lnTo>
                    <a:pt x="27678" y="33671"/>
                  </a:lnTo>
                  <a:lnTo>
                    <a:pt x="15011" y="61916"/>
                  </a:lnTo>
                  <a:lnTo>
                    <a:pt x="5411" y="82341"/>
                  </a:lnTo>
                  <a:lnTo>
                    <a:pt x="0" y="102217"/>
                  </a:lnTo>
                  <a:lnTo>
                    <a:pt x="3393" y="1134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SMARTInkShape-693">
              <a:extLst>
                <a:ext uri="{FF2B5EF4-FFF2-40B4-BE49-F238E27FC236}">
                  <a16:creationId xmlns:a16="http://schemas.microsoft.com/office/drawing/2014/main" id="{40A84CB8-4FDC-0AFA-728D-1DE129998F48}"/>
                </a:ext>
              </a:extLst>
            </p:cNvPr>
            <p:cNvSpPr/>
            <p:nvPr>
              <p:custDataLst>
                <p:tags r:id="rId131"/>
              </p:custDataLst>
            </p:nvPr>
          </p:nvSpPr>
          <p:spPr>
            <a:xfrm>
              <a:off x="3067050" y="2070178"/>
              <a:ext cx="44189" cy="88823"/>
            </a:xfrm>
            <a:custGeom>
              <a:avLst/>
              <a:gdLst/>
              <a:ahLst/>
              <a:cxnLst/>
              <a:rect l="0" t="0" r="0" b="0"/>
              <a:pathLst>
                <a:path w="44189" h="88823">
                  <a:moveTo>
                    <a:pt x="38100" y="6272"/>
                  </a:moveTo>
                  <a:lnTo>
                    <a:pt x="38100" y="6272"/>
                  </a:lnTo>
                  <a:lnTo>
                    <a:pt x="38100" y="2901"/>
                  </a:lnTo>
                  <a:lnTo>
                    <a:pt x="38805" y="1908"/>
                  </a:lnTo>
                  <a:lnTo>
                    <a:pt x="39981" y="1246"/>
                  </a:lnTo>
                  <a:lnTo>
                    <a:pt x="44188" y="0"/>
                  </a:lnTo>
                  <a:lnTo>
                    <a:pt x="41001" y="3316"/>
                  </a:lnTo>
                  <a:lnTo>
                    <a:pt x="29516" y="32527"/>
                  </a:lnTo>
                  <a:lnTo>
                    <a:pt x="16074" y="57947"/>
                  </a:lnTo>
                  <a:lnTo>
                    <a:pt x="0" y="888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6" name="SMARTInkShape-Group140">
            <a:extLst>
              <a:ext uri="{FF2B5EF4-FFF2-40B4-BE49-F238E27FC236}">
                <a16:creationId xmlns:a16="http://schemas.microsoft.com/office/drawing/2014/main" id="{BAC7DF32-6E84-4421-B2B4-8BAF13194BDF}"/>
              </a:ext>
            </a:extLst>
          </p:cNvPr>
          <p:cNvGrpSpPr/>
          <p:nvPr/>
        </p:nvGrpSpPr>
        <p:grpSpPr>
          <a:xfrm>
            <a:off x="3905250" y="2150591"/>
            <a:ext cx="774701" cy="275110"/>
            <a:chOff x="3905250" y="2150591"/>
            <a:chExt cx="774701" cy="275110"/>
          </a:xfrm>
        </p:grpSpPr>
        <p:sp>
          <p:nvSpPr>
            <p:cNvPr id="61" name="SMARTInkShape-694">
              <a:extLst>
                <a:ext uri="{FF2B5EF4-FFF2-40B4-BE49-F238E27FC236}">
                  <a16:creationId xmlns:a16="http://schemas.microsoft.com/office/drawing/2014/main" id="{8D1DC1B4-8F79-5585-C542-13BF2AC0A3F3}"/>
                </a:ext>
              </a:extLst>
            </p:cNvPr>
            <p:cNvSpPr/>
            <p:nvPr>
              <p:custDataLst>
                <p:tags r:id="rId125"/>
              </p:custDataLst>
            </p:nvPr>
          </p:nvSpPr>
          <p:spPr>
            <a:xfrm>
              <a:off x="4502150" y="2281314"/>
              <a:ext cx="177801" cy="102201"/>
            </a:xfrm>
            <a:custGeom>
              <a:avLst/>
              <a:gdLst/>
              <a:ahLst/>
              <a:cxnLst/>
              <a:rect l="0" t="0" r="0" b="0"/>
              <a:pathLst>
                <a:path w="177801" h="102201">
                  <a:moveTo>
                    <a:pt x="0" y="49136"/>
                  </a:moveTo>
                  <a:lnTo>
                    <a:pt x="0" y="49136"/>
                  </a:lnTo>
                  <a:lnTo>
                    <a:pt x="31730" y="49136"/>
                  </a:lnTo>
                  <a:lnTo>
                    <a:pt x="61408" y="44110"/>
                  </a:lnTo>
                  <a:lnTo>
                    <a:pt x="92414" y="37891"/>
                  </a:lnTo>
                  <a:lnTo>
                    <a:pt x="103738" y="32007"/>
                  </a:lnTo>
                  <a:lnTo>
                    <a:pt x="119314" y="18633"/>
                  </a:lnTo>
                  <a:lnTo>
                    <a:pt x="120254" y="11014"/>
                  </a:lnTo>
                  <a:lnTo>
                    <a:pt x="118975" y="8199"/>
                  </a:lnTo>
                  <a:lnTo>
                    <a:pt x="113790" y="3190"/>
                  </a:lnTo>
                  <a:lnTo>
                    <a:pt x="104902" y="493"/>
                  </a:lnTo>
                  <a:lnTo>
                    <a:pt x="93895" y="0"/>
                  </a:lnTo>
                  <a:lnTo>
                    <a:pt x="81948" y="2133"/>
                  </a:lnTo>
                  <a:lnTo>
                    <a:pt x="63321" y="14043"/>
                  </a:lnTo>
                  <a:lnTo>
                    <a:pt x="44397" y="34348"/>
                  </a:lnTo>
                  <a:lnTo>
                    <a:pt x="32126" y="58238"/>
                  </a:lnTo>
                  <a:lnTo>
                    <a:pt x="30271" y="72937"/>
                  </a:lnTo>
                  <a:lnTo>
                    <a:pt x="31798" y="85114"/>
                  </a:lnTo>
                  <a:lnTo>
                    <a:pt x="34829" y="92878"/>
                  </a:lnTo>
                  <a:lnTo>
                    <a:pt x="40410" y="98681"/>
                  </a:lnTo>
                  <a:lnTo>
                    <a:pt x="43873" y="101216"/>
                  </a:lnTo>
                  <a:lnTo>
                    <a:pt x="48299" y="102200"/>
                  </a:lnTo>
                  <a:lnTo>
                    <a:pt x="76707" y="100374"/>
                  </a:lnTo>
                  <a:lnTo>
                    <a:pt x="106064" y="91294"/>
                  </a:lnTo>
                  <a:lnTo>
                    <a:pt x="134859" y="86156"/>
                  </a:lnTo>
                  <a:lnTo>
                    <a:pt x="177800" y="7453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SMARTInkShape-695">
              <a:extLst>
                <a:ext uri="{FF2B5EF4-FFF2-40B4-BE49-F238E27FC236}">
                  <a16:creationId xmlns:a16="http://schemas.microsoft.com/office/drawing/2014/main" id="{DCC1877F-D13B-9BCC-4197-7D52F2BD6829}"/>
                </a:ext>
              </a:extLst>
            </p:cNvPr>
            <p:cNvSpPr/>
            <p:nvPr>
              <p:custDataLst>
                <p:tags r:id="rId126"/>
              </p:custDataLst>
            </p:nvPr>
          </p:nvSpPr>
          <p:spPr>
            <a:xfrm>
              <a:off x="4400550" y="2286008"/>
              <a:ext cx="69851" cy="122955"/>
            </a:xfrm>
            <a:custGeom>
              <a:avLst/>
              <a:gdLst/>
              <a:ahLst/>
              <a:cxnLst/>
              <a:rect l="0" t="0" r="0" b="0"/>
              <a:pathLst>
                <a:path w="69851" h="122955">
                  <a:moveTo>
                    <a:pt x="0" y="19042"/>
                  </a:moveTo>
                  <a:lnTo>
                    <a:pt x="0" y="19042"/>
                  </a:lnTo>
                  <a:lnTo>
                    <a:pt x="0" y="15671"/>
                  </a:lnTo>
                  <a:lnTo>
                    <a:pt x="1882" y="12134"/>
                  </a:lnTo>
                  <a:lnTo>
                    <a:pt x="5467" y="7486"/>
                  </a:lnTo>
                  <a:lnTo>
                    <a:pt x="6089" y="3310"/>
                  </a:lnTo>
                  <a:lnTo>
                    <a:pt x="6882" y="2204"/>
                  </a:lnTo>
                  <a:lnTo>
                    <a:pt x="8115" y="1467"/>
                  </a:lnTo>
                  <a:lnTo>
                    <a:pt x="12677" y="0"/>
                  </a:lnTo>
                  <a:lnTo>
                    <a:pt x="3859" y="21040"/>
                  </a:lnTo>
                  <a:lnTo>
                    <a:pt x="762" y="45542"/>
                  </a:lnTo>
                  <a:lnTo>
                    <a:pt x="150" y="74946"/>
                  </a:lnTo>
                  <a:lnTo>
                    <a:pt x="1926" y="94873"/>
                  </a:lnTo>
                  <a:lnTo>
                    <a:pt x="6921" y="110420"/>
                  </a:lnTo>
                  <a:lnTo>
                    <a:pt x="11542" y="116804"/>
                  </a:lnTo>
                  <a:lnTo>
                    <a:pt x="18300" y="121994"/>
                  </a:lnTo>
                  <a:lnTo>
                    <a:pt x="21372" y="122954"/>
                  </a:lnTo>
                  <a:lnTo>
                    <a:pt x="24126" y="122889"/>
                  </a:lnTo>
                  <a:lnTo>
                    <a:pt x="26667" y="122140"/>
                  </a:lnTo>
                  <a:lnTo>
                    <a:pt x="36986" y="110973"/>
                  </a:lnTo>
                  <a:lnTo>
                    <a:pt x="48045" y="83872"/>
                  </a:lnTo>
                  <a:lnTo>
                    <a:pt x="56964" y="53287"/>
                  </a:lnTo>
                  <a:lnTo>
                    <a:pt x="67197" y="24479"/>
                  </a:lnTo>
                  <a:lnTo>
                    <a:pt x="69850" y="63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SMARTInkShape-696">
              <a:extLst>
                <a:ext uri="{FF2B5EF4-FFF2-40B4-BE49-F238E27FC236}">
                  <a16:creationId xmlns:a16="http://schemas.microsoft.com/office/drawing/2014/main" id="{71208EBF-BF3A-3796-CDA0-48ADD907CDE3}"/>
                </a:ext>
              </a:extLst>
            </p:cNvPr>
            <p:cNvSpPr/>
            <p:nvPr>
              <p:custDataLst>
                <p:tags r:id="rId127"/>
              </p:custDataLst>
            </p:nvPr>
          </p:nvSpPr>
          <p:spPr>
            <a:xfrm>
              <a:off x="4313932" y="2150591"/>
              <a:ext cx="16713" cy="275110"/>
            </a:xfrm>
            <a:custGeom>
              <a:avLst/>
              <a:gdLst/>
              <a:ahLst/>
              <a:cxnLst/>
              <a:rect l="0" t="0" r="0" b="0"/>
              <a:pathLst>
                <a:path w="16713" h="275110">
                  <a:moveTo>
                    <a:pt x="4068" y="40159"/>
                  </a:moveTo>
                  <a:lnTo>
                    <a:pt x="4068" y="40159"/>
                  </a:lnTo>
                  <a:lnTo>
                    <a:pt x="8432" y="30020"/>
                  </a:lnTo>
                  <a:lnTo>
                    <a:pt x="16128" y="29"/>
                  </a:lnTo>
                  <a:lnTo>
                    <a:pt x="16342" y="0"/>
                  </a:lnTo>
                  <a:lnTo>
                    <a:pt x="16712" y="26430"/>
                  </a:lnTo>
                  <a:lnTo>
                    <a:pt x="14875" y="57542"/>
                  </a:lnTo>
                  <a:lnTo>
                    <a:pt x="11738" y="85291"/>
                  </a:lnTo>
                  <a:lnTo>
                    <a:pt x="10299" y="108901"/>
                  </a:lnTo>
                  <a:lnTo>
                    <a:pt x="6228" y="138060"/>
                  </a:lnTo>
                  <a:lnTo>
                    <a:pt x="4707" y="163868"/>
                  </a:lnTo>
                  <a:lnTo>
                    <a:pt x="2313" y="191909"/>
                  </a:lnTo>
                  <a:lnTo>
                    <a:pt x="466" y="204970"/>
                  </a:lnTo>
                  <a:lnTo>
                    <a:pt x="1266" y="230602"/>
                  </a:lnTo>
                  <a:lnTo>
                    <a:pt x="0" y="241922"/>
                  </a:lnTo>
                  <a:lnTo>
                    <a:pt x="4068" y="2751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SMARTInkShape-697">
              <a:extLst>
                <a:ext uri="{FF2B5EF4-FFF2-40B4-BE49-F238E27FC236}">
                  <a16:creationId xmlns:a16="http://schemas.microsoft.com/office/drawing/2014/main" id="{1C55BDA0-683C-E606-D636-179DE51EB5BE}"/>
                </a:ext>
              </a:extLst>
            </p:cNvPr>
            <p:cNvSpPr/>
            <p:nvPr>
              <p:custDataLst>
                <p:tags r:id="rId128"/>
              </p:custDataLst>
            </p:nvPr>
          </p:nvSpPr>
          <p:spPr>
            <a:xfrm>
              <a:off x="4095927" y="2270674"/>
              <a:ext cx="171274" cy="132128"/>
            </a:xfrm>
            <a:custGeom>
              <a:avLst/>
              <a:gdLst/>
              <a:ahLst/>
              <a:cxnLst/>
              <a:rect l="0" t="0" r="0" b="0"/>
              <a:pathLst>
                <a:path w="171274" h="132128">
                  <a:moveTo>
                    <a:pt x="107773" y="28026"/>
                  </a:moveTo>
                  <a:lnTo>
                    <a:pt x="107773" y="28026"/>
                  </a:lnTo>
                  <a:lnTo>
                    <a:pt x="107773" y="6566"/>
                  </a:lnTo>
                  <a:lnTo>
                    <a:pt x="106362" y="4547"/>
                  </a:lnTo>
                  <a:lnTo>
                    <a:pt x="101031" y="422"/>
                  </a:lnTo>
                  <a:lnTo>
                    <a:pt x="90195" y="0"/>
                  </a:lnTo>
                  <a:lnTo>
                    <a:pt x="68227" y="5611"/>
                  </a:lnTo>
                  <a:lnTo>
                    <a:pt x="38892" y="20149"/>
                  </a:lnTo>
                  <a:lnTo>
                    <a:pt x="14125" y="45337"/>
                  </a:lnTo>
                  <a:lnTo>
                    <a:pt x="4374" y="60750"/>
                  </a:lnTo>
                  <a:lnTo>
                    <a:pt x="1172" y="75666"/>
                  </a:lnTo>
                  <a:lnTo>
                    <a:pt x="0" y="103278"/>
                  </a:lnTo>
                  <a:lnTo>
                    <a:pt x="3665" y="111096"/>
                  </a:lnTo>
                  <a:lnTo>
                    <a:pt x="9997" y="118568"/>
                  </a:lnTo>
                  <a:lnTo>
                    <a:pt x="20790" y="126036"/>
                  </a:lnTo>
                  <a:lnTo>
                    <a:pt x="28770" y="128562"/>
                  </a:lnTo>
                  <a:lnTo>
                    <a:pt x="33385" y="129153"/>
                  </a:lnTo>
                  <a:lnTo>
                    <a:pt x="37788" y="127534"/>
                  </a:lnTo>
                  <a:lnTo>
                    <a:pt x="39950" y="126115"/>
                  </a:lnTo>
                  <a:lnTo>
                    <a:pt x="60500" y="100143"/>
                  </a:lnTo>
                  <a:lnTo>
                    <a:pt x="66322" y="86058"/>
                  </a:lnTo>
                  <a:lnTo>
                    <a:pt x="71947" y="80159"/>
                  </a:lnTo>
                  <a:lnTo>
                    <a:pt x="83685" y="70623"/>
                  </a:lnTo>
                  <a:lnTo>
                    <a:pt x="90601" y="60716"/>
                  </a:lnTo>
                  <a:lnTo>
                    <a:pt x="94895" y="46138"/>
                  </a:lnTo>
                  <a:lnTo>
                    <a:pt x="96366" y="44334"/>
                  </a:lnTo>
                  <a:lnTo>
                    <a:pt x="100424" y="41439"/>
                  </a:lnTo>
                  <a:lnTo>
                    <a:pt x="100979" y="39161"/>
                  </a:lnTo>
                  <a:lnTo>
                    <a:pt x="101335" y="35321"/>
                  </a:lnTo>
                  <a:lnTo>
                    <a:pt x="101397" y="38027"/>
                  </a:lnTo>
                  <a:lnTo>
                    <a:pt x="100700" y="38927"/>
                  </a:lnTo>
                  <a:lnTo>
                    <a:pt x="98044" y="39926"/>
                  </a:lnTo>
                  <a:lnTo>
                    <a:pt x="97054" y="40898"/>
                  </a:lnTo>
                  <a:lnTo>
                    <a:pt x="86519" y="66013"/>
                  </a:lnTo>
                  <a:lnTo>
                    <a:pt x="81311" y="91504"/>
                  </a:lnTo>
                  <a:lnTo>
                    <a:pt x="76487" y="120835"/>
                  </a:lnTo>
                  <a:lnTo>
                    <a:pt x="76333" y="123765"/>
                  </a:lnTo>
                  <a:lnTo>
                    <a:pt x="77640" y="126424"/>
                  </a:lnTo>
                  <a:lnTo>
                    <a:pt x="82857" y="131261"/>
                  </a:lnTo>
                  <a:lnTo>
                    <a:pt x="86929" y="132127"/>
                  </a:lnTo>
                  <a:lnTo>
                    <a:pt x="118094" y="126724"/>
                  </a:lnTo>
                  <a:lnTo>
                    <a:pt x="146883" y="109915"/>
                  </a:lnTo>
                  <a:lnTo>
                    <a:pt x="164730" y="96883"/>
                  </a:lnTo>
                  <a:lnTo>
                    <a:pt x="171273" y="788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SMARTInkShape-698">
              <a:extLst>
                <a:ext uri="{FF2B5EF4-FFF2-40B4-BE49-F238E27FC236}">
                  <a16:creationId xmlns:a16="http://schemas.microsoft.com/office/drawing/2014/main" id="{1054A7AC-AF0B-1689-D012-4097D56FA18F}"/>
                </a:ext>
              </a:extLst>
            </p:cNvPr>
            <p:cNvSpPr/>
            <p:nvPr>
              <p:custDataLst>
                <p:tags r:id="rId129"/>
              </p:custDataLst>
            </p:nvPr>
          </p:nvSpPr>
          <p:spPr>
            <a:xfrm>
              <a:off x="3905250" y="2283816"/>
              <a:ext cx="133351" cy="133518"/>
            </a:xfrm>
            <a:custGeom>
              <a:avLst/>
              <a:gdLst/>
              <a:ahLst/>
              <a:cxnLst/>
              <a:rect l="0" t="0" r="0" b="0"/>
              <a:pathLst>
                <a:path w="133351" h="133518">
                  <a:moveTo>
                    <a:pt x="0" y="14884"/>
                  </a:moveTo>
                  <a:lnTo>
                    <a:pt x="0" y="14884"/>
                  </a:lnTo>
                  <a:lnTo>
                    <a:pt x="0" y="2268"/>
                  </a:lnTo>
                  <a:lnTo>
                    <a:pt x="5069" y="7976"/>
                  </a:lnTo>
                  <a:lnTo>
                    <a:pt x="10831" y="20206"/>
                  </a:lnTo>
                  <a:lnTo>
                    <a:pt x="19099" y="49227"/>
                  </a:lnTo>
                  <a:lnTo>
                    <a:pt x="30897" y="75917"/>
                  </a:lnTo>
                  <a:lnTo>
                    <a:pt x="41747" y="103297"/>
                  </a:lnTo>
                  <a:lnTo>
                    <a:pt x="52839" y="128728"/>
                  </a:lnTo>
                  <a:lnTo>
                    <a:pt x="57116" y="132509"/>
                  </a:lnTo>
                  <a:lnTo>
                    <a:pt x="59244" y="133517"/>
                  </a:lnTo>
                  <a:lnTo>
                    <a:pt x="62074" y="132779"/>
                  </a:lnTo>
                  <a:lnTo>
                    <a:pt x="76754" y="121453"/>
                  </a:lnTo>
                  <a:lnTo>
                    <a:pt x="87183" y="109725"/>
                  </a:lnTo>
                  <a:lnTo>
                    <a:pt x="89872" y="105628"/>
                  </a:lnTo>
                  <a:lnTo>
                    <a:pt x="93657" y="79636"/>
                  </a:lnTo>
                  <a:lnTo>
                    <a:pt x="98149" y="48494"/>
                  </a:lnTo>
                  <a:lnTo>
                    <a:pt x="105282" y="17917"/>
                  </a:lnTo>
                  <a:lnTo>
                    <a:pt x="107865" y="6454"/>
                  </a:lnTo>
                  <a:lnTo>
                    <a:pt x="110970" y="1024"/>
                  </a:lnTo>
                  <a:lnTo>
                    <a:pt x="114197" y="0"/>
                  </a:lnTo>
                  <a:lnTo>
                    <a:pt x="133350" y="21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0" name="SMARTInkShape-Group141">
            <a:extLst>
              <a:ext uri="{FF2B5EF4-FFF2-40B4-BE49-F238E27FC236}">
                <a16:creationId xmlns:a16="http://schemas.microsoft.com/office/drawing/2014/main" id="{E04506D9-F4FA-2454-3918-A550F264DF9F}"/>
              </a:ext>
            </a:extLst>
          </p:cNvPr>
          <p:cNvGrpSpPr/>
          <p:nvPr/>
        </p:nvGrpSpPr>
        <p:grpSpPr>
          <a:xfrm>
            <a:off x="5003800" y="2147183"/>
            <a:ext cx="228578" cy="220898"/>
            <a:chOff x="5003800" y="2147183"/>
            <a:chExt cx="228578" cy="220898"/>
          </a:xfrm>
        </p:grpSpPr>
        <p:sp>
          <p:nvSpPr>
            <p:cNvPr id="67" name="SMARTInkShape-699">
              <a:extLst>
                <a:ext uri="{FF2B5EF4-FFF2-40B4-BE49-F238E27FC236}">
                  <a16:creationId xmlns:a16="http://schemas.microsoft.com/office/drawing/2014/main" id="{B24BE27D-F4AC-08A2-769A-FAE256B1FE35}"/>
                </a:ext>
              </a:extLst>
            </p:cNvPr>
            <p:cNvSpPr/>
            <p:nvPr>
              <p:custDataLst>
                <p:tags r:id="rId122"/>
              </p:custDataLst>
            </p:nvPr>
          </p:nvSpPr>
          <p:spPr>
            <a:xfrm>
              <a:off x="5188476" y="2273616"/>
              <a:ext cx="43902" cy="65372"/>
            </a:xfrm>
            <a:custGeom>
              <a:avLst/>
              <a:gdLst/>
              <a:ahLst/>
              <a:cxnLst/>
              <a:rect l="0" t="0" r="0" b="0"/>
              <a:pathLst>
                <a:path w="43902" h="65372">
                  <a:moveTo>
                    <a:pt x="37574" y="31434"/>
                  </a:moveTo>
                  <a:lnTo>
                    <a:pt x="37574" y="31434"/>
                  </a:lnTo>
                  <a:lnTo>
                    <a:pt x="40945" y="28063"/>
                  </a:lnTo>
                  <a:lnTo>
                    <a:pt x="42600" y="24526"/>
                  </a:lnTo>
                  <a:lnTo>
                    <a:pt x="43901" y="3287"/>
                  </a:lnTo>
                  <a:lnTo>
                    <a:pt x="43203" y="2086"/>
                  </a:lnTo>
                  <a:lnTo>
                    <a:pt x="42033" y="1285"/>
                  </a:lnTo>
                  <a:lnTo>
                    <a:pt x="37014" y="158"/>
                  </a:lnTo>
                  <a:lnTo>
                    <a:pt x="35084" y="0"/>
                  </a:lnTo>
                  <a:lnTo>
                    <a:pt x="33092" y="1306"/>
                  </a:lnTo>
                  <a:lnTo>
                    <a:pt x="11891" y="27140"/>
                  </a:lnTo>
                  <a:lnTo>
                    <a:pt x="1249" y="55737"/>
                  </a:lnTo>
                  <a:lnTo>
                    <a:pt x="0" y="64348"/>
                  </a:lnTo>
                  <a:lnTo>
                    <a:pt x="1942" y="65371"/>
                  </a:lnTo>
                  <a:lnTo>
                    <a:pt x="9742" y="64627"/>
                  </a:lnTo>
                  <a:lnTo>
                    <a:pt x="18384" y="60062"/>
                  </a:lnTo>
                  <a:lnTo>
                    <a:pt x="26223" y="53330"/>
                  </a:lnTo>
                  <a:lnTo>
                    <a:pt x="34602" y="40901"/>
                  </a:lnTo>
                  <a:lnTo>
                    <a:pt x="39311" y="29997"/>
                  </a:lnTo>
                  <a:lnTo>
                    <a:pt x="40143" y="25537"/>
                  </a:lnTo>
                  <a:lnTo>
                    <a:pt x="37574" y="60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SMARTInkShape-700">
              <a:extLst>
                <a:ext uri="{FF2B5EF4-FFF2-40B4-BE49-F238E27FC236}">
                  <a16:creationId xmlns:a16="http://schemas.microsoft.com/office/drawing/2014/main" id="{BA33A858-094C-1023-9955-9B556D7C4B3A}"/>
                </a:ext>
              </a:extLst>
            </p:cNvPr>
            <p:cNvSpPr/>
            <p:nvPr>
              <p:custDataLst>
                <p:tags r:id="rId123"/>
              </p:custDataLst>
            </p:nvPr>
          </p:nvSpPr>
          <p:spPr>
            <a:xfrm>
              <a:off x="5003800" y="2247900"/>
              <a:ext cx="95251" cy="31751"/>
            </a:xfrm>
            <a:custGeom>
              <a:avLst/>
              <a:gdLst/>
              <a:ahLst/>
              <a:cxnLst/>
              <a:rect l="0" t="0" r="0" b="0"/>
              <a:pathLst>
                <a:path w="95251" h="31751">
                  <a:moveTo>
                    <a:pt x="0" y="31750"/>
                  </a:moveTo>
                  <a:lnTo>
                    <a:pt x="0" y="31750"/>
                  </a:lnTo>
                  <a:lnTo>
                    <a:pt x="0" y="28379"/>
                  </a:lnTo>
                  <a:lnTo>
                    <a:pt x="13484" y="19541"/>
                  </a:lnTo>
                  <a:lnTo>
                    <a:pt x="41913" y="8982"/>
                  </a:lnTo>
                  <a:lnTo>
                    <a:pt x="60004" y="2975"/>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SMARTInkShape-701">
              <a:extLst>
                <a:ext uri="{FF2B5EF4-FFF2-40B4-BE49-F238E27FC236}">
                  <a16:creationId xmlns:a16="http://schemas.microsoft.com/office/drawing/2014/main" id="{416901F0-1FE8-E3AC-E635-6619659353E1}"/>
                </a:ext>
              </a:extLst>
            </p:cNvPr>
            <p:cNvSpPr/>
            <p:nvPr>
              <p:custDataLst>
                <p:tags r:id="rId124"/>
              </p:custDataLst>
            </p:nvPr>
          </p:nvSpPr>
          <p:spPr>
            <a:xfrm>
              <a:off x="5005050" y="2147183"/>
              <a:ext cx="119401" cy="220898"/>
            </a:xfrm>
            <a:custGeom>
              <a:avLst/>
              <a:gdLst/>
              <a:ahLst/>
              <a:cxnLst/>
              <a:rect l="0" t="0" r="0" b="0"/>
              <a:pathLst>
                <a:path w="119401" h="220898">
                  <a:moveTo>
                    <a:pt x="17800" y="5467"/>
                  </a:moveTo>
                  <a:lnTo>
                    <a:pt x="17800" y="5467"/>
                  </a:lnTo>
                  <a:lnTo>
                    <a:pt x="17800" y="0"/>
                  </a:lnTo>
                  <a:lnTo>
                    <a:pt x="26638" y="29080"/>
                  </a:lnTo>
                  <a:lnTo>
                    <a:pt x="26079" y="55914"/>
                  </a:lnTo>
                  <a:lnTo>
                    <a:pt x="27536" y="85360"/>
                  </a:lnTo>
                  <a:lnTo>
                    <a:pt x="21448" y="114617"/>
                  </a:lnTo>
                  <a:lnTo>
                    <a:pt x="15509" y="139564"/>
                  </a:lnTo>
                  <a:lnTo>
                    <a:pt x="9282" y="165928"/>
                  </a:lnTo>
                  <a:lnTo>
                    <a:pt x="2968" y="191613"/>
                  </a:lnTo>
                  <a:lnTo>
                    <a:pt x="0" y="206985"/>
                  </a:lnTo>
                  <a:lnTo>
                    <a:pt x="1187" y="213329"/>
                  </a:lnTo>
                  <a:lnTo>
                    <a:pt x="2491" y="216008"/>
                  </a:lnTo>
                  <a:lnTo>
                    <a:pt x="4066" y="217795"/>
                  </a:lnTo>
                  <a:lnTo>
                    <a:pt x="7698" y="219779"/>
                  </a:lnTo>
                  <a:lnTo>
                    <a:pt x="13709" y="220897"/>
                  </a:lnTo>
                  <a:lnTo>
                    <a:pt x="41860" y="212488"/>
                  </a:lnTo>
                  <a:lnTo>
                    <a:pt x="72699" y="205058"/>
                  </a:lnTo>
                  <a:lnTo>
                    <a:pt x="119400" y="1959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4" name="SMARTInkShape-Group142">
            <a:extLst>
              <a:ext uri="{FF2B5EF4-FFF2-40B4-BE49-F238E27FC236}">
                <a16:creationId xmlns:a16="http://schemas.microsoft.com/office/drawing/2014/main" id="{79C97B69-EA6A-1E19-D1DF-A5489377F997}"/>
              </a:ext>
            </a:extLst>
          </p:cNvPr>
          <p:cNvGrpSpPr/>
          <p:nvPr/>
        </p:nvGrpSpPr>
        <p:grpSpPr>
          <a:xfrm>
            <a:off x="5581650" y="2228850"/>
            <a:ext cx="410985" cy="145824"/>
            <a:chOff x="5581650" y="2228850"/>
            <a:chExt cx="410985" cy="145824"/>
          </a:xfrm>
        </p:grpSpPr>
        <p:sp>
          <p:nvSpPr>
            <p:cNvPr id="71" name="SMARTInkShape-702">
              <a:extLst>
                <a:ext uri="{FF2B5EF4-FFF2-40B4-BE49-F238E27FC236}">
                  <a16:creationId xmlns:a16="http://schemas.microsoft.com/office/drawing/2014/main" id="{BED2F01A-5E49-4CD4-77E5-CC846F8DB42A}"/>
                </a:ext>
              </a:extLst>
            </p:cNvPr>
            <p:cNvSpPr/>
            <p:nvPr>
              <p:custDataLst>
                <p:tags r:id="rId119"/>
              </p:custDataLst>
            </p:nvPr>
          </p:nvSpPr>
          <p:spPr>
            <a:xfrm>
              <a:off x="5835650" y="2271922"/>
              <a:ext cx="156985" cy="102752"/>
            </a:xfrm>
            <a:custGeom>
              <a:avLst/>
              <a:gdLst/>
              <a:ahLst/>
              <a:cxnLst/>
              <a:rect l="0" t="0" r="0" b="0"/>
              <a:pathLst>
                <a:path w="156985" h="102752">
                  <a:moveTo>
                    <a:pt x="0" y="77578"/>
                  </a:moveTo>
                  <a:lnTo>
                    <a:pt x="0" y="77578"/>
                  </a:lnTo>
                  <a:lnTo>
                    <a:pt x="29493" y="75697"/>
                  </a:lnTo>
                  <a:lnTo>
                    <a:pt x="60075" y="68740"/>
                  </a:lnTo>
                  <a:lnTo>
                    <a:pt x="89773" y="63505"/>
                  </a:lnTo>
                  <a:lnTo>
                    <a:pt x="118906" y="55202"/>
                  </a:lnTo>
                  <a:lnTo>
                    <a:pt x="137302" y="44843"/>
                  </a:lnTo>
                  <a:lnTo>
                    <a:pt x="152789" y="32071"/>
                  </a:lnTo>
                  <a:lnTo>
                    <a:pt x="156101" y="25367"/>
                  </a:lnTo>
                  <a:lnTo>
                    <a:pt x="156984" y="21604"/>
                  </a:lnTo>
                  <a:lnTo>
                    <a:pt x="156083" y="13660"/>
                  </a:lnTo>
                  <a:lnTo>
                    <a:pt x="154856" y="9566"/>
                  </a:lnTo>
                  <a:lnTo>
                    <a:pt x="150510" y="6131"/>
                  </a:lnTo>
                  <a:lnTo>
                    <a:pt x="136272" y="433"/>
                  </a:lnTo>
                  <a:lnTo>
                    <a:pt x="108424" y="0"/>
                  </a:lnTo>
                  <a:lnTo>
                    <a:pt x="77548" y="6881"/>
                  </a:lnTo>
                  <a:lnTo>
                    <a:pt x="52948" y="21097"/>
                  </a:lnTo>
                  <a:lnTo>
                    <a:pt x="22444" y="45887"/>
                  </a:lnTo>
                  <a:lnTo>
                    <a:pt x="13706" y="60427"/>
                  </a:lnTo>
                  <a:lnTo>
                    <a:pt x="8530" y="76259"/>
                  </a:lnTo>
                  <a:lnTo>
                    <a:pt x="7803" y="80932"/>
                  </a:lnTo>
                  <a:lnTo>
                    <a:pt x="9435" y="85459"/>
                  </a:lnTo>
                  <a:lnTo>
                    <a:pt x="16894" y="94251"/>
                  </a:lnTo>
                  <a:lnTo>
                    <a:pt x="27263" y="99099"/>
                  </a:lnTo>
                  <a:lnTo>
                    <a:pt x="57911" y="102212"/>
                  </a:lnTo>
                  <a:lnTo>
                    <a:pt x="87635" y="102751"/>
                  </a:lnTo>
                  <a:lnTo>
                    <a:pt x="116193" y="98569"/>
                  </a:lnTo>
                  <a:lnTo>
                    <a:pt x="152400" y="9662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SMARTInkShape-703">
              <a:extLst>
                <a:ext uri="{FF2B5EF4-FFF2-40B4-BE49-F238E27FC236}">
                  <a16:creationId xmlns:a16="http://schemas.microsoft.com/office/drawing/2014/main" id="{31A25841-29A6-16B2-65D4-DF44CD50FFF5}"/>
                </a:ext>
              </a:extLst>
            </p:cNvPr>
            <p:cNvSpPr/>
            <p:nvPr>
              <p:custDataLst>
                <p:tags r:id="rId120"/>
              </p:custDataLst>
            </p:nvPr>
          </p:nvSpPr>
          <p:spPr>
            <a:xfrm>
              <a:off x="5727700" y="2249406"/>
              <a:ext cx="93485" cy="125215"/>
            </a:xfrm>
            <a:custGeom>
              <a:avLst/>
              <a:gdLst/>
              <a:ahLst/>
              <a:cxnLst/>
              <a:rect l="0" t="0" r="0" b="0"/>
              <a:pathLst>
                <a:path w="93485" h="125215">
                  <a:moveTo>
                    <a:pt x="82550" y="30244"/>
                  </a:moveTo>
                  <a:lnTo>
                    <a:pt x="82550" y="30244"/>
                  </a:lnTo>
                  <a:lnTo>
                    <a:pt x="82550" y="26873"/>
                  </a:lnTo>
                  <a:lnTo>
                    <a:pt x="86313" y="23336"/>
                  </a:lnTo>
                  <a:lnTo>
                    <a:pt x="89292" y="21406"/>
                  </a:lnTo>
                  <a:lnTo>
                    <a:pt x="91277" y="18707"/>
                  </a:lnTo>
                  <a:lnTo>
                    <a:pt x="93484" y="11946"/>
                  </a:lnTo>
                  <a:lnTo>
                    <a:pt x="92661" y="8873"/>
                  </a:lnTo>
                  <a:lnTo>
                    <a:pt x="87985" y="3578"/>
                  </a:lnTo>
                  <a:lnTo>
                    <a:pt x="83084" y="753"/>
                  </a:lnTo>
                  <a:lnTo>
                    <a:pt x="80790" y="0"/>
                  </a:lnTo>
                  <a:lnTo>
                    <a:pt x="64076" y="5683"/>
                  </a:lnTo>
                  <a:lnTo>
                    <a:pt x="34289" y="25016"/>
                  </a:lnTo>
                  <a:lnTo>
                    <a:pt x="24663" y="35437"/>
                  </a:lnTo>
                  <a:lnTo>
                    <a:pt x="23498" y="39350"/>
                  </a:lnTo>
                  <a:lnTo>
                    <a:pt x="24084" y="47462"/>
                  </a:lnTo>
                  <a:lnTo>
                    <a:pt x="26697" y="53889"/>
                  </a:lnTo>
                  <a:lnTo>
                    <a:pt x="28381" y="56591"/>
                  </a:lnTo>
                  <a:lnTo>
                    <a:pt x="35897" y="61474"/>
                  </a:lnTo>
                  <a:lnTo>
                    <a:pt x="67604" y="76781"/>
                  </a:lnTo>
                  <a:lnTo>
                    <a:pt x="89750" y="89508"/>
                  </a:lnTo>
                  <a:lnTo>
                    <a:pt x="90878" y="92331"/>
                  </a:lnTo>
                  <a:lnTo>
                    <a:pt x="90250" y="99231"/>
                  </a:lnTo>
                  <a:lnTo>
                    <a:pt x="83855" y="107001"/>
                  </a:lnTo>
                  <a:lnTo>
                    <a:pt x="74664" y="113747"/>
                  </a:lnTo>
                  <a:lnTo>
                    <a:pt x="59146" y="118078"/>
                  </a:lnTo>
                  <a:lnTo>
                    <a:pt x="28928" y="124076"/>
                  </a:lnTo>
                  <a:lnTo>
                    <a:pt x="7438" y="125214"/>
                  </a:lnTo>
                  <a:lnTo>
                    <a:pt x="4959" y="124602"/>
                  </a:lnTo>
                  <a:lnTo>
                    <a:pt x="0" y="1191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SMARTInkShape-704">
              <a:extLst>
                <a:ext uri="{FF2B5EF4-FFF2-40B4-BE49-F238E27FC236}">
                  <a16:creationId xmlns:a16="http://schemas.microsoft.com/office/drawing/2014/main" id="{F15D6C51-7468-6085-04F5-4A4EB8945A60}"/>
                </a:ext>
              </a:extLst>
            </p:cNvPr>
            <p:cNvSpPr/>
            <p:nvPr>
              <p:custDataLst>
                <p:tags r:id="rId121"/>
              </p:custDataLst>
            </p:nvPr>
          </p:nvSpPr>
          <p:spPr>
            <a:xfrm>
              <a:off x="5581650" y="2228850"/>
              <a:ext cx="95251" cy="141107"/>
            </a:xfrm>
            <a:custGeom>
              <a:avLst/>
              <a:gdLst/>
              <a:ahLst/>
              <a:cxnLst/>
              <a:rect l="0" t="0" r="0" b="0"/>
              <a:pathLst>
                <a:path w="95251" h="141107">
                  <a:moveTo>
                    <a:pt x="0" y="38100"/>
                  </a:moveTo>
                  <a:lnTo>
                    <a:pt x="0" y="38100"/>
                  </a:lnTo>
                  <a:lnTo>
                    <a:pt x="14306" y="38100"/>
                  </a:lnTo>
                  <a:lnTo>
                    <a:pt x="15887" y="37394"/>
                  </a:lnTo>
                  <a:lnTo>
                    <a:pt x="16942" y="36219"/>
                  </a:lnTo>
                  <a:lnTo>
                    <a:pt x="18112" y="33030"/>
                  </a:lnTo>
                  <a:lnTo>
                    <a:pt x="19013" y="25739"/>
                  </a:lnTo>
                  <a:lnTo>
                    <a:pt x="19039" y="28871"/>
                  </a:lnTo>
                  <a:lnTo>
                    <a:pt x="15389" y="46390"/>
                  </a:lnTo>
                  <a:lnTo>
                    <a:pt x="18118" y="73996"/>
                  </a:lnTo>
                  <a:lnTo>
                    <a:pt x="20655" y="99065"/>
                  </a:lnTo>
                  <a:lnTo>
                    <a:pt x="27756" y="119899"/>
                  </a:lnTo>
                  <a:lnTo>
                    <a:pt x="39428" y="139160"/>
                  </a:lnTo>
                  <a:lnTo>
                    <a:pt x="42514" y="140751"/>
                  </a:lnTo>
                  <a:lnTo>
                    <a:pt x="45981" y="141106"/>
                  </a:lnTo>
                  <a:lnTo>
                    <a:pt x="49704" y="140637"/>
                  </a:lnTo>
                  <a:lnTo>
                    <a:pt x="65057" y="129865"/>
                  </a:lnTo>
                  <a:lnTo>
                    <a:pt x="79641" y="109896"/>
                  </a:lnTo>
                  <a:lnTo>
                    <a:pt x="86156" y="82735"/>
                  </a:lnTo>
                  <a:lnTo>
                    <a:pt x="88088" y="55715"/>
                  </a:lnTo>
                  <a:lnTo>
                    <a:pt x="92031" y="29835"/>
                  </a:lnTo>
                  <a:lnTo>
                    <a:pt x="91938" y="16553"/>
                  </a:lnTo>
                  <a:lnTo>
                    <a:pt x="90956" y="7357"/>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8" name="SMARTInkShape-Group143">
            <a:extLst>
              <a:ext uri="{FF2B5EF4-FFF2-40B4-BE49-F238E27FC236}">
                <a16:creationId xmlns:a16="http://schemas.microsoft.com/office/drawing/2014/main" id="{3492FC3C-B1A0-E3C4-8F84-10887AFDC508}"/>
              </a:ext>
            </a:extLst>
          </p:cNvPr>
          <p:cNvGrpSpPr/>
          <p:nvPr/>
        </p:nvGrpSpPr>
        <p:grpSpPr>
          <a:xfrm>
            <a:off x="6381750" y="2133600"/>
            <a:ext cx="196851" cy="234951"/>
            <a:chOff x="6381750" y="2133600"/>
            <a:chExt cx="196851" cy="234951"/>
          </a:xfrm>
        </p:grpSpPr>
        <p:sp>
          <p:nvSpPr>
            <p:cNvPr id="75" name="SMARTInkShape-705">
              <a:extLst>
                <a:ext uri="{FF2B5EF4-FFF2-40B4-BE49-F238E27FC236}">
                  <a16:creationId xmlns:a16="http://schemas.microsoft.com/office/drawing/2014/main" id="{6B573FCB-56F7-62DA-E5D7-386F193DCE32}"/>
                </a:ext>
              </a:extLst>
            </p:cNvPr>
            <p:cNvSpPr/>
            <p:nvPr>
              <p:custDataLst>
                <p:tags r:id="rId116"/>
              </p:custDataLst>
            </p:nvPr>
          </p:nvSpPr>
          <p:spPr>
            <a:xfrm>
              <a:off x="6426200" y="2228907"/>
              <a:ext cx="152401" cy="133294"/>
            </a:xfrm>
            <a:custGeom>
              <a:avLst/>
              <a:gdLst/>
              <a:ahLst/>
              <a:cxnLst/>
              <a:rect l="0" t="0" r="0" b="0"/>
              <a:pathLst>
                <a:path w="152401" h="133294">
                  <a:moveTo>
                    <a:pt x="0" y="57093"/>
                  </a:moveTo>
                  <a:lnTo>
                    <a:pt x="0" y="57093"/>
                  </a:lnTo>
                  <a:lnTo>
                    <a:pt x="0" y="50351"/>
                  </a:lnTo>
                  <a:lnTo>
                    <a:pt x="10114" y="36045"/>
                  </a:lnTo>
                  <a:lnTo>
                    <a:pt x="27424" y="22388"/>
                  </a:lnTo>
                  <a:lnTo>
                    <a:pt x="54639" y="2130"/>
                  </a:lnTo>
                  <a:lnTo>
                    <a:pt x="63148" y="591"/>
                  </a:lnTo>
                  <a:lnTo>
                    <a:pt x="78100" y="0"/>
                  </a:lnTo>
                  <a:lnTo>
                    <a:pt x="79584" y="1392"/>
                  </a:lnTo>
                  <a:lnTo>
                    <a:pt x="81231" y="6702"/>
                  </a:lnTo>
                  <a:lnTo>
                    <a:pt x="80965" y="9388"/>
                  </a:lnTo>
                  <a:lnTo>
                    <a:pt x="77350" y="20649"/>
                  </a:lnTo>
                  <a:lnTo>
                    <a:pt x="75645" y="49106"/>
                  </a:lnTo>
                  <a:lnTo>
                    <a:pt x="70028" y="80737"/>
                  </a:lnTo>
                  <a:lnTo>
                    <a:pt x="69197" y="91694"/>
                  </a:lnTo>
                  <a:lnTo>
                    <a:pt x="64389" y="108852"/>
                  </a:lnTo>
                  <a:lnTo>
                    <a:pt x="64799" y="111355"/>
                  </a:lnTo>
                  <a:lnTo>
                    <a:pt x="67134" y="116017"/>
                  </a:lnTo>
                  <a:lnTo>
                    <a:pt x="67334" y="118248"/>
                  </a:lnTo>
                  <a:lnTo>
                    <a:pt x="64145" y="125659"/>
                  </a:lnTo>
                  <a:lnTo>
                    <a:pt x="63930" y="125381"/>
                  </a:lnTo>
                  <a:lnTo>
                    <a:pt x="63692" y="123191"/>
                  </a:lnTo>
                  <a:lnTo>
                    <a:pt x="72315" y="98331"/>
                  </a:lnTo>
                  <a:lnTo>
                    <a:pt x="87270" y="67042"/>
                  </a:lnTo>
                  <a:lnTo>
                    <a:pt x="108855" y="37868"/>
                  </a:lnTo>
                  <a:lnTo>
                    <a:pt x="119428" y="30152"/>
                  </a:lnTo>
                  <a:lnTo>
                    <a:pt x="128128" y="26768"/>
                  </a:lnTo>
                  <a:lnTo>
                    <a:pt x="130574" y="26999"/>
                  </a:lnTo>
                  <a:lnTo>
                    <a:pt x="135174" y="29136"/>
                  </a:lnTo>
                  <a:lnTo>
                    <a:pt x="141729" y="41048"/>
                  </a:lnTo>
                  <a:lnTo>
                    <a:pt x="145197" y="65448"/>
                  </a:lnTo>
                  <a:lnTo>
                    <a:pt x="145882" y="97131"/>
                  </a:lnTo>
                  <a:lnTo>
                    <a:pt x="146041" y="122080"/>
                  </a:lnTo>
                  <a:lnTo>
                    <a:pt x="147927" y="126663"/>
                  </a:lnTo>
                  <a:lnTo>
                    <a:pt x="152400" y="1332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SMARTInkShape-706">
              <a:extLst>
                <a:ext uri="{FF2B5EF4-FFF2-40B4-BE49-F238E27FC236}">
                  <a16:creationId xmlns:a16="http://schemas.microsoft.com/office/drawing/2014/main" id="{2DD95BFD-ED3B-B501-6CE5-CFF96843631B}"/>
                </a:ext>
              </a:extLst>
            </p:cNvPr>
            <p:cNvSpPr/>
            <p:nvPr>
              <p:custDataLst>
                <p:tags r:id="rId117"/>
              </p:custDataLst>
            </p:nvPr>
          </p:nvSpPr>
          <p:spPr>
            <a:xfrm>
              <a:off x="6388100" y="2133600"/>
              <a:ext cx="6351" cy="31751"/>
            </a:xfrm>
            <a:custGeom>
              <a:avLst/>
              <a:gdLst/>
              <a:ahLst/>
              <a:cxnLst/>
              <a:rect l="0" t="0" r="0" b="0"/>
              <a:pathLst>
                <a:path w="6351" h="31751">
                  <a:moveTo>
                    <a:pt x="0" y="31750"/>
                  </a:moveTo>
                  <a:lnTo>
                    <a:pt x="0" y="31750"/>
                  </a:lnTo>
                  <a:lnTo>
                    <a:pt x="6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SMARTInkShape-707">
              <a:extLst>
                <a:ext uri="{FF2B5EF4-FFF2-40B4-BE49-F238E27FC236}">
                  <a16:creationId xmlns:a16="http://schemas.microsoft.com/office/drawing/2014/main" id="{89766B13-D904-074D-D933-7FA84725BB6B}"/>
                </a:ext>
              </a:extLst>
            </p:cNvPr>
            <p:cNvSpPr/>
            <p:nvPr>
              <p:custDataLst>
                <p:tags r:id="rId118"/>
              </p:custDataLst>
            </p:nvPr>
          </p:nvSpPr>
          <p:spPr>
            <a:xfrm>
              <a:off x="6381750" y="2241550"/>
              <a:ext cx="24521" cy="127001"/>
            </a:xfrm>
            <a:custGeom>
              <a:avLst/>
              <a:gdLst/>
              <a:ahLst/>
              <a:cxnLst/>
              <a:rect l="0" t="0" r="0" b="0"/>
              <a:pathLst>
                <a:path w="24521" h="127001">
                  <a:moveTo>
                    <a:pt x="19050" y="0"/>
                  </a:moveTo>
                  <a:lnTo>
                    <a:pt x="19050" y="0"/>
                  </a:lnTo>
                  <a:lnTo>
                    <a:pt x="24518" y="0"/>
                  </a:lnTo>
                  <a:lnTo>
                    <a:pt x="24520" y="20278"/>
                  </a:lnTo>
                  <a:lnTo>
                    <a:pt x="16576" y="51461"/>
                  </a:lnTo>
                  <a:lnTo>
                    <a:pt x="7498" y="76396"/>
                  </a:lnTo>
                  <a:lnTo>
                    <a:pt x="1481" y="106734"/>
                  </a:lnTo>
                  <a:lnTo>
                    <a:pt x="0" y="1270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3" name="SMARTInkShape-Group144">
            <a:extLst>
              <a:ext uri="{FF2B5EF4-FFF2-40B4-BE49-F238E27FC236}">
                <a16:creationId xmlns:a16="http://schemas.microsoft.com/office/drawing/2014/main" id="{A275FDC7-C814-716D-71ED-DDC0CB1D8D81}"/>
              </a:ext>
            </a:extLst>
          </p:cNvPr>
          <p:cNvGrpSpPr/>
          <p:nvPr/>
        </p:nvGrpSpPr>
        <p:grpSpPr>
          <a:xfrm>
            <a:off x="6940783" y="2058699"/>
            <a:ext cx="345045" cy="347863"/>
            <a:chOff x="6940783" y="2058699"/>
            <a:chExt cx="345045" cy="347863"/>
          </a:xfrm>
        </p:grpSpPr>
        <p:sp>
          <p:nvSpPr>
            <p:cNvPr id="79" name="SMARTInkShape-708">
              <a:extLst>
                <a:ext uri="{FF2B5EF4-FFF2-40B4-BE49-F238E27FC236}">
                  <a16:creationId xmlns:a16="http://schemas.microsoft.com/office/drawing/2014/main" id="{30876D2D-437A-0548-1CC1-A5EFEAFD0CB2}"/>
                </a:ext>
              </a:extLst>
            </p:cNvPr>
            <p:cNvSpPr/>
            <p:nvPr>
              <p:custDataLst>
                <p:tags r:id="rId112"/>
              </p:custDataLst>
            </p:nvPr>
          </p:nvSpPr>
          <p:spPr>
            <a:xfrm>
              <a:off x="7202256" y="2330714"/>
              <a:ext cx="83572" cy="75848"/>
            </a:xfrm>
            <a:custGeom>
              <a:avLst/>
              <a:gdLst/>
              <a:ahLst/>
              <a:cxnLst/>
              <a:rect l="0" t="0" r="0" b="0"/>
              <a:pathLst>
                <a:path w="83572" h="75848">
                  <a:moveTo>
                    <a:pt x="49444" y="12436"/>
                  </a:moveTo>
                  <a:lnTo>
                    <a:pt x="49444" y="12436"/>
                  </a:lnTo>
                  <a:lnTo>
                    <a:pt x="55716" y="6164"/>
                  </a:lnTo>
                  <a:lnTo>
                    <a:pt x="55771" y="2738"/>
                  </a:lnTo>
                  <a:lnTo>
                    <a:pt x="54368" y="1737"/>
                  </a:lnTo>
                  <a:lnTo>
                    <a:pt x="41486" y="0"/>
                  </a:lnTo>
                  <a:lnTo>
                    <a:pt x="31407" y="3185"/>
                  </a:lnTo>
                  <a:lnTo>
                    <a:pt x="10385" y="20137"/>
                  </a:lnTo>
                  <a:lnTo>
                    <a:pt x="3221" y="30397"/>
                  </a:lnTo>
                  <a:lnTo>
                    <a:pt x="0" y="39003"/>
                  </a:lnTo>
                  <a:lnTo>
                    <a:pt x="253" y="41436"/>
                  </a:lnTo>
                  <a:lnTo>
                    <a:pt x="3848" y="52292"/>
                  </a:lnTo>
                  <a:lnTo>
                    <a:pt x="4768" y="64445"/>
                  </a:lnTo>
                  <a:lnTo>
                    <a:pt x="5549" y="66159"/>
                  </a:lnTo>
                  <a:lnTo>
                    <a:pt x="6775" y="67301"/>
                  </a:lnTo>
                  <a:lnTo>
                    <a:pt x="11872" y="70791"/>
                  </a:lnTo>
                  <a:lnTo>
                    <a:pt x="13813" y="72506"/>
                  </a:lnTo>
                  <a:lnTo>
                    <a:pt x="19732" y="74411"/>
                  </a:lnTo>
                  <a:lnTo>
                    <a:pt x="35237" y="75847"/>
                  </a:lnTo>
                  <a:lnTo>
                    <a:pt x="65224" y="67090"/>
                  </a:lnTo>
                  <a:lnTo>
                    <a:pt x="72450" y="59304"/>
                  </a:lnTo>
                  <a:lnTo>
                    <a:pt x="82837" y="37059"/>
                  </a:lnTo>
                  <a:lnTo>
                    <a:pt x="83571" y="28554"/>
                  </a:lnTo>
                  <a:lnTo>
                    <a:pt x="80096" y="10639"/>
                  </a:lnTo>
                  <a:lnTo>
                    <a:pt x="74591" y="5052"/>
                  </a:lnTo>
                  <a:lnTo>
                    <a:pt x="65559" y="2099"/>
                  </a:lnTo>
                  <a:lnTo>
                    <a:pt x="55900" y="1492"/>
                  </a:lnTo>
                  <a:lnTo>
                    <a:pt x="36744" y="60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SMARTInkShape-709">
              <a:extLst>
                <a:ext uri="{FF2B5EF4-FFF2-40B4-BE49-F238E27FC236}">
                  <a16:creationId xmlns:a16="http://schemas.microsoft.com/office/drawing/2014/main" id="{376E1FE8-74F1-3B00-40C4-1652B2EE2E1A}"/>
                </a:ext>
              </a:extLst>
            </p:cNvPr>
            <p:cNvSpPr/>
            <p:nvPr>
              <p:custDataLst>
                <p:tags r:id="rId113"/>
              </p:custDataLst>
            </p:nvPr>
          </p:nvSpPr>
          <p:spPr>
            <a:xfrm>
              <a:off x="6959600" y="2235279"/>
              <a:ext cx="114301" cy="18972"/>
            </a:xfrm>
            <a:custGeom>
              <a:avLst/>
              <a:gdLst/>
              <a:ahLst/>
              <a:cxnLst/>
              <a:rect l="0" t="0" r="0" b="0"/>
              <a:pathLst>
                <a:path w="114301" h="18972">
                  <a:moveTo>
                    <a:pt x="0" y="18971"/>
                  </a:moveTo>
                  <a:lnTo>
                    <a:pt x="0" y="18971"/>
                  </a:lnTo>
                  <a:lnTo>
                    <a:pt x="0" y="13504"/>
                  </a:lnTo>
                  <a:lnTo>
                    <a:pt x="705" y="13209"/>
                  </a:lnTo>
                  <a:lnTo>
                    <a:pt x="32322" y="10743"/>
                  </a:lnTo>
                  <a:lnTo>
                    <a:pt x="45426" y="7154"/>
                  </a:lnTo>
                  <a:lnTo>
                    <a:pt x="59172" y="5740"/>
                  </a:lnTo>
                  <a:lnTo>
                    <a:pt x="71295" y="1279"/>
                  </a:lnTo>
                  <a:lnTo>
                    <a:pt x="90729" y="0"/>
                  </a:lnTo>
                  <a:lnTo>
                    <a:pt x="114300" y="627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SMARTInkShape-710">
              <a:extLst>
                <a:ext uri="{FF2B5EF4-FFF2-40B4-BE49-F238E27FC236}">
                  <a16:creationId xmlns:a16="http://schemas.microsoft.com/office/drawing/2014/main" id="{7DF544EF-798E-CB33-73C9-D82EA0FCAD09}"/>
                </a:ext>
              </a:extLst>
            </p:cNvPr>
            <p:cNvSpPr/>
            <p:nvPr>
              <p:custDataLst>
                <p:tags r:id="rId114"/>
              </p:custDataLst>
            </p:nvPr>
          </p:nvSpPr>
          <p:spPr>
            <a:xfrm>
              <a:off x="7086600" y="2071661"/>
              <a:ext cx="28992" cy="271490"/>
            </a:xfrm>
            <a:custGeom>
              <a:avLst/>
              <a:gdLst/>
              <a:ahLst/>
              <a:cxnLst/>
              <a:rect l="0" t="0" r="0" b="0"/>
              <a:pathLst>
                <a:path w="28992" h="271490">
                  <a:moveTo>
                    <a:pt x="12700" y="30189"/>
                  </a:moveTo>
                  <a:lnTo>
                    <a:pt x="12700" y="30189"/>
                  </a:lnTo>
                  <a:lnTo>
                    <a:pt x="23684" y="6340"/>
                  </a:lnTo>
                  <a:lnTo>
                    <a:pt x="25061" y="0"/>
                  </a:lnTo>
                  <a:lnTo>
                    <a:pt x="25880" y="185"/>
                  </a:lnTo>
                  <a:lnTo>
                    <a:pt x="28670" y="2272"/>
                  </a:lnTo>
                  <a:lnTo>
                    <a:pt x="28991" y="5228"/>
                  </a:lnTo>
                  <a:lnTo>
                    <a:pt x="26073" y="18795"/>
                  </a:lnTo>
                  <a:lnTo>
                    <a:pt x="16743" y="47408"/>
                  </a:lnTo>
                  <a:lnTo>
                    <a:pt x="13898" y="74488"/>
                  </a:lnTo>
                  <a:lnTo>
                    <a:pt x="13233" y="96444"/>
                  </a:lnTo>
                  <a:lnTo>
                    <a:pt x="12858" y="125080"/>
                  </a:lnTo>
                  <a:lnTo>
                    <a:pt x="12747" y="148145"/>
                  </a:lnTo>
                  <a:lnTo>
                    <a:pt x="12714" y="175441"/>
                  </a:lnTo>
                  <a:lnTo>
                    <a:pt x="12704" y="201403"/>
                  </a:lnTo>
                  <a:lnTo>
                    <a:pt x="12701" y="228717"/>
                  </a:lnTo>
                  <a:lnTo>
                    <a:pt x="6938" y="260051"/>
                  </a:lnTo>
                  <a:lnTo>
                    <a:pt x="6428" y="269843"/>
                  </a:lnTo>
                  <a:lnTo>
                    <a:pt x="5696" y="270392"/>
                  </a:lnTo>
                  <a:lnTo>
                    <a:pt x="0" y="2714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SMARTInkShape-711">
              <a:extLst>
                <a:ext uri="{FF2B5EF4-FFF2-40B4-BE49-F238E27FC236}">
                  <a16:creationId xmlns:a16="http://schemas.microsoft.com/office/drawing/2014/main" id="{F806E463-1D2B-CDD0-DDCE-688E17318B7C}"/>
                </a:ext>
              </a:extLst>
            </p:cNvPr>
            <p:cNvSpPr/>
            <p:nvPr>
              <p:custDataLst>
                <p:tags r:id="rId115"/>
              </p:custDataLst>
            </p:nvPr>
          </p:nvSpPr>
          <p:spPr>
            <a:xfrm>
              <a:off x="6940783" y="2058699"/>
              <a:ext cx="59873" cy="335252"/>
            </a:xfrm>
            <a:custGeom>
              <a:avLst/>
              <a:gdLst/>
              <a:ahLst/>
              <a:cxnLst/>
              <a:rect l="0" t="0" r="0" b="0"/>
              <a:pathLst>
                <a:path w="59873" h="335252">
                  <a:moveTo>
                    <a:pt x="37867" y="24101"/>
                  </a:moveTo>
                  <a:lnTo>
                    <a:pt x="37867" y="24101"/>
                  </a:lnTo>
                  <a:lnTo>
                    <a:pt x="37867" y="17359"/>
                  </a:lnTo>
                  <a:lnTo>
                    <a:pt x="39278" y="14667"/>
                  </a:lnTo>
                  <a:lnTo>
                    <a:pt x="55512" y="0"/>
                  </a:lnTo>
                  <a:lnTo>
                    <a:pt x="56685" y="978"/>
                  </a:lnTo>
                  <a:lnTo>
                    <a:pt x="59872" y="5828"/>
                  </a:lnTo>
                  <a:lnTo>
                    <a:pt x="57994" y="18331"/>
                  </a:lnTo>
                  <a:lnTo>
                    <a:pt x="50886" y="43323"/>
                  </a:lnTo>
                  <a:lnTo>
                    <a:pt x="42430" y="68602"/>
                  </a:lnTo>
                  <a:lnTo>
                    <a:pt x="32870" y="93966"/>
                  </a:lnTo>
                  <a:lnTo>
                    <a:pt x="25568" y="119355"/>
                  </a:lnTo>
                  <a:lnTo>
                    <a:pt x="18936" y="144752"/>
                  </a:lnTo>
                  <a:lnTo>
                    <a:pt x="14384" y="170152"/>
                  </a:lnTo>
                  <a:lnTo>
                    <a:pt x="9475" y="200647"/>
                  </a:lnTo>
                  <a:lnTo>
                    <a:pt x="2416" y="231417"/>
                  </a:lnTo>
                  <a:lnTo>
                    <a:pt x="552" y="254156"/>
                  </a:lnTo>
                  <a:lnTo>
                    <a:pt x="0" y="283941"/>
                  </a:lnTo>
                  <a:lnTo>
                    <a:pt x="1694" y="309959"/>
                  </a:lnTo>
                  <a:lnTo>
                    <a:pt x="6117" y="3352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4" name="SMARTInkShape-712">
            <a:extLst>
              <a:ext uri="{FF2B5EF4-FFF2-40B4-BE49-F238E27FC236}">
                <a16:creationId xmlns:a16="http://schemas.microsoft.com/office/drawing/2014/main" id="{E2D6294D-DC30-159A-73F0-B9239BEDDA22}"/>
              </a:ext>
            </a:extLst>
          </p:cNvPr>
          <p:cNvSpPr/>
          <p:nvPr>
            <p:custDataLst>
              <p:tags r:id="rId1"/>
            </p:custDataLst>
          </p:nvPr>
        </p:nvSpPr>
        <p:spPr>
          <a:xfrm>
            <a:off x="2959684" y="2973100"/>
            <a:ext cx="183567" cy="226819"/>
          </a:xfrm>
          <a:custGeom>
            <a:avLst/>
            <a:gdLst/>
            <a:ahLst/>
            <a:cxnLst/>
            <a:rect l="0" t="0" r="0" b="0"/>
            <a:pathLst>
              <a:path w="183567" h="226819">
                <a:moveTo>
                  <a:pt x="43866" y="55850"/>
                </a:moveTo>
                <a:lnTo>
                  <a:pt x="43866" y="55850"/>
                </a:lnTo>
                <a:lnTo>
                  <a:pt x="43866" y="50383"/>
                </a:lnTo>
                <a:lnTo>
                  <a:pt x="65942" y="23781"/>
                </a:lnTo>
                <a:lnTo>
                  <a:pt x="93468" y="3086"/>
                </a:lnTo>
                <a:lnTo>
                  <a:pt x="105521" y="0"/>
                </a:lnTo>
                <a:lnTo>
                  <a:pt x="113837" y="1159"/>
                </a:lnTo>
                <a:lnTo>
                  <a:pt x="118030" y="2456"/>
                </a:lnTo>
                <a:lnTo>
                  <a:pt x="121531" y="5437"/>
                </a:lnTo>
                <a:lnTo>
                  <a:pt x="127302" y="14394"/>
                </a:lnTo>
                <a:lnTo>
                  <a:pt x="131687" y="41050"/>
                </a:lnTo>
                <a:lnTo>
                  <a:pt x="132553" y="67011"/>
                </a:lnTo>
                <a:lnTo>
                  <a:pt x="130555" y="85505"/>
                </a:lnTo>
                <a:lnTo>
                  <a:pt x="118235" y="114339"/>
                </a:lnTo>
                <a:lnTo>
                  <a:pt x="101073" y="141879"/>
                </a:lnTo>
                <a:lnTo>
                  <a:pt x="73739" y="169898"/>
                </a:lnTo>
                <a:lnTo>
                  <a:pt x="42377" y="195528"/>
                </a:lnTo>
                <a:lnTo>
                  <a:pt x="13331" y="216008"/>
                </a:lnTo>
                <a:lnTo>
                  <a:pt x="0" y="226818"/>
                </a:lnTo>
                <a:lnTo>
                  <a:pt x="14740" y="226499"/>
                </a:lnTo>
                <a:lnTo>
                  <a:pt x="41797" y="220374"/>
                </a:lnTo>
                <a:lnTo>
                  <a:pt x="70535" y="214429"/>
                </a:lnTo>
                <a:lnTo>
                  <a:pt x="97629" y="210081"/>
                </a:lnTo>
                <a:lnTo>
                  <a:pt x="129118" y="205241"/>
                </a:lnTo>
                <a:lnTo>
                  <a:pt x="157128" y="197314"/>
                </a:lnTo>
                <a:lnTo>
                  <a:pt x="174126" y="195077"/>
                </a:lnTo>
                <a:lnTo>
                  <a:pt x="178900" y="192282"/>
                </a:lnTo>
                <a:lnTo>
                  <a:pt x="180456" y="191960"/>
                </a:lnTo>
                <a:lnTo>
                  <a:pt x="183566" y="195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SMARTInkShape-713">
            <a:extLst>
              <a:ext uri="{FF2B5EF4-FFF2-40B4-BE49-F238E27FC236}">
                <a16:creationId xmlns:a16="http://schemas.microsoft.com/office/drawing/2014/main" id="{C52781AD-67FC-9C4A-3F2F-C66493E8D2E6}"/>
              </a:ext>
            </a:extLst>
          </p:cNvPr>
          <p:cNvSpPr/>
          <p:nvPr>
            <p:custDataLst>
              <p:tags r:id="rId2"/>
            </p:custDataLst>
          </p:nvPr>
        </p:nvSpPr>
        <p:spPr>
          <a:xfrm>
            <a:off x="3302883" y="3061105"/>
            <a:ext cx="157868" cy="18646"/>
          </a:xfrm>
          <a:custGeom>
            <a:avLst/>
            <a:gdLst/>
            <a:ahLst/>
            <a:cxnLst/>
            <a:rect l="0" t="0" r="0" b="0"/>
            <a:pathLst>
              <a:path w="157868" h="18646">
                <a:moveTo>
                  <a:pt x="5467" y="18645"/>
                </a:moveTo>
                <a:lnTo>
                  <a:pt x="5467" y="18645"/>
                </a:lnTo>
                <a:lnTo>
                  <a:pt x="0" y="18645"/>
                </a:lnTo>
                <a:lnTo>
                  <a:pt x="27713" y="16764"/>
                </a:lnTo>
                <a:lnTo>
                  <a:pt x="55644" y="9807"/>
                </a:lnTo>
                <a:lnTo>
                  <a:pt x="81646" y="6453"/>
                </a:lnTo>
                <a:lnTo>
                  <a:pt x="96474" y="5465"/>
                </a:lnTo>
                <a:lnTo>
                  <a:pt x="126178" y="0"/>
                </a:lnTo>
                <a:lnTo>
                  <a:pt x="134611" y="480"/>
                </a:lnTo>
                <a:lnTo>
                  <a:pt x="146586" y="4718"/>
                </a:lnTo>
                <a:lnTo>
                  <a:pt x="157867" y="122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8" name="SMARTInkShape-Group147">
            <a:extLst>
              <a:ext uri="{FF2B5EF4-FFF2-40B4-BE49-F238E27FC236}">
                <a16:creationId xmlns:a16="http://schemas.microsoft.com/office/drawing/2014/main" id="{E082ADD5-2E75-AFDB-2D90-CBE962B5E7EA}"/>
              </a:ext>
            </a:extLst>
          </p:cNvPr>
          <p:cNvGrpSpPr/>
          <p:nvPr/>
        </p:nvGrpSpPr>
        <p:grpSpPr>
          <a:xfrm>
            <a:off x="3771192" y="3023429"/>
            <a:ext cx="280109" cy="136904"/>
            <a:chOff x="3771192" y="3023429"/>
            <a:chExt cx="280109" cy="136904"/>
          </a:xfrm>
        </p:grpSpPr>
        <p:sp>
          <p:nvSpPr>
            <p:cNvPr id="86" name="SMARTInkShape-714">
              <a:extLst>
                <a:ext uri="{FF2B5EF4-FFF2-40B4-BE49-F238E27FC236}">
                  <a16:creationId xmlns:a16="http://schemas.microsoft.com/office/drawing/2014/main" id="{5AF98AC5-1AE1-FC14-84A0-6DE145DB617C}"/>
                </a:ext>
              </a:extLst>
            </p:cNvPr>
            <p:cNvSpPr/>
            <p:nvPr>
              <p:custDataLst>
                <p:tags r:id="rId110"/>
              </p:custDataLst>
            </p:nvPr>
          </p:nvSpPr>
          <p:spPr>
            <a:xfrm>
              <a:off x="3867150" y="3041650"/>
              <a:ext cx="184151" cy="118683"/>
            </a:xfrm>
            <a:custGeom>
              <a:avLst/>
              <a:gdLst/>
              <a:ahLst/>
              <a:cxnLst/>
              <a:rect l="0" t="0" r="0" b="0"/>
              <a:pathLst>
                <a:path w="184151" h="118683">
                  <a:moveTo>
                    <a:pt x="0" y="57150"/>
                  </a:moveTo>
                  <a:lnTo>
                    <a:pt x="0" y="57150"/>
                  </a:lnTo>
                  <a:lnTo>
                    <a:pt x="14927" y="27297"/>
                  </a:lnTo>
                  <a:lnTo>
                    <a:pt x="35966" y="2241"/>
                  </a:lnTo>
                  <a:lnTo>
                    <a:pt x="39033" y="996"/>
                  </a:lnTo>
                  <a:lnTo>
                    <a:pt x="50122" y="197"/>
                  </a:lnTo>
                  <a:lnTo>
                    <a:pt x="57789" y="3850"/>
                  </a:lnTo>
                  <a:lnTo>
                    <a:pt x="65901" y="10884"/>
                  </a:lnTo>
                  <a:lnTo>
                    <a:pt x="77696" y="26743"/>
                  </a:lnTo>
                  <a:lnTo>
                    <a:pt x="85267" y="44142"/>
                  </a:lnTo>
                  <a:lnTo>
                    <a:pt x="93650" y="72459"/>
                  </a:lnTo>
                  <a:lnTo>
                    <a:pt x="99821" y="95765"/>
                  </a:lnTo>
                  <a:lnTo>
                    <a:pt x="100104" y="106768"/>
                  </a:lnTo>
                  <a:lnTo>
                    <a:pt x="97877" y="114010"/>
                  </a:lnTo>
                  <a:lnTo>
                    <a:pt x="95591" y="116223"/>
                  </a:lnTo>
                  <a:lnTo>
                    <a:pt x="89287" y="118682"/>
                  </a:lnTo>
                  <a:lnTo>
                    <a:pt x="81781" y="117894"/>
                  </a:lnTo>
                  <a:lnTo>
                    <a:pt x="77804" y="116696"/>
                  </a:lnTo>
                  <a:lnTo>
                    <a:pt x="74447" y="112369"/>
                  </a:lnTo>
                  <a:lnTo>
                    <a:pt x="68836" y="98155"/>
                  </a:lnTo>
                  <a:lnTo>
                    <a:pt x="67753" y="83841"/>
                  </a:lnTo>
                  <a:lnTo>
                    <a:pt x="72806" y="57405"/>
                  </a:lnTo>
                  <a:lnTo>
                    <a:pt x="80336" y="46445"/>
                  </a:lnTo>
                  <a:lnTo>
                    <a:pt x="99046" y="31282"/>
                  </a:lnTo>
                  <a:lnTo>
                    <a:pt x="126470" y="20787"/>
                  </a:lnTo>
                  <a:lnTo>
                    <a:pt x="157182" y="9620"/>
                  </a:lnTo>
                  <a:lnTo>
                    <a:pt x="1841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SMARTInkShape-715">
              <a:extLst>
                <a:ext uri="{FF2B5EF4-FFF2-40B4-BE49-F238E27FC236}">
                  <a16:creationId xmlns:a16="http://schemas.microsoft.com/office/drawing/2014/main" id="{28F3EECA-4ABB-D6AA-E5FB-1ECEF7FE6918}"/>
                </a:ext>
              </a:extLst>
            </p:cNvPr>
            <p:cNvSpPr/>
            <p:nvPr>
              <p:custDataLst>
                <p:tags r:id="rId111"/>
              </p:custDataLst>
            </p:nvPr>
          </p:nvSpPr>
          <p:spPr>
            <a:xfrm>
              <a:off x="3771192" y="3023429"/>
              <a:ext cx="70530" cy="110757"/>
            </a:xfrm>
            <a:custGeom>
              <a:avLst/>
              <a:gdLst/>
              <a:ahLst/>
              <a:cxnLst/>
              <a:rect l="0" t="0" r="0" b="0"/>
              <a:pathLst>
                <a:path w="70530" h="110757">
                  <a:moveTo>
                    <a:pt x="57858" y="18221"/>
                  </a:moveTo>
                  <a:lnTo>
                    <a:pt x="57858" y="18221"/>
                  </a:lnTo>
                  <a:lnTo>
                    <a:pt x="61229" y="21592"/>
                  </a:lnTo>
                  <a:lnTo>
                    <a:pt x="64765" y="23246"/>
                  </a:lnTo>
                  <a:lnTo>
                    <a:pt x="66696" y="23688"/>
                  </a:lnTo>
                  <a:lnTo>
                    <a:pt x="67983" y="23277"/>
                  </a:lnTo>
                  <a:lnTo>
                    <a:pt x="68841" y="22297"/>
                  </a:lnTo>
                  <a:lnTo>
                    <a:pt x="69795" y="19327"/>
                  </a:lnTo>
                  <a:lnTo>
                    <a:pt x="70529" y="5461"/>
                  </a:lnTo>
                  <a:lnTo>
                    <a:pt x="69127" y="3365"/>
                  </a:lnTo>
                  <a:lnTo>
                    <a:pt x="66782" y="1967"/>
                  </a:lnTo>
                  <a:lnTo>
                    <a:pt x="56739" y="0"/>
                  </a:lnTo>
                  <a:lnTo>
                    <a:pt x="48894" y="245"/>
                  </a:lnTo>
                  <a:lnTo>
                    <a:pt x="40704" y="2706"/>
                  </a:lnTo>
                  <a:lnTo>
                    <a:pt x="28159" y="11429"/>
                  </a:lnTo>
                  <a:lnTo>
                    <a:pt x="11278" y="32794"/>
                  </a:lnTo>
                  <a:lnTo>
                    <a:pt x="2819" y="47511"/>
                  </a:lnTo>
                  <a:lnTo>
                    <a:pt x="0" y="63459"/>
                  </a:lnTo>
                  <a:lnTo>
                    <a:pt x="2380" y="84542"/>
                  </a:lnTo>
                  <a:lnTo>
                    <a:pt x="6390" y="94969"/>
                  </a:lnTo>
                  <a:lnTo>
                    <a:pt x="12876" y="104307"/>
                  </a:lnTo>
                  <a:lnTo>
                    <a:pt x="24225" y="109398"/>
                  </a:lnTo>
                  <a:lnTo>
                    <a:pt x="31203" y="110756"/>
                  </a:lnTo>
                  <a:lnTo>
                    <a:pt x="44600" y="108502"/>
                  </a:lnTo>
                  <a:lnTo>
                    <a:pt x="51136" y="105924"/>
                  </a:lnTo>
                  <a:lnTo>
                    <a:pt x="55493" y="102796"/>
                  </a:lnTo>
                  <a:lnTo>
                    <a:pt x="60335" y="95556"/>
                  </a:lnTo>
                  <a:lnTo>
                    <a:pt x="63060" y="83547"/>
                  </a:lnTo>
                  <a:lnTo>
                    <a:pt x="60497" y="67681"/>
                  </a:lnTo>
                  <a:lnTo>
                    <a:pt x="55269" y="52945"/>
                  </a:lnTo>
                  <a:lnTo>
                    <a:pt x="37532" y="30134"/>
                  </a:lnTo>
                  <a:lnTo>
                    <a:pt x="30950" y="27043"/>
                  </a:lnTo>
                  <a:lnTo>
                    <a:pt x="24027" y="24964"/>
                  </a:lnTo>
                  <a:lnTo>
                    <a:pt x="13408" y="182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8" name="SMARTInkShape-Group148">
            <a:extLst>
              <a:ext uri="{FF2B5EF4-FFF2-40B4-BE49-F238E27FC236}">
                <a16:creationId xmlns:a16="http://schemas.microsoft.com/office/drawing/2014/main" id="{3D82E87F-C2D6-AFF8-6786-8DA1E2C9CE54}"/>
              </a:ext>
            </a:extLst>
          </p:cNvPr>
          <p:cNvGrpSpPr/>
          <p:nvPr/>
        </p:nvGrpSpPr>
        <p:grpSpPr>
          <a:xfrm>
            <a:off x="4381500" y="2883894"/>
            <a:ext cx="1187451" cy="297457"/>
            <a:chOff x="4381500" y="2883894"/>
            <a:chExt cx="1187451" cy="297457"/>
          </a:xfrm>
        </p:grpSpPr>
        <p:sp>
          <p:nvSpPr>
            <p:cNvPr id="89" name="SMARTInkShape-716">
              <a:extLst>
                <a:ext uri="{FF2B5EF4-FFF2-40B4-BE49-F238E27FC236}">
                  <a16:creationId xmlns:a16="http://schemas.microsoft.com/office/drawing/2014/main" id="{1A5C821A-FA82-3A89-78EC-A92569CCE524}"/>
                </a:ext>
              </a:extLst>
            </p:cNvPr>
            <p:cNvSpPr/>
            <p:nvPr>
              <p:custDataLst>
                <p:tags r:id="rId101"/>
              </p:custDataLst>
            </p:nvPr>
          </p:nvSpPr>
          <p:spPr>
            <a:xfrm>
              <a:off x="5424582" y="2897176"/>
              <a:ext cx="144369" cy="272212"/>
            </a:xfrm>
            <a:custGeom>
              <a:avLst/>
              <a:gdLst/>
              <a:ahLst/>
              <a:cxnLst/>
              <a:rect l="0" t="0" r="0" b="0"/>
              <a:pathLst>
                <a:path w="144369" h="272212">
                  <a:moveTo>
                    <a:pt x="80868" y="176224"/>
                  </a:moveTo>
                  <a:lnTo>
                    <a:pt x="80868" y="176224"/>
                  </a:lnTo>
                  <a:lnTo>
                    <a:pt x="86336" y="170757"/>
                  </a:lnTo>
                  <a:lnTo>
                    <a:pt x="85924" y="169757"/>
                  </a:lnTo>
                  <a:lnTo>
                    <a:pt x="78302" y="161113"/>
                  </a:lnTo>
                  <a:lnTo>
                    <a:pt x="68897" y="154970"/>
                  </a:lnTo>
                  <a:lnTo>
                    <a:pt x="65126" y="154294"/>
                  </a:lnTo>
                  <a:lnTo>
                    <a:pt x="57173" y="155424"/>
                  </a:lnTo>
                  <a:lnTo>
                    <a:pt x="41392" y="163397"/>
                  </a:lnTo>
                  <a:lnTo>
                    <a:pt x="23310" y="178068"/>
                  </a:lnTo>
                  <a:lnTo>
                    <a:pt x="14599" y="191625"/>
                  </a:lnTo>
                  <a:lnTo>
                    <a:pt x="1612" y="222179"/>
                  </a:lnTo>
                  <a:lnTo>
                    <a:pt x="0" y="240875"/>
                  </a:lnTo>
                  <a:lnTo>
                    <a:pt x="2122" y="255993"/>
                  </a:lnTo>
                  <a:lnTo>
                    <a:pt x="7300" y="266475"/>
                  </a:lnTo>
                  <a:lnTo>
                    <a:pt x="10656" y="270258"/>
                  </a:lnTo>
                  <a:lnTo>
                    <a:pt x="15010" y="272075"/>
                  </a:lnTo>
                  <a:lnTo>
                    <a:pt x="25493" y="272211"/>
                  </a:lnTo>
                  <a:lnTo>
                    <a:pt x="39922" y="268321"/>
                  </a:lnTo>
                  <a:lnTo>
                    <a:pt x="48795" y="259020"/>
                  </a:lnTo>
                  <a:lnTo>
                    <a:pt x="56030" y="246183"/>
                  </a:lnTo>
                  <a:lnTo>
                    <a:pt x="62556" y="220696"/>
                  </a:lnTo>
                  <a:lnTo>
                    <a:pt x="70268" y="197867"/>
                  </a:lnTo>
                  <a:lnTo>
                    <a:pt x="79608" y="168761"/>
                  </a:lnTo>
                  <a:lnTo>
                    <a:pt x="86844" y="137794"/>
                  </a:lnTo>
                  <a:lnTo>
                    <a:pt x="93458" y="106276"/>
                  </a:lnTo>
                  <a:lnTo>
                    <a:pt x="101767" y="78358"/>
                  </a:lnTo>
                  <a:lnTo>
                    <a:pt x="109403" y="58562"/>
                  </a:lnTo>
                  <a:lnTo>
                    <a:pt x="117264" y="31142"/>
                  </a:lnTo>
                  <a:lnTo>
                    <a:pt x="133801" y="3743"/>
                  </a:lnTo>
                  <a:lnTo>
                    <a:pt x="138026" y="788"/>
                  </a:lnTo>
                  <a:lnTo>
                    <a:pt x="140139" y="0"/>
                  </a:lnTo>
                  <a:lnTo>
                    <a:pt x="141550" y="180"/>
                  </a:lnTo>
                  <a:lnTo>
                    <a:pt x="144368" y="47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SMARTInkShape-717">
              <a:extLst>
                <a:ext uri="{FF2B5EF4-FFF2-40B4-BE49-F238E27FC236}">
                  <a16:creationId xmlns:a16="http://schemas.microsoft.com/office/drawing/2014/main" id="{4D060B49-13F9-3356-3D5A-CB424C32435F}"/>
                </a:ext>
              </a:extLst>
            </p:cNvPr>
            <p:cNvSpPr/>
            <p:nvPr>
              <p:custDataLst>
                <p:tags r:id="rId102"/>
              </p:custDataLst>
            </p:nvPr>
          </p:nvSpPr>
          <p:spPr>
            <a:xfrm>
              <a:off x="5284567" y="3031161"/>
              <a:ext cx="97084" cy="124206"/>
            </a:xfrm>
            <a:custGeom>
              <a:avLst/>
              <a:gdLst/>
              <a:ahLst/>
              <a:cxnLst/>
              <a:rect l="0" t="0" r="0" b="0"/>
              <a:pathLst>
                <a:path w="97084" h="124206">
                  <a:moveTo>
                    <a:pt x="24033" y="29539"/>
                  </a:moveTo>
                  <a:lnTo>
                    <a:pt x="24033" y="29539"/>
                  </a:lnTo>
                  <a:lnTo>
                    <a:pt x="24033" y="32910"/>
                  </a:lnTo>
                  <a:lnTo>
                    <a:pt x="25915" y="36446"/>
                  </a:lnTo>
                  <a:lnTo>
                    <a:pt x="27404" y="38377"/>
                  </a:lnTo>
                  <a:lnTo>
                    <a:pt x="32822" y="40523"/>
                  </a:lnTo>
                  <a:lnTo>
                    <a:pt x="63530" y="42139"/>
                  </a:lnTo>
                  <a:lnTo>
                    <a:pt x="71691" y="40313"/>
                  </a:lnTo>
                  <a:lnTo>
                    <a:pt x="86050" y="33392"/>
                  </a:lnTo>
                  <a:lnTo>
                    <a:pt x="88660" y="30696"/>
                  </a:lnTo>
                  <a:lnTo>
                    <a:pt x="96567" y="15572"/>
                  </a:lnTo>
                  <a:lnTo>
                    <a:pt x="97083" y="12466"/>
                  </a:lnTo>
                  <a:lnTo>
                    <a:pt x="95775" y="5253"/>
                  </a:lnTo>
                  <a:lnTo>
                    <a:pt x="92323" y="2765"/>
                  </a:lnTo>
                  <a:lnTo>
                    <a:pt x="80960" y="0"/>
                  </a:lnTo>
                  <a:lnTo>
                    <a:pt x="68383" y="2535"/>
                  </a:lnTo>
                  <a:lnTo>
                    <a:pt x="51284" y="11895"/>
                  </a:lnTo>
                  <a:lnTo>
                    <a:pt x="19909" y="40205"/>
                  </a:lnTo>
                  <a:lnTo>
                    <a:pt x="3248" y="70997"/>
                  </a:lnTo>
                  <a:lnTo>
                    <a:pt x="0" y="87684"/>
                  </a:lnTo>
                  <a:lnTo>
                    <a:pt x="2408" y="106034"/>
                  </a:lnTo>
                  <a:lnTo>
                    <a:pt x="7592" y="118134"/>
                  </a:lnTo>
                  <a:lnTo>
                    <a:pt x="10249" y="120353"/>
                  </a:lnTo>
                  <a:lnTo>
                    <a:pt x="16967" y="122817"/>
                  </a:lnTo>
                  <a:lnTo>
                    <a:pt x="32052" y="124205"/>
                  </a:lnTo>
                  <a:lnTo>
                    <a:pt x="53298" y="121245"/>
                  </a:lnTo>
                  <a:lnTo>
                    <a:pt x="65497" y="115923"/>
                  </a:lnTo>
                  <a:lnTo>
                    <a:pt x="81183" y="1057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SMARTInkShape-718">
              <a:extLst>
                <a:ext uri="{FF2B5EF4-FFF2-40B4-BE49-F238E27FC236}">
                  <a16:creationId xmlns:a16="http://schemas.microsoft.com/office/drawing/2014/main" id="{53DB3681-A36E-8955-B741-69A7D967E828}"/>
                </a:ext>
              </a:extLst>
            </p:cNvPr>
            <p:cNvSpPr/>
            <p:nvPr>
              <p:custDataLst>
                <p:tags r:id="rId103"/>
              </p:custDataLst>
            </p:nvPr>
          </p:nvSpPr>
          <p:spPr>
            <a:xfrm>
              <a:off x="5120008" y="2901950"/>
              <a:ext cx="131443" cy="275668"/>
            </a:xfrm>
            <a:custGeom>
              <a:avLst/>
              <a:gdLst/>
              <a:ahLst/>
              <a:cxnLst/>
              <a:rect l="0" t="0" r="0" b="0"/>
              <a:pathLst>
                <a:path w="131443" h="275668">
                  <a:moveTo>
                    <a:pt x="80642" y="184150"/>
                  </a:moveTo>
                  <a:lnTo>
                    <a:pt x="80642" y="184150"/>
                  </a:lnTo>
                  <a:lnTo>
                    <a:pt x="80642" y="180779"/>
                  </a:lnTo>
                  <a:lnTo>
                    <a:pt x="82524" y="177243"/>
                  </a:lnTo>
                  <a:lnTo>
                    <a:pt x="85006" y="173319"/>
                  </a:lnTo>
                  <a:lnTo>
                    <a:pt x="86110" y="169223"/>
                  </a:lnTo>
                  <a:lnTo>
                    <a:pt x="83360" y="159580"/>
                  </a:lnTo>
                  <a:lnTo>
                    <a:pt x="81749" y="157186"/>
                  </a:lnTo>
                  <a:lnTo>
                    <a:pt x="72042" y="149659"/>
                  </a:lnTo>
                  <a:lnTo>
                    <a:pt x="69264" y="149162"/>
                  </a:lnTo>
                  <a:lnTo>
                    <a:pt x="62415" y="150491"/>
                  </a:lnTo>
                  <a:lnTo>
                    <a:pt x="32728" y="166538"/>
                  </a:lnTo>
                  <a:lnTo>
                    <a:pt x="16116" y="183479"/>
                  </a:lnTo>
                  <a:lnTo>
                    <a:pt x="4530" y="209743"/>
                  </a:lnTo>
                  <a:lnTo>
                    <a:pt x="0" y="229755"/>
                  </a:lnTo>
                  <a:lnTo>
                    <a:pt x="2028" y="247992"/>
                  </a:lnTo>
                  <a:lnTo>
                    <a:pt x="10469" y="266801"/>
                  </a:lnTo>
                  <a:lnTo>
                    <a:pt x="14809" y="271001"/>
                  </a:lnTo>
                  <a:lnTo>
                    <a:pt x="25278" y="275667"/>
                  </a:lnTo>
                  <a:lnTo>
                    <a:pt x="36986" y="273978"/>
                  </a:lnTo>
                  <a:lnTo>
                    <a:pt x="55007" y="264767"/>
                  </a:lnTo>
                  <a:lnTo>
                    <a:pt x="72658" y="242091"/>
                  </a:lnTo>
                  <a:lnTo>
                    <a:pt x="80158" y="225072"/>
                  </a:lnTo>
                  <a:lnTo>
                    <a:pt x="89013" y="194036"/>
                  </a:lnTo>
                  <a:lnTo>
                    <a:pt x="95430" y="162385"/>
                  </a:lnTo>
                  <a:lnTo>
                    <a:pt x="101561" y="138493"/>
                  </a:lnTo>
                  <a:lnTo>
                    <a:pt x="108284" y="113763"/>
                  </a:lnTo>
                  <a:lnTo>
                    <a:pt x="113624" y="88662"/>
                  </a:lnTo>
                  <a:lnTo>
                    <a:pt x="117225" y="57471"/>
                  </a:lnTo>
                  <a:lnTo>
                    <a:pt x="123512" y="30376"/>
                  </a:lnTo>
                  <a:lnTo>
                    <a:pt x="13144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SMARTInkShape-719">
              <a:extLst>
                <a:ext uri="{FF2B5EF4-FFF2-40B4-BE49-F238E27FC236}">
                  <a16:creationId xmlns:a16="http://schemas.microsoft.com/office/drawing/2014/main" id="{133E2AFA-E984-C76B-25E2-55060CE1F5F1}"/>
                </a:ext>
              </a:extLst>
            </p:cNvPr>
            <p:cNvSpPr/>
            <p:nvPr>
              <p:custDataLst>
                <p:tags r:id="rId104"/>
              </p:custDataLst>
            </p:nvPr>
          </p:nvSpPr>
          <p:spPr>
            <a:xfrm>
              <a:off x="5092700" y="3016250"/>
              <a:ext cx="1" cy="25401"/>
            </a:xfrm>
            <a:custGeom>
              <a:avLst/>
              <a:gdLst/>
              <a:ahLst/>
              <a:cxnLst/>
              <a:rect l="0" t="0" r="0" b="0"/>
              <a:pathLst>
                <a:path w="1" h="25401">
                  <a:moveTo>
                    <a:pt x="0" y="25400"/>
                  </a:moveTo>
                  <a:lnTo>
                    <a:pt x="0" y="2540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SMARTInkShape-720">
              <a:extLst>
                <a:ext uri="{FF2B5EF4-FFF2-40B4-BE49-F238E27FC236}">
                  <a16:creationId xmlns:a16="http://schemas.microsoft.com/office/drawing/2014/main" id="{4C49BE30-AFB4-2D9A-27F7-C790917DF13B}"/>
                </a:ext>
              </a:extLst>
            </p:cNvPr>
            <p:cNvSpPr/>
            <p:nvPr>
              <p:custDataLst>
                <p:tags r:id="rId105"/>
              </p:custDataLst>
            </p:nvPr>
          </p:nvSpPr>
          <p:spPr>
            <a:xfrm>
              <a:off x="5016500" y="3067412"/>
              <a:ext cx="31573" cy="113939"/>
            </a:xfrm>
            <a:custGeom>
              <a:avLst/>
              <a:gdLst/>
              <a:ahLst/>
              <a:cxnLst/>
              <a:rect l="0" t="0" r="0" b="0"/>
              <a:pathLst>
                <a:path w="31573" h="113939">
                  <a:moveTo>
                    <a:pt x="12700" y="18688"/>
                  </a:moveTo>
                  <a:lnTo>
                    <a:pt x="12700" y="18688"/>
                  </a:lnTo>
                  <a:lnTo>
                    <a:pt x="18476" y="13619"/>
                  </a:lnTo>
                  <a:lnTo>
                    <a:pt x="27190" y="7857"/>
                  </a:lnTo>
                  <a:lnTo>
                    <a:pt x="31572" y="0"/>
                  </a:lnTo>
                  <a:lnTo>
                    <a:pt x="22896" y="26185"/>
                  </a:lnTo>
                  <a:lnTo>
                    <a:pt x="11081" y="55734"/>
                  </a:lnTo>
                  <a:lnTo>
                    <a:pt x="5403" y="83103"/>
                  </a:lnTo>
                  <a:lnTo>
                    <a:pt x="2401" y="91767"/>
                  </a:lnTo>
                  <a:lnTo>
                    <a:pt x="0" y="1139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SMARTInkShape-721">
              <a:extLst>
                <a:ext uri="{FF2B5EF4-FFF2-40B4-BE49-F238E27FC236}">
                  <a16:creationId xmlns:a16="http://schemas.microsoft.com/office/drawing/2014/main" id="{58908457-0DD8-98EA-9977-E033E1C74787}"/>
                </a:ext>
              </a:extLst>
            </p:cNvPr>
            <p:cNvSpPr/>
            <p:nvPr>
              <p:custDataLst>
                <p:tags r:id="rId106"/>
              </p:custDataLst>
            </p:nvPr>
          </p:nvSpPr>
          <p:spPr>
            <a:xfrm>
              <a:off x="4838700" y="3022939"/>
              <a:ext cx="157869" cy="120312"/>
            </a:xfrm>
            <a:custGeom>
              <a:avLst/>
              <a:gdLst/>
              <a:ahLst/>
              <a:cxnLst/>
              <a:rect l="0" t="0" r="0" b="0"/>
              <a:pathLst>
                <a:path w="157869" h="120312">
                  <a:moveTo>
                    <a:pt x="152400" y="12361"/>
                  </a:moveTo>
                  <a:lnTo>
                    <a:pt x="152400" y="12361"/>
                  </a:lnTo>
                  <a:lnTo>
                    <a:pt x="155771" y="12361"/>
                  </a:lnTo>
                  <a:lnTo>
                    <a:pt x="156764" y="11655"/>
                  </a:lnTo>
                  <a:lnTo>
                    <a:pt x="157426" y="10480"/>
                  </a:lnTo>
                  <a:lnTo>
                    <a:pt x="157868" y="8990"/>
                  </a:lnTo>
                  <a:lnTo>
                    <a:pt x="157456" y="7292"/>
                  </a:lnTo>
                  <a:lnTo>
                    <a:pt x="155118" y="3523"/>
                  </a:lnTo>
                  <a:lnTo>
                    <a:pt x="147963" y="1377"/>
                  </a:lnTo>
                  <a:lnTo>
                    <a:pt x="126124" y="0"/>
                  </a:lnTo>
                  <a:lnTo>
                    <a:pt x="113911" y="3575"/>
                  </a:lnTo>
                  <a:lnTo>
                    <a:pt x="88823" y="17368"/>
                  </a:lnTo>
                  <a:lnTo>
                    <a:pt x="76569" y="29523"/>
                  </a:lnTo>
                  <a:lnTo>
                    <a:pt x="75035" y="32975"/>
                  </a:lnTo>
                  <a:lnTo>
                    <a:pt x="74718" y="35981"/>
                  </a:lnTo>
                  <a:lnTo>
                    <a:pt x="75212" y="38691"/>
                  </a:lnTo>
                  <a:lnTo>
                    <a:pt x="77657" y="41203"/>
                  </a:lnTo>
                  <a:lnTo>
                    <a:pt x="99258" y="52473"/>
                  </a:lnTo>
                  <a:lnTo>
                    <a:pt x="128397" y="61627"/>
                  </a:lnTo>
                  <a:lnTo>
                    <a:pt x="144814" y="75076"/>
                  </a:lnTo>
                  <a:lnTo>
                    <a:pt x="149029" y="82802"/>
                  </a:lnTo>
                  <a:lnTo>
                    <a:pt x="151735" y="99261"/>
                  </a:lnTo>
                  <a:lnTo>
                    <a:pt x="149135" y="102750"/>
                  </a:lnTo>
                  <a:lnTo>
                    <a:pt x="138719" y="108508"/>
                  </a:lnTo>
                  <a:lnTo>
                    <a:pt x="106981" y="116853"/>
                  </a:lnTo>
                  <a:lnTo>
                    <a:pt x="80242" y="119628"/>
                  </a:lnTo>
                  <a:lnTo>
                    <a:pt x="51057" y="120109"/>
                  </a:lnTo>
                  <a:lnTo>
                    <a:pt x="0" y="1203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SMARTInkShape-722">
              <a:extLst>
                <a:ext uri="{FF2B5EF4-FFF2-40B4-BE49-F238E27FC236}">
                  <a16:creationId xmlns:a16="http://schemas.microsoft.com/office/drawing/2014/main" id="{D6AB0DB1-B45F-669D-8B33-84D87A1DBC0E}"/>
                </a:ext>
              </a:extLst>
            </p:cNvPr>
            <p:cNvSpPr/>
            <p:nvPr>
              <p:custDataLst>
                <p:tags r:id="rId107"/>
              </p:custDataLst>
            </p:nvPr>
          </p:nvSpPr>
          <p:spPr>
            <a:xfrm>
              <a:off x="4584700" y="3044351"/>
              <a:ext cx="127001" cy="16350"/>
            </a:xfrm>
            <a:custGeom>
              <a:avLst/>
              <a:gdLst/>
              <a:ahLst/>
              <a:cxnLst/>
              <a:rect l="0" t="0" r="0" b="0"/>
              <a:pathLst>
                <a:path w="127001" h="16350">
                  <a:moveTo>
                    <a:pt x="0" y="16349"/>
                  </a:moveTo>
                  <a:lnTo>
                    <a:pt x="0" y="16349"/>
                  </a:lnTo>
                  <a:lnTo>
                    <a:pt x="6742" y="9607"/>
                  </a:lnTo>
                  <a:lnTo>
                    <a:pt x="15696" y="6297"/>
                  </a:lnTo>
                  <a:lnTo>
                    <a:pt x="45550" y="3998"/>
                  </a:lnTo>
                  <a:lnTo>
                    <a:pt x="73073" y="3718"/>
                  </a:lnTo>
                  <a:lnTo>
                    <a:pt x="89854" y="1788"/>
                  </a:lnTo>
                  <a:lnTo>
                    <a:pt x="102024" y="0"/>
                  </a:lnTo>
                  <a:lnTo>
                    <a:pt x="127000" y="36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SMARTInkShape-723">
              <a:extLst>
                <a:ext uri="{FF2B5EF4-FFF2-40B4-BE49-F238E27FC236}">
                  <a16:creationId xmlns:a16="http://schemas.microsoft.com/office/drawing/2014/main" id="{972094A6-701A-CA42-954D-B8C07ACF1309}"/>
                </a:ext>
              </a:extLst>
            </p:cNvPr>
            <p:cNvSpPr/>
            <p:nvPr>
              <p:custDataLst>
                <p:tags r:id="rId108"/>
              </p:custDataLst>
            </p:nvPr>
          </p:nvSpPr>
          <p:spPr>
            <a:xfrm>
              <a:off x="4381500" y="3158831"/>
              <a:ext cx="146051" cy="16170"/>
            </a:xfrm>
            <a:custGeom>
              <a:avLst/>
              <a:gdLst/>
              <a:ahLst/>
              <a:cxnLst/>
              <a:rect l="0" t="0" r="0" b="0"/>
              <a:pathLst>
                <a:path w="146051" h="16170">
                  <a:moveTo>
                    <a:pt x="0" y="16169"/>
                  </a:moveTo>
                  <a:lnTo>
                    <a:pt x="0" y="16169"/>
                  </a:lnTo>
                  <a:lnTo>
                    <a:pt x="22604" y="11143"/>
                  </a:lnTo>
                  <a:lnTo>
                    <a:pt x="50248" y="6710"/>
                  </a:lnTo>
                  <a:lnTo>
                    <a:pt x="81214" y="2014"/>
                  </a:lnTo>
                  <a:lnTo>
                    <a:pt x="97478" y="0"/>
                  </a:lnTo>
                  <a:lnTo>
                    <a:pt x="127864" y="3072"/>
                  </a:lnTo>
                  <a:lnTo>
                    <a:pt x="146050" y="98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SMARTInkShape-724">
              <a:extLst>
                <a:ext uri="{FF2B5EF4-FFF2-40B4-BE49-F238E27FC236}">
                  <a16:creationId xmlns:a16="http://schemas.microsoft.com/office/drawing/2014/main" id="{4F7FC249-BD80-567A-0971-94D36E8FB880}"/>
                </a:ext>
              </a:extLst>
            </p:cNvPr>
            <p:cNvSpPr/>
            <p:nvPr>
              <p:custDataLst>
                <p:tags r:id="rId109"/>
              </p:custDataLst>
            </p:nvPr>
          </p:nvSpPr>
          <p:spPr>
            <a:xfrm>
              <a:off x="4445000" y="2883894"/>
              <a:ext cx="69559" cy="278407"/>
            </a:xfrm>
            <a:custGeom>
              <a:avLst/>
              <a:gdLst/>
              <a:ahLst/>
              <a:cxnLst/>
              <a:rect l="0" t="0" r="0" b="0"/>
              <a:pathLst>
                <a:path w="69559" h="278407">
                  <a:moveTo>
                    <a:pt x="0" y="126006"/>
                  </a:moveTo>
                  <a:lnTo>
                    <a:pt x="0" y="126006"/>
                  </a:lnTo>
                  <a:lnTo>
                    <a:pt x="5467" y="126006"/>
                  </a:lnTo>
                  <a:lnTo>
                    <a:pt x="15610" y="110797"/>
                  </a:lnTo>
                  <a:lnTo>
                    <a:pt x="25138" y="85529"/>
                  </a:lnTo>
                  <a:lnTo>
                    <a:pt x="31672" y="67446"/>
                  </a:lnTo>
                  <a:lnTo>
                    <a:pt x="46563" y="39140"/>
                  </a:lnTo>
                  <a:lnTo>
                    <a:pt x="52124" y="24952"/>
                  </a:lnTo>
                  <a:lnTo>
                    <a:pt x="60852" y="13895"/>
                  </a:lnTo>
                  <a:lnTo>
                    <a:pt x="62323" y="9622"/>
                  </a:lnTo>
                  <a:lnTo>
                    <a:pt x="63421" y="8199"/>
                  </a:lnTo>
                  <a:lnTo>
                    <a:pt x="67632" y="5493"/>
                  </a:lnTo>
                  <a:lnTo>
                    <a:pt x="69558" y="0"/>
                  </a:lnTo>
                  <a:lnTo>
                    <a:pt x="69127" y="30865"/>
                  </a:lnTo>
                  <a:lnTo>
                    <a:pt x="65481" y="56110"/>
                  </a:lnTo>
                  <a:lnTo>
                    <a:pt x="64380" y="78008"/>
                  </a:lnTo>
                  <a:lnTo>
                    <a:pt x="63761" y="107394"/>
                  </a:lnTo>
                  <a:lnTo>
                    <a:pt x="63577" y="133975"/>
                  </a:lnTo>
                  <a:lnTo>
                    <a:pt x="63534" y="154948"/>
                  </a:lnTo>
                  <a:lnTo>
                    <a:pt x="63510" y="184911"/>
                  </a:lnTo>
                  <a:lnTo>
                    <a:pt x="61621" y="209076"/>
                  </a:lnTo>
                  <a:lnTo>
                    <a:pt x="58033" y="239154"/>
                  </a:lnTo>
                  <a:lnTo>
                    <a:pt x="54040" y="255644"/>
                  </a:lnTo>
                  <a:lnTo>
                    <a:pt x="44450" y="2784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 name="SMARTInkShape-Group149">
            <a:extLst>
              <a:ext uri="{FF2B5EF4-FFF2-40B4-BE49-F238E27FC236}">
                <a16:creationId xmlns:a16="http://schemas.microsoft.com/office/drawing/2014/main" id="{A3AD5FE2-EA0B-DE9F-C844-8446E974CF7A}"/>
              </a:ext>
            </a:extLst>
          </p:cNvPr>
          <p:cNvGrpSpPr/>
          <p:nvPr/>
        </p:nvGrpSpPr>
        <p:grpSpPr>
          <a:xfrm>
            <a:off x="5956300" y="2933700"/>
            <a:ext cx="412751" cy="299514"/>
            <a:chOff x="5956300" y="2933700"/>
            <a:chExt cx="412751" cy="299514"/>
          </a:xfrm>
        </p:grpSpPr>
        <p:sp>
          <p:nvSpPr>
            <p:cNvPr id="99" name="SMARTInkShape-725">
              <a:extLst>
                <a:ext uri="{FF2B5EF4-FFF2-40B4-BE49-F238E27FC236}">
                  <a16:creationId xmlns:a16="http://schemas.microsoft.com/office/drawing/2014/main" id="{E9D63D2B-EF32-82F6-D54B-21F85D2050DE}"/>
                </a:ext>
              </a:extLst>
            </p:cNvPr>
            <p:cNvSpPr/>
            <p:nvPr>
              <p:custDataLst>
                <p:tags r:id="rId97"/>
              </p:custDataLst>
            </p:nvPr>
          </p:nvSpPr>
          <p:spPr>
            <a:xfrm>
              <a:off x="5956300" y="3079750"/>
              <a:ext cx="127001" cy="12701"/>
            </a:xfrm>
            <a:custGeom>
              <a:avLst/>
              <a:gdLst/>
              <a:ahLst/>
              <a:cxnLst/>
              <a:rect l="0" t="0" r="0" b="0"/>
              <a:pathLst>
                <a:path w="127001" h="12701">
                  <a:moveTo>
                    <a:pt x="0" y="12700"/>
                  </a:moveTo>
                  <a:lnTo>
                    <a:pt x="0" y="12700"/>
                  </a:lnTo>
                  <a:lnTo>
                    <a:pt x="12552" y="10819"/>
                  </a:lnTo>
                  <a:lnTo>
                    <a:pt x="40772" y="6233"/>
                  </a:lnTo>
                  <a:lnTo>
                    <a:pt x="68914" y="1440"/>
                  </a:lnTo>
                  <a:lnTo>
                    <a:pt x="95065" y="284"/>
                  </a:lnTo>
                  <a:lnTo>
                    <a:pt x="1270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SMARTInkShape-726">
              <a:extLst>
                <a:ext uri="{FF2B5EF4-FFF2-40B4-BE49-F238E27FC236}">
                  <a16:creationId xmlns:a16="http://schemas.microsoft.com/office/drawing/2014/main" id="{B46BC6D2-05E7-FD49-06CF-FA51C863F856}"/>
                </a:ext>
              </a:extLst>
            </p:cNvPr>
            <p:cNvSpPr/>
            <p:nvPr>
              <p:custDataLst>
                <p:tags r:id="rId98"/>
              </p:custDataLst>
            </p:nvPr>
          </p:nvSpPr>
          <p:spPr>
            <a:xfrm>
              <a:off x="6179299" y="3118895"/>
              <a:ext cx="189752" cy="114319"/>
            </a:xfrm>
            <a:custGeom>
              <a:avLst/>
              <a:gdLst/>
              <a:ahLst/>
              <a:cxnLst/>
              <a:rect l="0" t="0" r="0" b="0"/>
              <a:pathLst>
                <a:path w="189752" h="114319">
                  <a:moveTo>
                    <a:pt x="94501" y="37055"/>
                  </a:moveTo>
                  <a:lnTo>
                    <a:pt x="94501" y="37055"/>
                  </a:lnTo>
                  <a:lnTo>
                    <a:pt x="100589" y="37055"/>
                  </a:lnTo>
                  <a:lnTo>
                    <a:pt x="100851" y="21062"/>
                  </a:lnTo>
                  <a:lnTo>
                    <a:pt x="100146" y="20043"/>
                  </a:lnTo>
                  <a:lnTo>
                    <a:pt x="98969" y="19364"/>
                  </a:lnTo>
                  <a:lnTo>
                    <a:pt x="97479" y="18911"/>
                  </a:lnTo>
                  <a:lnTo>
                    <a:pt x="93944" y="14645"/>
                  </a:lnTo>
                  <a:lnTo>
                    <a:pt x="90020" y="9456"/>
                  </a:lnTo>
                  <a:lnTo>
                    <a:pt x="76280" y="2481"/>
                  </a:lnTo>
                  <a:lnTo>
                    <a:pt x="64487" y="0"/>
                  </a:lnTo>
                  <a:lnTo>
                    <a:pt x="48684" y="2636"/>
                  </a:lnTo>
                  <a:lnTo>
                    <a:pt x="33967" y="7885"/>
                  </a:lnTo>
                  <a:lnTo>
                    <a:pt x="25029" y="17505"/>
                  </a:lnTo>
                  <a:lnTo>
                    <a:pt x="7793" y="46677"/>
                  </a:lnTo>
                  <a:lnTo>
                    <a:pt x="1782" y="61151"/>
                  </a:lnTo>
                  <a:lnTo>
                    <a:pt x="0" y="80021"/>
                  </a:lnTo>
                  <a:lnTo>
                    <a:pt x="3347" y="93546"/>
                  </a:lnTo>
                  <a:lnTo>
                    <a:pt x="9538" y="105201"/>
                  </a:lnTo>
                  <a:lnTo>
                    <a:pt x="16993" y="112733"/>
                  </a:lnTo>
                  <a:lnTo>
                    <a:pt x="22367" y="114318"/>
                  </a:lnTo>
                  <a:lnTo>
                    <a:pt x="35866" y="114198"/>
                  </a:lnTo>
                  <a:lnTo>
                    <a:pt x="47510" y="109911"/>
                  </a:lnTo>
                  <a:lnTo>
                    <a:pt x="75248" y="87284"/>
                  </a:lnTo>
                  <a:lnTo>
                    <a:pt x="102764" y="56110"/>
                  </a:lnTo>
                  <a:lnTo>
                    <a:pt x="114902" y="43328"/>
                  </a:lnTo>
                  <a:lnTo>
                    <a:pt x="124618" y="37881"/>
                  </a:lnTo>
                  <a:lnTo>
                    <a:pt x="115984" y="57886"/>
                  </a:lnTo>
                  <a:lnTo>
                    <a:pt x="114033" y="85228"/>
                  </a:lnTo>
                  <a:lnTo>
                    <a:pt x="117528" y="97506"/>
                  </a:lnTo>
                  <a:lnTo>
                    <a:pt x="123079" y="106255"/>
                  </a:lnTo>
                  <a:lnTo>
                    <a:pt x="127899" y="110144"/>
                  </a:lnTo>
                  <a:lnTo>
                    <a:pt x="130878" y="110476"/>
                  </a:lnTo>
                  <a:lnTo>
                    <a:pt x="141811" y="107571"/>
                  </a:lnTo>
                  <a:lnTo>
                    <a:pt x="158147" y="102150"/>
                  </a:lnTo>
                  <a:lnTo>
                    <a:pt x="170744" y="99146"/>
                  </a:lnTo>
                  <a:lnTo>
                    <a:pt x="189751" y="942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SMARTInkShape-727">
              <a:extLst>
                <a:ext uri="{FF2B5EF4-FFF2-40B4-BE49-F238E27FC236}">
                  <a16:creationId xmlns:a16="http://schemas.microsoft.com/office/drawing/2014/main" id="{DD7A19FC-ACAC-DB71-6F72-E27F1907D417}"/>
                </a:ext>
              </a:extLst>
            </p:cNvPr>
            <p:cNvSpPr/>
            <p:nvPr>
              <p:custDataLst>
                <p:tags r:id="rId99"/>
              </p:custDataLst>
            </p:nvPr>
          </p:nvSpPr>
          <p:spPr>
            <a:xfrm>
              <a:off x="6115050" y="2955378"/>
              <a:ext cx="28772" cy="245023"/>
            </a:xfrm>
            <a:custGeom>
              <a:avLst/>
              <a:gdLst/>
              <a:ahLst/>
              <a:cxnLst/>
              <a:rect l="0" t="0" r="0" b="0"/>
              <a:pathLst>
                <a:path w="28772" h="245023">
                  <a:moveTo>
                    <a:pt x="25400" y="35472"/>
                  </a:moveTo>
                  <a:lnTo>
                    <a:pt x="25400" y="35472"/>
                  </a:lnTo>
                  <a:lnTo>
                    <a:pt x="25400" y="6240"/>
                  </a:lnTo>
                  <a:lnTo>
                    <a:pt x="25400" y="0"/>
                  </a:lnTo>
                  <a:lnTo>
                    <a:pt x="28771" y="8264"/>
                  </a:lnTo>
                  <a:lnTo>
                    <a:pt x="26092" y="36500"/>
                  </a:lnTo>
                  <a:lnTo>
                    <a:pt x="21450" y="67291"/>
                  </a:lnTo>
                  <a:lnTo>
                    <a:pt x="17643" y="97731"/>
                  </a:lnTo>
                  <a:lnTo>
                    <a:pt x="13677" y="127498"/>
                  </a:lnTo>
                  <a:lnTo>
                    <a:pt x="9618" y="155559"/>
                  </a:lnTo>
                  <a:lnTo>
                    <a:pt x="7319" y="186216"/>
                  </a:lnTo>
                  <a:lnTo>
                    <a:pt x="2177" y="212971"/>
                  </a:lnTo>
                  <a:lnTo>
                    <a:pt x="0" y="2450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SMARTInkShape-728">
              <a:extLst>
                <a:ext uri="{FF2B5EF4-FFF2-40B4-BE49-F238E27FC236}">
                  <a16:creationId xmlns:a16="http://schemas.microsoft.com/office/drawing/2014/main" id="{85B64AB0-5B0E-1B66-9B9D-3D7C89977871}"/>
                </a:ext>
              </a:extLst>
            </p:cNvPr>
            <p:cNvSpPr/>
            <p:nvPr>
              <p:custDataLst>
                <p:tags r:id="rId100"/>
              </p:custDataLst>
            </p:nvPr>
          </p:nvSpPr>
          <p:spPr>
            <a:xfrm>
              <a:off x="6001187" y="2933700"/>
              <a:ext cx="44008" cy="241301"/>
            </a:xfrm>
            <a:custGeom>
              <a:avLst/>
              <a:gdLst/>
              <a:ahLst/>
              <a:cxnLst/>
              <a:rect l="0" t="0" r="0" b="0"/>
              <a:pathLst>
                <a:path w="44008" h="241301">
                  <a:moveTo>
                    <a:pt x="37663" y="0"/>
                  </a:moveTo>
                  <a:lnTo>
                    <a:pt x="37663" y="0"/>
                  </a:lnTo>
                  <a:lnTo>
                    <a:pt x="43935" y="0"/>
                  </a:lnTo>
                  <a:lnTo>
                    <a:pt x="44007" y="5467"/>
                  </a:lnTo>
                  <a:lnTo>
                    <a:pt x="40640" y="9459"/>
                  </a:lnTo>
                  <a:lnTo>
                    <a:pt x="38986" y="15023"/>
                  </a:lnTo>
                  <a:lnTo>
                    <a:pt x="32768" y="38537"/>
                  </a:lnTo>
                  <a:lnTo>
                    <a:pt x="22760" y="67904"/>
                  </a:lnTo>
                  <a:lnTo>
                    <a:pt x="18726" y="94866"/>
                  </a:lnTo>
                  <a:lnTo>
                    <a:pt x="11867" y="120574"/>
                  </a:lnTo>
                  <a:lnTo>
                    <a:pt x="7089" y="146035"/>
                  </a:lnTo>
                  <a:lnTo>
                    <a:pt x="1781" y="171447"/>
                  </a:lnTo>
                  <a:lnTo>
                    <a:pt x="0" y="198731"/>
                  </a:lnTo>
                  <a:lnTo>
                    <a:pt x="326" y="228586"/>
                  </a:lnTo>
                  <a:lnTo>
                    <a:pt x="5913" y="241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SMARTInkShape-Group150">
            <a:extLst>
              <a:ext uri="{FF2B5EF4-FFF2-40B4-BE49-F238E27FC236}">
                <a16:creationId xmlns:a16="http://schemas.microsoft.com/office/drawing/2014/main" id="{604FE3BF-3A94-1677-F824-FAB353295D56}"/>
              </a:ext>
            </a:extLst>
          </p:cNvPr>
          <p:cNvGrpSpPr/>
          <p:nvPr/>
        </p:nvGrpSpPr>
        <p:grpSpPr>
          <a:xfrm>
            <a:off x="482600" y="3976445"/>
            <a:ext cx="1212851" cy="265356"/>
            <a:chOff x="482600" y="3976445"/>
            <a:chExt cx="1212851" cy="265356"/>
          </a:xfrm>
        </p:grpSpPr>
        <p:sp>
          <p:nvSpPr>
            <p:cNvPr id="104" name="SMARTInkShape-729">
              <a:extLst>
                <a:ext uri="{FF2B5EF4-FFF2-40B4-BE49-F238E27FC236}">
                  <a16:creationId xmlns:a16="http://schemas.microsoft.com/office/drawing/2014/main" id="{D3CED130-CDC1-75CE-5772-FDE5D9B321D2}"/>
                </a:ext>
              </a:extLst>
            </p:cNvPr>
            <p:cNvSpPr/>
            <p:nvPr>
              <p:custDataLst>
                <p:tags r:id="rId87"/>
              </p:custDataLst>
            </p:nvPr>
          </p:nvSpPr>
          <p:spPr>
            <a:xfrm>
              <a:off x="571500" y="3981795"/>
              <a:ext cx="18705" cy="183806"/>
            </a:xfrm>
            <a:custGeom>
              <a:avLst/>
              <a:gdLst/>
              <a:ahLst/>
              <a:cxnLst/>
              <a:rect l="0" t="0" r="0" b="0"/>
              <a:pathLst>
                <a:path w="18705" h="183806">
                  <a:moveTo>
                    <a:pt x="0" y="18705"/>
                  </a:moveTo>
                  <a:lnTo>
                    <a:pt x="0" y="18705"/>
                  </a:lnTo>
                  <a:lnTo>
                    <a:pt x="18704" y="0"/>
                  </a:lnTo>
                  <a:lnTo>
                    <a:pt x="17123" y="27330"/>
                  </a:lnTo>
                  <a:lnTo>
                    <a:pt x="14011" y="54892"/>
                  </a:lnTo>
                  <a:lnTo>
                    <a:pt x="11207" y="86107"/>
                  </a:lnTo>
                  <a:lnTo>
                    <a:pt x="9214" y="103695"/>
                  </a:lnTo>
                  <a:lnTo>
                    <a:pt x="9921" y="134114"/>
                  </a:lnTo>
                  <a:lnTo>
                    <a:pt x="6115" y="165345"/>
                  </a:lnTo>
                  <a:lnTo>
                    <a:pt x="0" y="1838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SMARTInkShape-730">
              <a:extLst>
                <a:ext uri="{FF2B5EF4-FFF2-40B4-BE49-F238E27FC236}">
                  <a16:creationId xmlns:a16="http://schemas.microsoft.com/office/drawing/2014/main" id="{49336C08-7D02-E301-FB22-BA887AB58102}"/>
                </a:ext>
              </a:extLst>
            </p:cNvPr>
            <p:cNvSpPr/>
            <p:nvPr>
              <p:custDataLst>
                <p:tags r:id="rId88"/>
              </p:custDataLst>
            </p:nvPr>
          </p:nvSpPr>
          <p:spPr>
            <a:xfrm>
              <a:off x="482600" y="3976445"/>
              <a:ext cx="216651" cy="232887"/>
            </a:xfrm>
            <a:custGeom>
              <a:avLst/>
              <a:gdLst/>
              <a:ahLst/>
              <a:cxnLst/>
              <a:rect l="0" t="0" r="0" b="0"/>
              <a:pathLst>
                <a:path w="216651" h="232887">
                  <a:moveTo>
                    <a:pt x="31750" y="36755"/>
                  </a:moveTo>
                  <a:lnTo>
                    <a:pt x="31750" y="36755"/>
                  </a:lnTo>
                  <a:lnTo>
                    <a:pt x="40588" y="19079"/>
                  </a:lnTo>
                  <a:lnTo>
                    <a:pt x="46497" y="12906"/>
                  </a:lnTo>
                  <a:lnTo>
                    <a:pt x="59638" y="5465"/>
                  </a:lnTo>
                  <a:lnTo>
                    <a:pt x="76299" y="0"/>
                  </a:lnTo>
                  <a:lnTo>
                    <a:pt x="94182" y="5796"/>
                  </a:lnTo>
                  <a:lnTo>
                    <a:pt x="124803" y="24760"/>
                  </a:lnTo>
                  <a:lnTo>
                    <a:pt x="151966" y="44708"/>
                  </a:lnTo>
                  <a:lnTo>
                    <a:pt x="183387" y="75772"/>
                  </a:lnTo>
                  <a:lnTo>
                    <a:pt x="202631" y="105323"/>
                  </a:lnTo>
                  <a:lnTo>
                    <a:pt x="210708" y="120851"/>
                  </a:lnTo>
                  <a:lnTo>
                    <a:pt x="216650" y="141864"/>
                  </a:lnTo>
                  <a:lnTo>
                    <a:pt x="214116" y="163433"/>
                  </a:lnTo>
                  <a:lnTo>
                    <a:pt x="210478" y="174124"/>
                  </a:lnTo>
                  <a:lnTo>
                    <a:pt x="197027" y="191646"/>
                  </a:lnTo>
                  <a:lnTo>
                    <a:pt x="179995" y="205079"/>
                  </a:lnTo>
                  <a:lnTo>
                    <a:pt x="155246" y="217313"/>
                  </a:lnTo>
                  <a:lnTo>
                    <a:pt x="133488" y="228151"/>
                  </a:lnTo>
                  <a:lnTo>
                    <a:pt x="107364" y="231989"/>
                  </a:lnTo>
                  <a:lnTo>
                    <a:pt x="82760" y="232886"/>
                  </a:lnTo>
                  <a:lnTo>
                    <a:pt x="57243" y="231404"/>
                  </a:lnTo>
                  <a:lnTo>
                    <a:pt x="26604" y="228484"/>
                  </a:lnTo>
                  <a:lnTo>
                    <a:pt x="8588" y="225738"/>
                  </a:lnTo>
                  <a:lnTo>
                    <a:pt x="3609" y="224127"/>
                  </a:lnTo>
                  <a:lnTo>
                    <a:pt x="995" y="222347"/>
                  </a:lnTo>
                  <a:lnTo>
                    <a:pt x="0" y="2145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SMARTInkShape-731">
              <a:extLst>
                <a:ext uri="{FF2B5EF4-FFF2-40B4-BE49-F238E27FC236}">
                  <a16:creationId xmlns:a16="http://schemas.microsoft.com/office/drawing/2014/main" id="{44447E06-7C29-B678-1A10-105167F138BA}"/>
                </a:ext>
              </a:extLst>
            </p:cNvPr>
            <p:cNvSpPr/>
            <p:nvPr>
              <p:custDataLst>
                <p:tags r:id="rId89"/>
              </p:custDataLst>
            </p:nvPr>
          </p:nvSpPr>
          <p:spPr>
            <a:xfrm>
              <a:off x="768350" y="4039286"/>
              <a:ext cx="141664" cy="156801"/>
            </a:xfrm>
            <a:custGeom>
              <a:avLst/>
              <a:gdLst/>
              <a:ahLst/>
              <a:cxnLst/>
              <a:rect l="0" t="0" r="0" b="0"/>
              <a:pathLst>
                <a:path w="141664" h="156801">
                  <a:moveTo>
                    <a:pt x="0" y="56464"/>
                  </a:moveTo>
                  <a:lnTo>
                    <a:pt x="0" y="56464"/>
                  </a:lnTo>
                  <a:lnTo>
                    <a:pt x="16606" y="57169"/>
                  </a:lnTo>
                  <a:lnTo>
                    <a:pt x="48336" y="65302"/>
                  </a:lnTo>
                  <a:lnTo>
                    <a:pt x="75713" y="72060"/>
                  </a:lnTo>
                  <a:lnTo>
                    <a:pt x="104515" y="69685"/>
                  </a:lnTo>
                  <a:lnTo>
                    <a:pt x="113714" y="65632"/>
                  </a:lnTo>
                  <a:lnTo>
                    <a:pt x="134684" y="51896"/>
                  </a:lnTo>
                  <a:lnTo>
                    <a:pt x="140528" y="44791"/>
                  </a:lnTo>
                  <a:lnTo>
                    <a:pt x="141663" y="40215"/>
                  </a:lnTo>
                  <a:lnTo>
                    <a:pt x="141043" y="29487"/>
                  </a:lnTo>
                  <a:lnTo>
                    <a:pt x="138416" y="21426"/>
                  </a:lnTo>
                  <a:lnTo>
                    <a:pt x="131088" y="11040"/>
                  </a:lnTo>
                  <a:lnTo>
                    <a:pt x="127609" y="7131"/>
                  </a:lnTo>
                  <a:lnTo>
                    <a:pt x="116217" y="2788"/>
                  </a:lnTo>
                  <a:lnTo>
                    <a:pt x="92650" y="0"/>
                  </a:lnTo>
                  <a:lnTo>
                    <a:pt x="65678" y="4519"/>
                  </a:lnTo>
                  <a:lnTo>
                    <a:pt x="49956" y="10891"/>
                  </a:lnTo>
                  <a:lnTo>
                    <a:pt x="37066" y="21402"/>
                  </a:lnTo>
                  <a:lnTo>
                    <a:pt x="14211" y="50168"/>
                  </a:lnTo>
                  <a:lnTo>
                    <a:pt x="9844" y="59310"/>
                  </a:lnTo>
                  <a:lnTo>
                    <a:pt x="2293" y="89745"/>
                  </a:lnTo>
                  <a:lnTo>
                    <a:pt x="302" y="111420"/>
                  </a:lnTo>
                  <a:lnTo>
                    <a:pt x="3460" y="124174"/>
                  </a:lnTo>
                  <a:lnTo>
                    <a:pt x="10849" y="136056"/>
                  </a:lnTo>
                  <a:lnTo>
                    <a:pt x="21202" y="147370"/>
                  </a:lnTo>
                  <a:lnTo>
                    <a:pt x="37640" y="153798"/>
                  </a:lnTo>
                  <a:lnTo>
                    <a:pt x="53643" y="156800"/>
                  </a:lnTo>
                  <a:lnTo>
                    <a:pt x="81043" y="152872"/>
                  </a:lnTo>
                  <a:lnTo>
                    <a:pt x="114300" y="1453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SMARTInkShape-732">
              <a:extLst>
                <a:ext uri="{FF2B5EF4-FFF2-40B4-BE49-F238E27FC236}">
                  <a16:creationId xmlns:a16="http://schemas.microsoft.com/office/drawing/2014/main" id="{52D06EA9-47A1-B469-5D56-E83A50B6848C}"/>
                </a:ext>
              </a:extLst>
            </p:cNvPr>
            <p:cNvSpPr/>
            <p:nvPr>
              <p:custDataLst>
                <p:tags r:id="rId90"/>
              </p:custDataLst>
            </p:nvPr>
          </p:nvSpPr>
          <p:spPr>
            <a:xfrm>
              <a:off x="986499" y="4045366"/>
              <a:ext cx="124752" cy="125596"/>
            </a:xfrm>
            <a:custGeom>
              <a:avLst/>
              <a:gdLst/>
              <a:ahLst/>
              <a:cxnLst/>
              <a:rect l="0" t="0" r="0" b="0"/>
              <a:pathLst>
                <a:path w="124752" h="125596">
                  <a:moveTo>
                    <a:pt x="86651" y="18634"/>
                  </a:moveTo>
                  <a:lnTo>
                    <a:pt x="86651" y="18634"/>
                  </a:lnTo>
                  <a:lnTo>
                    <a:pt x="90022" y="18634"/>
                  </a:lnTo>
                  <a:lnTo>
                    <a:pt x="93559" y="14871"/>
                  </a:lnTo>
                  <a:lnTo>
                    <a:pt x="96777" y="9200"/>
                  </a:lnTo>
                  <a:lnTo>
                    <a:pt x="98207" y="4328"/>
                  </a:lnTo>
                  <a:lnTo>
                    <a:pt x="97177" y="2747"/>
                  </a:lnTo>
                  <a:lnTo>
                    <a:pt x="92270" y="990"/>
                  </a:lnTo>
                  <a:lnTo>
                    <a:pt x="81574" y="0"/>
                  </a:lnTo>
                  <a:lnTo>
                    <a:pt x="51476" y="13926"/>
                  </a:lnTo>
                  <a:lnTo>
                    <a:pt x="25339" y="32527"/>
                  </a:lnTo>
                  <a:lnTo>
                    <a:pt x="18714" y="42918"/>
                  </a:lnTo>
                  <a:lnTo>
                    <a:pt x="5341" y="72584"/>
                  </a:lnTo>
                  <a:lnTo>
                    <a:pt x="0" y="87144"/>
                  </a:lnTo>
                  <a:lnTo>
                    <a:pt x="1788" y="102669"/>
                  </a:lnTo>
                  <a:lnTo>
                    <a:pt x="6787" y="113932"/>
                  </a:lnTo>
                  <a:lnTo>
                    <a:pt x="14467" y="119315"/>
                  </a:lnTo>
                  <a:lnTo>
                    <a:pt x="29902" y="125148"/>
                  </a:lnTo>
                  <a:lnTo>
                    <a:pt x="54954" y="125595"/>
                  </a:lnTo>
                  <a:lnTo>
                    <a:pt x="85198" y="119621"/>
                  </a:lnTo>
                  <a:lnTo>
                    <a:pt x="116093" y="110275"/>
                  </a:lnTo>
                  <a:lnTo>
                    <a:pt x="124751" y="1075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SMARTInkShape-733">
              <a:extLst>
                <a:ext uri="{FF2B5EF4-FFF2-40B4-BE49-F238E27FC236}">
                  <a16:creationId xmlns:a16="http://schemas.microsoft.com/office/drawing/2014/main" id="{255BBC66-2BCA-443B-ED13-988BE18CD488}"/>
                </a:ext>
              </a:extLst>
            </p:cNvPr>
            <p:cNvSpPr/>
            <p:nvPr>
              <p:custDataLst>
                <p:tags r:id="rId91"/>
              </p:custDataLst>
            </p:nvPr>
          </p:nvSpPr>
          <p:spPr>
            <a:xfrm>
              <a:off x="1168452" y="4077999"/>
              <a:ext cx="18660" cy="132052"/>
            </a:xfrm>
            <a:custGeom>
              <a:avLst/>
              <a:gdLst/>
              <a:ahLst/>
              <a:cxnLst/>
              <a:rect l="0" t="0" r="0" b="0"/>
              <a:pathLst>
                <a:path w="18660" h="132052">
                  <a:moveTo>
                    <a:pt x="6298" y="24101"/>
                  </a:moveTo>
                  <a:lnTo>
                    <a:pt x="6298" y="24101"/>
                  </a:lnTo>
                  <a:lnTo>
                    <a:pt x="18659" y="0"/>
                  </a:lnTo>
                  <a:lnTo>
                    <a:pt x="6759" y="25330"/>
                  </a:lnTo>
                  <a:lnTo>
                    <a:pt x="1966" y="46886"/>
                  </a:lnTo>
                  <a:lnTo>
                    <a:pt x="347" y="78043"/>
                  </a:lnTo>
                  <a:lnTo>
                    <a:pt x="0" y="107204"/>
                  </a:lnTo>
                  <a:lnTo>
                    <a:pt x="6298" y="1320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SMARTInkShape-734">
              <a:extLst>
                <a:ext uri="{FF2B5EF4-FFF2-40B4-BE49-F238E27FC236}">
                  <a16:creationId xmlns:a16="http://schemas.microsoft.com/office/drawing/2014/main" id="{6C79FC5C-4A63-B80B-3973-C4E8EF53E512}"/>
                </a:ext>
              </a:extLst>
            </p:cNvPr>
            <p:cNvSpPr/>
            <p:nvPr>
              <p:custDataLst>
                <p:tags r:id="rId92"/>
              </p:custDataLst>
            </p:nvPr>
          </p:nvSpPr>
          <p:spPr>
            <a:xfrm>
              <a:off x="1231900" y="4052599"/>
              <a:ext cx="6351" cy="24102"/>
            </a:xfrm>
            <a:custGeom>
              <a:avLst/>
              <a:gdLst/>
              <a:ahLst/>
              <a:cxnLst/>
              <a:rect l="0" t="0" r="0" b="0"/>
              <a:pathLst>
                <a:path w="6351" h="24102">
                  <a:moveTo>
                    <a:pt x="0" y="24101"/>
                  </a:moveTo>
                  <a:lnTo>
                    <a:pt x="0" y="24101"/>
                  </a:lnTo>
                  <a:lnTo>
                    <a:pt x="0" y="3086"/>
                  </a:lnTo>
                  <a:lnTo>
                    <a:pt x="706" y="1624"/>
                  </a:lnTo>
                  <a:lnTo>
                    <a:pt x="1882" y="650"/>
                  </a:lnTo>
                  <a:lnTo>
                    <a:pt x="3371" y="0"/>
                  </a:lnTo>
                  <a:lnTo>
                    <a:pt x="4364" y="273"/>
                  </a:lnTo>
                  <a:lnTo>
                    <a:pt x="6350" y="50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SMARTInkShape-735">
              <a:extLst>
                <a:ext uri="{FF2B5EF4-FFF2-40B4-BE49-F238E27FC236}">
                  <a16:creationId xmlns:a16="http://schemas.microsoft.com/office/drawing/2014/main" id="{027FC3F8-3EC7-A006-3D73-ADD0FB8F8483}"/>
                </a:ext>
              </a:extLst>
            </p:cNvPr>
            <p:cNvSpPr/>
            <p:nvPr>
              <p:custDataLst>
                <p:tags r:id="rId93"/>
              </p:custDataLst>
            </p:nvPr>
          </p:nvSpPr>
          <p:spPr>
            <a:xfrm>
              <a:off x="1244600" y="4083933"/>
              <a:ext cx="114301" cy="113418"/>
            </a:xfrm>
            <a:custGeom>
              <a:avLst/>
              <a:gdLst/>
              <a:ahLst/>
              <a:cxnLst/>
              <a:rect l="0" t="0" r="0" b="0"/>
              <a:pathLst>
                <a:path w="114301" h="113418">
                  <a:moveTo>
                    <a:pt x="114300" y="5467"/>
                  </a:moveTo>
                  <a:lnTo>
                    <a:pt x="114300" y="5467"/>
                  </a:lnTo>
                  <a:lnTo>
                    <a:pt x="94527" y="0"/>
                  </a:lnTo>
                  <a:lnTo>
                    <a:pt x="68347" y="8033"/>
                  </a:lnTo>
                  <a:lnTo>
                    <a:pt x="41213" y="24530"/>
                  </a:lnTo>
                  <a:lnTo>
                    <a:pt x="34867" y="33536"/>
                  </a:lnTo>
                  <a:lnTo>
                    <a:pt x="33135" y="38638"/>
                  </a:lnTo>
                  <a:lnTo>
                    <a:pt x="33379" y="40987"/>
                  </a:lnTo>
                  <a:lnTo>
                    <a:pt x="37339" y="51973"/>
                  </a:lnTo>
                  <a:lnTo>
                    <a:pt x="38298" y="53404"/>
                  </a:lnTo>
                  <a:lnTo>
                    <a:pt x="39643" y="54359"/>
                  </a:lnTo>
                  <a:lnTo>
                    <a:pt x="66632" y="63007"/>
                  </a:lnTo>
                  <a:lnTo>
                    <a:pt x="84184" y="69082"/>
                  </a:lnTo>
                  <a:lnTo>
                    <a:pt x="103226" y="80271"/>
                  </a:lnTo>
                  <a:lnTo>
                    <a:pt x="108908" y="87162"/>
                  </a:lnTo>
                  <a:lnTo>
                    <a:pt x="109294" y="90269"/>
                  </a:lnTo>
                  <a:lnTo>
                    <a:pt x="108141" y="93046"/>
                  </a:lnTo>
                  <a:lnTo>
                    <a:pt x="105960" y="95603"/>
                  </a:lnTo>
                  <a:lnTo>
                    <a:pt x="92779" y="102573"/>
                  </a:lnTo>
                  <a:lnTo>
                    <a:pt x="65703" y="110543"/>
                  </a:lnTo>
                  <a:lnTo>
                    <a:pt x="34043" y="113038"/>
                  </a:lnTo>
                  <a:lnTo>
                    <a:pt x="0" y="1134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SMARTInkShape-736">
              <a:extLst>
                <a:ext uri="{FF2B5EF4-FFF2-40B4-BE49-F238E27FC236}">
                  <a16:creationId xmlns:a16="http://schemas.microsoft.com/office/drawing/2014/main" id="{6EE271A3-C7D4-FB31-23AB-49BBDB5D55E0}"/>
                </a:ext>
              </a:extLst>
            </p:cNvPr>
            <p:cNvSpPr/>
            <p:nvPr>
              <p:custDataLst>
                <p:tags r:id="rId94"/>
              </p:custDataLst>
            </p:nvPr>
          </p:nvSpPr>
          <p:spPr>
            <a:xfrm>
              <a:off x="1391742" y="4108812"/>
              <a:ext cx="43281" cy="132989"/>
            </a:xfrm>
            <a:custGeom>
              <a:avLst/>
              <a:gdLst/>
              <a:ahLst/>
              <a:cxnLst/>
              <a:rect l="0" t="0" r="0" b="0"/>
              <a:pathLst>
                <a:path w="43281" h="132989">
                  <a:moveTo>
                    <a:pt x="37008" y="18688"/>
                  </a:moveTo>
                  <a:lnTo>
                    <a:pt x="37008" y="18688"/>
                  </a:lnTo>
                  <a:lnTo>
                    <a:pt x="37008" y="15317"/>
                  </a:lnTo>
                  <a:lnTo>
                    <a:pt x="38889" y="11781"/>
                  </a:lnTo>
                  <a:lnTo>
                    <a:pt x="41372" y="7857"/>
                  </a:lnTo>
                  <a:lnTo>
                    <a:pt x="43280" y="0"/>
                  </a:lnTo>
                  <a:lnTo>
                    <a:pt x="39964" y="3116"/>
                  </a:lnTo>
                  <a:lnTo>
                    <a:pt x="28608" y="30095"/>
                  </a:lnTo>
                  <a:lnTo>
                    <a:pt x="17351" y="56405"/>
                  </a:lnTo>
                  <a:lnTo>
                    <a:pt x="8841" y="78311"/>
                  </a:lnTo>
                  <a:lnTo>
                    <a:pt x="1366" y="107208"/>
                  </a:lnTo>
                  <a:lnTo>
                    <a:pt x="0" y="117061"/>
                  </a:lnTo>
                  <a:lnTo>
                    <a:pt x="5258" y="1329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SMARTInkShape-737">
              <a:extLst>
                <a:ext uri="{FF2B5EF4-FFF2-40B4-BE49-F238E27FC236}">
                  <a16:creationId xmlns:a16="http://schemas.microsoft.com/office/drawing/2014/main" id="{FFE4A20A-D24F-7D15-D589-7EB7DA235878}"/>
                </a:ext>
              </a:extLst>
            </p:cNvPr>
            <p:cNvSpPr/>
            <p:nvPr>
              <p:custDataLst>
                <p:tags r:id="rId95"/>
              </p:custDataLst>
            </p:nvPr>
          </p:nvSpPr>
          <p:spPr>
            <a:xfrm>
              <a:off x="1454150" y="4051300"/>
              <a:ext cx="6351" cy="25401"/>
            </a:xfrm>
            <a:custGeom>
              <a:avLst/>
              <a:gdLst/>
              <a:ahLst/>
              <a:cxnLst/>
              <a:rect l="0" t="0" r="0" b="0"/>
              <a:pathLst>
                <a:path w="6351" h="25401">
                  <a:moveTo>
                    <a:pt x="0" y="25400"/>
                  </a:moveTo>
                  <a:lnTo>
                    <a:pt x="0" y="25400"/>
                  </a:lnTo>
                  <a:lnTo>
                    <a:pt x="0" y="18658"/>
                  </a:lnTo>
                  <a:lnTo>
                    <a:pt x="6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SMARTInkShape-738">
              <a:extLst>
                <a:ext uri="{FF2B5EF4-FFF2-40B4-BE49-F238E27FC236}">
                  <a16:creationId xmlns:a16="http://schemas.microsoft.com/office/drawing/2014/main" id="{3D7635E4-628C-D365-EAC2-01A1F9405B49}"/>
                </a:ext>
              </a:extLst>
            </p:cNvPr>
            <p:cNvSpPr/>
            <p:nvPr>
              <p:custDataLst>
                <p:tags r:id="rId96"/>
              </p:custDataLst>
            </p:nvPr>
          </p:nvSpPr>
          <p:spPr>
            <a:xfrm>
              <a:off x="1515954" y="4108855"/>
              <a:ext cx="179497" cy="120246"/>
            </a:xfrm>
            <a:custGeom>
              <a:avLst/>
              <a:gdLst/>
              <a:ahLst/>
              <a:cxnLst/>
              <a:rect l="0" t="0" r="0" b="0"/>
              <a:pathLst>
                <a:path w="179497" h="120246">
                  <a:moveTo>
                    <a:pt x="52496" y="18645"/>
                  </a:moveTo>
                  <a:lnTo>
                    <a:pt x="52496" y="18645"/>
                  </a:lnTo>
                  <a:lnTo>
                    <a:pt x="55867" y="15274"/>
                  </a:lnTo>
                  <a:lnTo>
                    <a:pt x="57522" y="11738"/>
                  </a:lnTo>
                  <a:lnTo>
                    <a:pt x="58823" y="2674"/>
                  </a:lnTo>
                  <a:lnTo>
                    <a:pt x="57420" y="1648"/>
                  </a:lnTo>
                  <a:lnTo>
                    <a:pt x="46910" y="0"/>
                  </a:lnTo>
                  <a:lnTo>
                    <a:pt x="40841" y="481"/>
                  </a:lnTo>
                  <a:lnTo>
                    <a:pt x="31088" y="3046"/>
                  </a:lnTo>
                  <a:lnTo>
                    <a:pt x="21580" y="10301"/>
                  </a:lnTo>
                  <a:lnTo>
                    <a:pt x="7348" y="28834"/>
                  </a:lnTo>
                  <a:lnTo>
                    <a:pt x="0" y="48554"/>
                  </a:lnTo>
                  <a:lnTo>
                    <a:pt x="96" y="75642"/>
                  </a:lnTo>
                  <a:lnTo>
                    <a:pt x="4593" y="95897"/>
                  </a:lnTo>
                  <a:lnTo>
                    <a:pt x="8392" y="102368"/>
                  </a:lnTo>
                  <a:lnTo>
                    <a:pt x="10394" y="104094"/>
                  </a:lnTo>
                  <a:lnTo>
                    <a:pt x="13139" y="104539"/>
                  </a:lnTo>
                  <a:lnTo>
                    <a:pt x="19952" y="103151"/>
                  </a:lnTo>
                  <a:lnTo>
                    <a:pt x="22334" y="101794"/>
                  </a:lnTo>
                  <a:lnTo>
                    <a:pt x="23921" y="100183"/>
                  </a:lnTo>
                  <a:lnTo>
                    <a:pt x="24979" y="98404"/>
                  </a:lnTo>
                  <a:lnTo>
                    <a:pt x="26678" y="84703"/>
                  </a:lnTo>
                  <a:lnTo>
                    <a:pt x="28895" y="64228"/>
                  </a:lnTo>
                  <a:lnTo>
                    <a:pt x="38072" y="34650"/>
                  </a:lnTo>
                  <a:lnTo>
                    <a:pt x="38647" y="31431"/>
                  </a:lnTo>
                  <a:lnTo>
                    <a:pt x="50630" y="14625"/>
                  </a:lnTo>
                  <a:lnTo>
                    <a:pt x="58685" y="9614"/>
                  </a:lnTo>
                  <a:lnTo>
                    <a:pt x="70009" y="7032"/>
                  </a:lnTo>
                  <a:lnTo>
                    <a:pt x="78154" y="8310"/>
                  </a:lnTo>
                  <a:lnTo>
                    <a:pt x="82301" y="9638"/>
                  </a:lnTo>
                  <a:lnTo>
                    <a:pt x="85066" y="12640"/>
                  </a:lnTo>
                  <a:lnTo>
                    <a:pt x="88138" y="21621"/>
                  </a:lnTo>
                  <a:lnTo>
                    <a:pt x="90111" y="46044"/>
                  </a:lnTo>
                  <a:lnTo>
                    <a:pt x="90500" y="77731"/>
                  </a:lnTo>
                  <a:lnTo>
                    <a:pt x="90590" y="99311"/>
                  </a:lnTo>
                  <a:lnTo>
                    <a:pt x="91298" y="99233"/>
                  </a:lnTo>
                  <a:lnTo>
                    <a:pt x="99434" y="92191"/>
                  </a:lnTo>
                  <a:lnTo>
                    <a:pt x="101579" y="86375"/>
                  </a:lnTo>
                  <a:lnTo>
                    <a:pt x="104669" y="75167"/>
                  </a:lnTo>
                  <a:lnTo>
                    <a:pt x="110053" y="64790"/>
                  </a:lnTo>
                  <a:lnTo>
                    <a:pt x="124263" y="45518"/>
                  </a:lnTo>
                  <a:lnTo>
                    <a:pt x="131665" y="39055"/>
                  </a:lnTo>
                  <a:lnTo>
                    <a:pt x="151218" y="16352"/>
                  </a:lnTo>
                  <a:lnTo>
                    <a:pt x="155874" y="14098"/>
                  </a:lnTo>
                  <a:lnTo>
                    <a:pt x="158104" y="14908"/>
                  </a:lnTo>
                  <a:lnTo>
                    <a:pt x="162463" y="19571"/>
                  </a:lnTo>
                  <a:lnTo>
                    <a:pt x="164870" y="26347"/>
                  </a:lnTo>
                  <a:lnTo>
                    <a:pt x="172151" y="56804"/>
                  </a:lnTo>
                  <a:lnTo>
                    <a:pt x="173107" y="87630"/>
                  </a:lnTo>
                  <a:lnTo>
                    <a:pt x="173144" y="108728"/>
                  </a:lnTo>
                  <a:lnTo>
                    <a:pt x="179496" y="1202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SMARTInkShape-Group151">
            <a:extLst>
              <a:ext uri="{FF2B5EF4-FFF2-40B4-BE49-F238E27FC236}">
                <a16:creationId xmlns:a16="http://schemas.microsoft.com/office/drawing/2014/main" id="{E17BA9AF-0F35-B78D-933E-448E2346DCFB}"/>
              </a:ext>
            </a:extLst>
          </p:cNvPr>
          <p:cNvGrpSpPr/>
          <p:nvPr/>
        </p:nvGrpSpPr>
        <p:grpSpPr>
          <a:xfrm>
            <a:off x="2078632" y="4025902"/>
            <a:ext cx="415924" cy="220830"/>
            <a:chOff x="2078632" y="4025902"/>
            <a:chExt cx="415924" cy="220830"/>
          </a:xfrm>
        </p:grpSpPr>
        <p:sp>
          <p:nvSpPr>
            <p:cNvPr id="115" name="SMARTInkShape-739">
              <a:extLst>
                <a:ext uri="{FF2B5EF4-FFF2-40B4-BE49-F238E27FC236}">
                  <a16:creationId xmlns:a16="http://schemas.microsoft.com/office/drawing/2014/main" id="{2587282F-FB35-8D81-809F-AFBB58A6E6B4}"/>
                </a:ext>
              </a:extLst>
            </p:cNvPr>
            <p:cNvSpPr/>
            <p:nvPr>
              <p:custDataLst>
                <p:tags r:id="rId85"/>
              </p:custDataLst>
            </p:nvPr>
          </p:nvSpPr>
          <p:spPr>
            <a:xfrm>
              <a:off x="2078632" y="4133850"/>
              <a:ext cx="385169" cy="12672"/>
            </a:xfrm>
            <a:custGeom>
              <a:avLst/>
              <a:gdLst/>
              <a:ahLst/>
              <a:cxnLst/>
              <a:rect l="0" t="0" r="0" b="0"/>
              <a:pathLst>
                <a:path w="385169" h="12672">
                  <a:moveTo>
                    <a:pt x="29568" y="0"/>
                  </a:moveTo>
                  <a:lnTo>
                    <a:pt x="29568" y="0"/>
                  </a:lnTo>
                  <a:lnTo>
                    <a:pt x="22826" y="0"/>
                  </a:lnTo>
                  <a:lnTo>
                    <a:pt x="17635" y="1881"/>
                  </a:lnTo>
                  <a:lnTo>
                    <a:pt x="0" y="11555"/>
                  </a:lnTo>
                  <a:lnTo>
                    <a:pt x="4432" y="12191"/>
                  </a:lnTo>
                  <a:lnTo>
                    <a:pt x="26354" y="12550"/>
                  </a:lnTo>
                  <a:lnTo>
                    <a:pt x="49306" y="12633"/>
                  </a:lnTo>
                  <a:lnTo>
                    <a:pt x="71267" y="12671"/>
                  </a:lnTo>
                  <a:lnTo>
                    <a:pt x="92786" y="10806"/>
                  </a:lnTo>
                  <a:lnTo>
                    <a:pt x="115520" y="7624"/>
                  </a:lnTo>
                  <a:lnTo>
                    <a:pt x="142087" y="3859"/>
                  </a:lnTo>
                  <a:lnTo>
                    <a:pt x="170358" y="1715"/>
                  </a:lnTo>
                  <a:lnTo>
                    <a:pt x="199386" y="762"/>
                  </a:lnTo>
                  <a:lnTo>
                    <a:pt x="228750" y="338"/>
                  </a:lnTo>
                  <a:lnTo>
                    <a:pt x="258263" y="150"/>
                  </a:lnTo>
                  <a:lnTo>
                    <a:pt x="285727" y="67"/>
                  </a:lnTo>
                  <a:lnTo>
                    <a:pt x="317055" y="20"/>
                  </a:lnTo>
                  <a:lnTo>
                    <a:pt x="344917" y="6"/>
                  </a:lnTo>
                  <a:lnTo>
                    <a:pt x="38516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SMARTInkShape-740">
              <a:extLst>
                <a:ext uri="{FF2B5EF4-FFF2-40B4-BE49-F238E27FC236}">
                  <a16:creationId xmlns:a16="http://schemas.microsoft.com/office/drawing/2014/main" id="{751F4354-1538-B791-F171-648CBA29D398}"/>
                </a:ext>
              </a:extLst>
            </p:cNvPr>
            <p:cNvSpPr/>
            <p:nvPr>
              <p:custDataLst>
                <p:tags r:id="rId86"/>
              </p:custDataLst>
            </p:nvPr>
          </p:nvSpPr>
          <p:spPr>
            <a:xfrm>
              <a:off x="2383802" y="4025902"/>
              <a:ext cx="110754" cy="220830"/>
            </a:xfrm>
            <a:custGeom>
              <a:avLst/>
              <a:gdLst/>
              <a:ahLst/>
              <a:cxnLst/>
              <a:rect l="0" t="0" r="0" b="0"/>
              <a:pathLst>
                <a:path w="110754" h="220830">
                  <a:moveTo>
                    <a:pt x="3798" y="12698"/>
                  </a:moveTo>
                  <a:lnTo>
                    <a:pt x="3798" y="12698"/>
                  </a:lnTo>
                  <a:lnTo>
                    <a:pt x="3798" y="0"/>
                  </a:lnTo>
                  <a:lnTo>
                    <a:pt x="3798" y="3369"/>
                  </a:lnTo>
                  <a:lnTo>
                    <a:pt x="7561" y="6906"/>
                  </a:lnTo>
                  <a:lnTo>
                    <a:pt x="33652" y="30036"/>
                  </a:lnTo>
                  <a:lnTo>
                    <a:pt x="57316" y="59288"/>
                  </a:lnTo>
                  <a:lnTo>
                    <a:pt x="81462" y="83255"/>
                  </a:lnTo>
                  <a:lnTo>
                    <a:pt x="101056" y="97516"/>
                  </a:lnTo>
                  <a:lnTo>
                    <a:pt x="103468" y="101665"/>
                  </a:lnTo>
                  <a:lnTo>
                    <a:pt x="104111" y="103759"/>
                  </a:lnTo>
                  <a:lnTo>
                    <a:pt x="105246" y="105156"/>
                  </a:lnTo>
                  <a:lnTo>
                    <a:pt x="109508" y="107826"/>
                  </a:lnTo>
                  <a:lnTo>
                    <a:pt x="110753" y="110951"/>
                  </a:lnTo>
                  <a:lnTo>
                    <a:pt x="110379" y="112773"/>
                  </a:lnTo>
                  <a:lnTo>
                    <a:pt x="99451" y="129585"/>
                  </a:lnTo>
                  <a:lnTo>
                    <a:pt x="71431" y="155007"/>
                  </a:lnTo>
                  <a:lnTo>
                    <a:pt x="41892" y="182295"/>
                  </a:lnTo>
                  <a:lnTo>
                    <a:pt x="11471" y="206737"/>
                  </a:lnTo>
                  <a:lnTo>
                    <a:pt x="3681" y="212532"/>
                  </a:lnTo>
                  <a:lnTo>
                    <a:pt x="218" y="217459"/>
                  </a:lnTo>
                  <a:lnTo>
                    <a:pt x="0" y="219056"/>
                  </a:lnTo>
                  <a:lnTo>
                    <a:pt x="560" y="220120"/>
                  </a:lnTo>
                  <a:lnTo>
                    <a:pt x="1640" y="220829"/>
                  </a:lnTo>
                  <a:lnTo>
                    <a:pt x="16498" y="2158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SMARTInkShape-Group152">
            <a:extLst>
              <a:ext uri="{FF2B5EF4-FFF2-40B4-BE49-F238E27FC236}">
                <a16:creationId xmlns:a16="http://schemas.microsoft.com/office/drawing/2014/main" id="{5D7E899F-B41E-6BDD-332A-5399F1D11E2E}"/>
              </a:ext>
            </a:extLst>
          </p:cNvPr>
          <p:cNvGrpSpPr/>
          <p:nvPr/>
        </p:nvGrpSpPr>
        <p:grpSpPr>
          <a:xfrm>
            <a:off x="2921960" y="3911600"/>
            <a:ext cx="1008691" cy="442278"/>
            <a:chOff x="2921960" y="3911600"/>
            <a:chExt cx="1008691" cy="442278"/>
          </a:xfrm>
        </p:grpSpPr>
        <p:sp>
          <p:nvSpPr>
            <p:cNvPr id="118" name="SMARTInkShape-741">
              <a:extLst>
                <a:ext uri="{FF2B5EF4-FFF2-40B4-BE49-F238E27FC236}">
                  <a16:creationId xmlns:a16="http://schemas.microsoft.com/office/drawing/2014/main" id="{C38521E4-8F63-6C1E-E3FF-6067D9E458BC}"/>
                </a:ext>
              </a:extLst>
            </p:cNvPr>
            <p:cNvSpPr/>
            <p:nvPr>
              <p:custDataLst>
                <p:tags r:id="rId77"/>
              </p:custDataLst>
            </p:nvPr>
          </p:nvSpPr>
          <p:spPr>
            <a:xfrm>
              <a:off x="2921960" y="4046353"/>
              <a:ext cx="221291" cy="153038"/>
            </a:xfrm>
            <a:custGeom>
              <a:avLst/>
              <a:gdLst/>
              <a:ahLst/>
              <a:cxnLst/>
              <a:rect l="0" t="0" r="0" b="0"/>
              <a:pathLst>
                <a:path w="221291" h="153038">
                  <a:moveTo>
                    <a:pt x="11740" y="36697"/>
                  </a:moveTo>
                  <a:lnTo>
                    <a:pt x="11740" y="36697"/>
                  </a:lnTo>
                  <a:lnTo>
                    <a:pt x="0" y="24957"/>
                  </a:lnTo>
                  <a:lnTo>
                    <a:pt x="386" y="23932"/>
                  </a:lnTo>
                  <a:lnTo>
                    <a:pt x="11896" y="11191"/>
                  </a:lnTo>
                  <a:lnTo>
                    <a:pt x="17219" y="7722"/>
                  </a:lnTo>
                  <a:lnTo>
                    <a:pt x="39502" y="165"/>
                  </a:lnTo>
                  <a:lnTo>
                    <a:pt x="50184" y="0"/>
                  </a:lnTo>
                  <a:lnTo>
                    <a:pt x="59636" y="2278"/>
                  </a:lnTo>
                  <a:lnTo>
                    <a:pt x="72890" y="10898"/>
                  </a:lnTo>
                  <a:lnTo>
                    <a:pt x="92378" y="35599"/>
                  </a:lnTo>
                  <a:lnTo>
                    <a:pt x="100073" y="52835"/>
                  </a:lnTo>
                  <a:lnTo>
                    <a:pt x="104941" y="77697"/>
                  </a:lnTo>
                  <a:lnTo>
                    <a:pt x="106383" y="105525"/>
                  </a:lnTo>
                  <a:lnTo>
                    <a:pt x="105309" y="120909"/>
                  </a:lnTo>
                  <a:lnTo>
                    <a:pt x="100128" y="130099"/>
                  </a:lnTo>
                  <a:lnTo>
                    <a:pt x="85304" y="146111"/>
                  </a:lnTo>
                  <a:lnTo>
                    <a:pt x="77126" y="151883"/>
                  </a:lnTo>
                  <a:lnTo>
                    <a:pt x="65025" y="153037"/>
                  </a:lnTo>
                  <a:lnTo>
                    <a:pt x="57846" y="152357"/>
                  </a:lnTo>
                  <a:lnTo>
                    <a:pt x="47989" y="147838"/>
                  </a:lnTo>
                  <a:lnTo>
                    <a:pt x="35912" y="136811"/>
                  </a:lnTo>
                  <a:lnTo>
                    <a:pt x="33067" y="124701"/>
                  </a:lnTo>
                  <a:lnTo>
                    <a:pt x="31795" y="93285"/>
                  </a:lnTo>
                  <a:lnTo>
                    <a:pt x="35949" y="80196"/>
                  </a:lnTo>
                  <a:lnTo>
                    <a:pt x="45554" y="67214"/>
                  </a:lnTo>
                  <a:lnTo>
                    <a:pt x="66340" y="47118"/>
                  </a:lnTo>
                  <a:lnTo>
                    <a:pt x="93577" y="30315"/>
                  </a:lnTo>
                  <a:lnTo>
                    <a:pt x="115010" y="19519"/>
                  </a:lnTo>
                  <a:lnTo>
                    <a:pt x="141117" y="11851"/>
                  </a:lnTo>
                  <a:lnTo>
                    <a:pt x="169313" y="6993"/>
                  </a:lnTo>
                  <a:lnTo>
                    <a:pt x="221290" y="49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SMARTInkShape-742">
              <a:extLst>
                <a:ext uri="{FF2B5EF4-FFF2-40B4-BE49-F238E27FC236}">
                  <a16:creationId xmlns:a16="http://schemas.microsoft.com/office/drawing/2014/main" id="{0FFBFC81-FDF9-FE29-6E3E-13481F846D92}"/>
                </a:ext>
              </a:extLst>
            </p:cNvPr>
            <p:cNvSpPr/>
            <p:nvPr>
              <p:custDataLst>
                <p:tags r:id="rId78"/>
              </p:custDataLst>
            </p:nvPr>
          </p:nvSpPr>
          <p:spPr>
            <a:xfrm>
              <a:off x="3159906" y="4046381"/>
              <a:ext cx="173845" cy="129549"/>
            </a:xfrm>
            <a:custGeom>
              <a:avLst/>
              <a:gdLst/>
              <a:ahLst/>
              <a:cxnLst/>
              <a:rect l="0" t="0" r="0" b="0"/>
              <a:pathLst>
                <a:path w="173845" h="129549">
                  <a:moveTo>
                    <a:pt x="27794" y="43019"/>
                  </a:moveTo>
                  <a:lnTo>
                    <a:pt x="27794" y="43019"/>
                  </a:lnTo>
                  <a:lnTo>
                    <a:pt x="31165" y="39648"/>
                  </a:lnTo>
                  <a:lnTo>
                    <a:pt x="36583" y="37993"/>
                  </a:lnTo>
                  <a:lnTo>
                    <a:pt x="66016" y="31279"/>
                  </a:lnTo>
                  <a:lnTo>
                    <a:pt x="97172" y="30445"/>
                  </a:lnTo>
                  <a:lnTo>
                    <a:pt x="108724" y="29670"/>
                  </a:lnTo>
                  <a:lnTo>
                    <a:pt x="126764" y="23857"/>
                  </a:lnTo>
                  <a:lnTo>
                    <a:pt x="131282" y="20862"/>
                  </a:lnTo>
                  <a:lnTo>
                    <a:pt x="132064" y="19781"/>
                  </a:lnTo>
                  <a:lnTo>
                    <a:pt x="131880" y="19060"/>
                  </a:lnTo>
                  <a:lnTo>
                    <a:pt x="131051" y="18580"/>
                  </a:lnTo>
                  <a:lnTo>
                    <a:pt x="123946" y="8375"/>
                  </a:lnTo>
                  <a:lnTo>
                    <a:pt x="117330" y="3398"/>
                  </a:lnTo>
                  <a:lnTo>
                    <a:pt x="98930" y="0"/>
                  </a:lnTo>
                  <a:lnTo>
                    <a:pt x="75604" y="5735"/>
                  </a:lnTo>
                  <a:lnTo>
                    <a:pt x="50819" y="19742"/>
                  </a:lnTo>
                  <a:lnTo>
                    <a:pt x="22525" y="42741"/>
                  </a:lnTo>
                  <a:lnTo>
                    <a:pt x="10946" y="55637"/>
                  </a:lnTo>
                  <a:lnTo>
                    <a:pt x="5489" y="65560"/>
                  </a:lnTo>
                  <a:lnTo>
                    <a:pt x="713" y="79378"/>
                  </a:lnTo>
                  <a:lnTo>
                    <a:pt x="0" y="93045"/>
                  </a:lnTo>
                  <a:lnTo>
                    <a:pt x="2036" y="104764"/>
                  </a:lnTo>
                  <a:lnTo>
                    <a:pt x="5292" y="112324"/>
                  </a:lnTo>
                  <a:lnTo>
                    <a:pt x="21205" y="123918"/>
                  </a:lnTo>
                  <a:lnTo>
                    <a:pt x="47166" y="129548"/>
                  </a:lnTo>
                  <a:lnTo>
                    <a:pt x="68860" y="128984"/>
                  </a:lnTo>
                  <a:lnTo>
                    <a:pt x="99228" y="124699"/>
                  </a:lnTo>
                  <a:lnTo>
                    <a:pt x="125395" y="118961"/>
                  </a:lnTo>
                  <a:lnTo>
                    <a:pt x="173844" y="1065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SMARTInkShape-743">
              <a:extLst>
                <a:ext uri="{FF2B5EF4-FFF2-40B4-BE49-F238E27FC236}">
                  <a16:creationId xmlns:a16="http://schemas.microsoft.com/office/drawing/2014/main" id="{86FD7F07-60BC-964E-5F49-907526489BBB}"/>
                </a:ext>
              </a:extLst>
            </p:cNvPr>
            <p:cNvSpPr/>
            <p:nvPr>
              <p:custDataLst>
                <p:tags r:id="rId79"/>
              </p:custDataLst>
            </p:nvPr>
          </p:nvSpPr>
          <p:spPr>
            <a:xfrm>
              <a:off x="3404052" y="4080206"/>
              <a:ext cx="88449" cy="273672"/>
            </a:xfrm>
            <a:custGeom>
              <a:avLst/>
              <a:gdLst/>
              <a:ahLst/>
              <a:cxnLst/>
              <a:rect l="0" t="0" r="0" b="0"/>
              <a:pathLst>
                <a:path w="88449" h="273672">
                  <a:moveTo>
                    <a:pt x="43998" y="21894"/>
                  </a:moveTo>
                  <a:lnTo>
                    <a:pt x="43998" y="21894"/>
                  </a:lnTo>
                  <a:lnTo>
                    <a:pt x="43998" y="0"/>
                  </a:lnTo>
                  <a:lnTo>
                    <a:pt x="43998" y="1110"/>
                  </a:lnTo>
                  <a:lnTo>
                    <a:pt x="47369" y="5701"/>
                  </a:lnTo>
                  <a:lnTo>
                    <a:pt x="49465" y="28385"/>
                  </a:lnTo>
                  <a:lnTo>
                    <a:pt x="49956" y="50179"/>
                  </a:lnTo>
                  <a:lnTo>
                    <a:pt x="50174" y="73976"/>
                  </a:lnTo>
                  <a:lnTo>
                    <a:pt x="50270" y="98664"/>
                  </a:lnTo>
                  <a:lnTo>
                    <a:pt x="53696" y="129621"/>
                  </a:lnTo>
                  <a:lnTo>
                    <a:pt x="55364" y="151617"/>
                  </a:lnTo>
                  <a:lnTo>
                    <a:pt x="56105" y="174799"/>
                  </a:lnTo>
                  <a:lnTo>
                    <a:pt x="56434" y="196861"/>
                  </a:lnTo>
                  <a:lnTo>
                    <a:pt x="54700" y="218426"/>
                  </a:lnTo>
                  <a:lnTo>
                    <a:pt x="47875" y="246637"/>
                  </a:lnTo>
                  <a:lnTo>
                    <a:pt x="36297" y="268390"/>
                  </a:lnTo>
                  <a:lnTo>
                    <a:pt x="31638" y="272559"/>
                  </a:lnTo>
                  <a:lnTo>
                    <a:pt x="29408" y="273671"/>
                  </a:lnTo>
                  <a:lnTo>
                    <a:pt x="26510" y="273001"/>
                  </a:lnTo>
                  <a:lnTo>
                    <a:pt x="11034" y="261393"/>
                  </a:lnTo>
                  <a:lnTo>
                    <a:pt x="8180" y="255103"/>
                  </a:lnTo>
                  <a:lnTo>
                    <a:pt x="1834" y="226014"/>
                  </a:lnTo>
                  <a:lnTo>
                    <a:pt x="0" y="197994"/>
                  </a:lnTo>
                  <a:lnTo>
                    <a:pt x="1563" y="175672"/>
                  </a:lnTo>
                  <a:lnTo>
                    <a:pt x="5383" y="163618"/>
                  </a:lnTo>
                  <a:lnTo>
                    <a:pt x="27391" y="136482"/>
                  </a:lnTo>
                  <a:lnTo>
                    <a:pt x="40567" y="126950"/>
                  </a:lnTo>
                  <a:lnTo>
                    <a:pt x="70935" y="113734"/>
                  </a:lnTo>
                  <a:lnTo>
                    <a:pt x="79724" y="112101"/>
                  </a:lnTo>
                  <a:lnTo>
                    <a:pt x="82632" y="112371"/>
                  </a:lnTo>
                  <a:lnTo>
                    <a:pt x="88448" y="1107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SMARTInkShape-744">
              <a:extLst>
                <a:ext uri="{FF2B5EF4-FFF2-40B4-BE49-F238E27FC236}">
                  <a16:creationId xmlns:a16="http://schemas.microsoft.com/office/drawing/2014/main" id="{1088520C-C3DB-78CB-E945-2C1F073EE84D}"/>
                </a:ext>
              </a:extLst>
            </p:cNvPr>
            <p:cNvSpPr/>
            <p:nvPr>
              <p:custDataLst>
                <p:tags r:id="rId80"/>
              </p:custDataLst>
            </p:nvPr>
          </p:nvSpPr>
          <p:spPr>
            <a:xfrm>
              <a:off x="3429883" y="4013200"/>
              <a:ext cx="5468" cy="31751"/>
            </a:xfrm>
            <a:custGeom>
              <a:avLst/>
              <a:gdLst/>
              <a:ahLst/>
              <a:cxnLst/>
              <a:rect l="0" t="0" r="0" b="0"/>
              <a:pathLst>
                <a:path w="5468" h="31751">
                  <a:moveTo>
                    <a:pt x="5467" y="31750"/>
                  </a:moveTo>
                  <a:lnTo>
                    <a:pt x="5467" y="31750"/>
                  </a:lnTo>
                  <a:lnTo>
                    <a:pt x="0" y="8606"/>
                  </a:lnTo>
                  <a:lnTo>
                    <a:pt x="411" y="5738"/>
                  </a:lnTo>
                  <a:lnTo>
                    <a:pt x="5467"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SMARTInkShape-745">
              <a:extLst>
                <a:ext uri="{FF2B5EF4-FFF2-40B4-BE49-F238E27FC236}">
                  <a16:creationId xmlns:a16="http://schemas.microsoft.com/office/drawing/2014/main" id="{2494611E-9E4B-16FF-E955-BF09835735DE}"/>
                </a:ext>
              </a:extLst>
            </p:cNvPr>
            <p:cNvSpPr/>
            <p:nvPr>
              <p:custDataLst>
                <p:tags r:id="rId81"/>
              </p:custDataLst>
            </p:nvPr>
          </p:nvSpPr>
          <p:spPr>
            <a:xfrm>
              <a:off x="3530600" y="4066153"/>
              <a:ext cx="119842" cy="127436"/>
            </a:xfrm>
            <a:custGeom>
              <a:avLst/>
              <a:gdLst/>
              <a:ahLst/>
              <a:cxnLst/>
              <a:rect l="0" t="0" r="0" b="0"/>
              <a:pathLst>
                <a:path w="119842" h="127436">
                  <a:moveTo>
                    <a:pt x="0" y="16897"/>
                  </a:moveTo>
                  <a:lnTo>
                    <a:pt x="0" y="16897"/>
                  </a:lnTo>
                  <a:lnTo>
                    <a:pt x="8789" y="30712"/>
                  </a:lnTo>
                  <a:lnTo>
                    <a:pt x="16606" y="37853"/>
                  </a:lnTo>
                  <a:lnTo>
                    <a:pt x="27136" y="43379"/>
                  </a:lnTo>
                  <a:lnTo>
                    <a:pt x="40753" y="44424"/>
                  </a:lnTo>
                  <a:lnTo>
                    <a:pt x="69120" y="39346"/>
                  </a:lnTo>
                  <a:lnTo>
                    <a:pt x="86378" y="35207"/>
                  </a:lnTo>
                  <a:lnTo>
                    <a:pt x="114506" y="19413"/>
                  </a:lnTo>
                  <a:lnTo>
                    <a:pt x="117919" y="14958"/>
                  </a:lnTo>
                  <a:lnTo>
                    <a:pt x="119841" y="5112"/>
                  </a:lnTo>
                  <a:lnTo>
                    <a:pt x="119406" y="2691"/>
                  </a:lnTo>
                  <a:lnTo>
                    <a:pt x="118409" y="1076"/>
                  </a:lnTo>
                  <a:lnTo>
                    <a:pt x="117039" y="0"/>
                  </a:lnTo>
                  <a:lnTo>
                    <a:pt x="101628" y="1856"/>
                  </a:lnTo>
                  <a:lnTo>
                    <a:pt x="82558" y="10246"/>
                  </a:lnTo>
                  <a:lnTo>
                    <a:pt x="63503" y="25040"/>
                  </a:lnTo>
                  <a:lnTo>
                    <a:pt x="51193" y="42828"/>
                  </a:lnTo>
                  <a:lnTo>
                    <a:pt x="41418" y="67802"/>
                  </a:lnTo>
                  <a:lnTo>
                    <a:pt x="38537" y="99461"/>
                  </a:lnTo>
                  <a:lnTo>
                    <a:pt x="42058" y="112153"/>
                  </a:lnTo>
                  <a:lnTo>
                    <a:pt x="44972" y="118501"/>
                  </a:lnTo>
                  <a:lnTo>
                    <a:pt x="49031" y="122733"/>
                  </a:lnTo>
                  <a:lnTo>
                    <a:pt x="59186" y="127435"/>
                  </a:lnTo>
                  <a:lnTo>
                    <a:pt x="88900" y="1248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SMARTInkShape-746">
              <a:extLst>
                <a:ext uri="{FF2B5EF4-FFF2-40B4-BE49-F238E27FC236}">
                  <a16:creationId xmlns:a16="http://schemas.microsoft.com/office/drawing/2014/main" id="{2ACEE2AF-9878-98A5-2792-54881DAD5E1F}"/>
                </a:ext>
              </a:extLst>
            </p:cNvPr>
            <p:cNvSpPr/>
            <p:nvPr>
              <p:custDataLst>
                <p:tags r:id="rId82"/>
              </p:custDataLst>
            </p:nvPr>
          </p:nvSpPr>
          <p:spPr>
            <a:xfrm>
              <a:off x="3705935" y="4073852"/>
              <a:ext cx="91366" cy="103067"/>
            </a:xfrm>
            <a:custGeom>
              <a:avLst/>
              <a:gdLst/>
              <a:ahLst/>
              <a:cxnLst/>
              <a:rect l="0" t="0" r="0" b="0"/>
              <a:pathLst>
                <a:path w="91366" h="103067">
                  <a:moveTo>
                    <a:pt x="53265" y="15548"/>
                  </a:moveTo>
                  <a:lnTo>
                    <a:pt x="53265" y="15548"/>
                  </a:lnTo>
                  <a:lnTo>
                    <a:pt x="64200" y="4613"/>
                  </a:lnTo>
                  <a:lnTo>
                    <a:pt x="64082" y="3319"/>
                  </a:lnTo>
                  <a:lnTo>
                    <a:pt x="62071" y="0"/>
                  </a:lnTo>
                  <a:lnTo>
                    <a:pt x="59136" y="244"/>
                  </a:lnTo>
                  <a:lnTo>
                    <a:pt x="29945" y="14482"/>
                  </a:lnTo>
                  <a:lnTo>
                    <a:pt x="19852" y="22365"/>
                  </a:lnTo>
                  <a:lnTo>
                    <a:pt x="13015" y="31278"/>
                  </a:lnTo>
                  <a:lnTo>
                    <a:pt x="623" y="53655"/>
                  </a:lnTo>
                  <a:lnTo>
                    <a:pt x="0" y="62823"/>
                  </a:lnTo>
                  <a:lnTo>
                    <a:pt x="5349" y="82585"/>
                  </a:lnTo>
                  <a:lnTo>
                    <a:pt x="11159" y="92404"/>
                  </a:lnTo>
                  <a:lnTo>
                    <a:pt x="24091" y="99782"/>
                  </a:lnTo>
                  <a:lnTo>
                    <a:pt x="48070" y="103066"/>
                  </a:lnTo>
                  <a:lnTo>
                    <a:pt x="70776" y="100668"/>
                  </a:lnTo>
                  <a:lnTo>
                    <a:pt x="91365" y="917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SMARTInkShape-747">
              <a:extLst>
                <a:ext uri="{FF2B5EF4-FFF2-40B4-BE49-F238E27FC236}">
                  <a16:creationId xmlns:a16="http://schemas.microsoft.com/office/drawing/2014/main" id="{65D8ADC7-1A0F-4598-7610-58FCF9C74FE7}"/>
                </a:ext>
              </a:extLst>
            </p:cNvPr>
            <p:cNvSpPr/>
            <p:nvPr>
              <p:custDataLst>
                <p:tags r:id="rId83"/>
              </p:custDataLst>
            </p:nvPr>
          </p:nvSpPr>
          <p:spPr>
            <a:xfrm>
              <a:off x="3819099" y="3911600"/>
              <a:ext cx="105202" cy="272512"/>
            </a:xfrm>
            <a:custGeom>
              <a:avLst/>
              <a:gdLst/>
              <a:ahLst/>
              <a:cxnLst/>
              <a:rect l="0" t="0" r="0" b="0"/>
              <a:pathLst>
                <a:path w="105202" h="272512">
                  <a:moveTo>
                    <a:pt x="29001" y="0"/>
                  </a:moveTo>
                  <a:lnTo>
                    <a:pt x="29001" y="0"/>
                  </a:lnTo>
                  <a:lnTo>
                    <a:pt x="32372" y="0"/>
                  </a:lnTo>
                  <a:lnTo>
                    <a:pt x="32659" y="1411"/>
                  </a:lnTo>
                  <a:lnTo>
                    <a:pt x="28710" y="31802"/>
                  </a:lnTo>
                  <a:lnTo>
                    <a:pt x="24760" y="55676"/>
                  </a:lnTo>
                  <a:lnTo>
                    <a:pt x="22570" y="80624"/>
                  </a:lnTo>
                  <a:lnTo>
                    <a:pt x="17767" y="105890"/>
                  </a:lnTo>
                  <a:lnTo>
                    <a:pt x="12580" y="131250"/>
                  </a:lnTo>
                  <a:lnTo>
                    <a:pt x="10025" y="155933"/>
                  </a:lnTo>
                  <a:lnTo>
                    <a:pt x="5079" y="185475"/>
                  </a:lnTo>
                  <a:lnTo>
                    <a:pt x="3893" y="214908"/>
                  </a:lnTo>
                  <a:lnTo>
                    <a:pt x="0" y="244762"/>
                  </a:lnTo>
                  <a:lnTo>
                    <a:pt x="1530" y="256009"/>
                  </a:lnTo>
                  <a:lnTo>
                    <a:pt x="6443" y="263830"/>
                  </a:lnTo>
                  <a:lnTo>
                    <a:pt x="9730" y="266903"/>
                  </a:lnTo>
                  <a:lnTo>
                    <a:pt x="19025" y="270318"/>
                  </a:lnTo>
                  <a:lnTo>
                    <a:pt x="42239" y="272511"/>
                  </a:lnTo>
                  <a:lnTo>
                    <a:pt x="54641" y="269048"/>
                  </a:lnTo>
                  <a:lnTo>
                    <a:pt x="84559" y="257488"/>
                  </a:lnTo>
                  <a:lnTo>
                    <a:pt x="105201" y="241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SMARTInkShape-748">
              <a:extLst>
                <a:ext uri="{FF2B5EF4-FFF2-40B4-BE49-F238E27FC236}">
                  <a16:creationId xmlns:a16="http://schemas.microsoft.com/office/drawing/2014/main" id="{2497D365-20F4-8119-04FB-36BCB7D4174A}"/>
                </a:ext>
              </a:extLst>
            </p:cNvPr>
            <p:cNvSpPr/>
            <p:nvPr>
              <p:custDataLst>
                <p:tags r:id="rId84"/>
              </p:custDataLst>
            </p:nvPr>
          </p:nvSpPr>
          <p:spPr>
            <a:xfrm>
              <a:off x="3803650" y="4051300"/>
              <a:ext cx="127001" cy="38101"/>
            </a:xfrm>
            <a:custGeom>
              <a:avLst/>
              <a:gdLst/>
              <a:ahLst/>
              <a:cxnLst/>
              <a:rect l="0" t="0" r="0" b="0"/>
              <a:pathLst>
                <a:path w="127001" h="38101">
                  <a:moveTo>
                    <a:pt x="0" y="38100"/>
                  </a:moveTo>
                  <a:lnTo>
                    <a:pt x="0" y="38100"/>
                  </a:lnTo>
                  <a:lnTo>
                    <a:pt x="3371" y="34729"/>
                  </a:lnTo>
                  <a:lnTo>
                    <a:pt x="32603" y="23173"/>
                  </a:lnTo>
                  <a:lnTo>
                    <a:pt x="58586" y="12685"/>
                  </a:lnTo>
                  <a:lnTo>
                    <a:pt x="78507" y="8227"/>
                  </a:lnTo>
                  <a:lnTo>
                    <a:pt x="107152" y="3349"/>
                  </a:lnTo>
                  <a:lnTo>
                    <a:pt x="1270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SMARTInkShape-Group153">
            <a:extLst>
              <a:ext uri="{FF2B5EF4-FFF2-40B4-BE49-F238E27FC236}">
                <a16:creationId xmlns:a16="http://schemas.microsoft.com/office/drawing/2014/main" id="{D1D92FB5-019C-9F09-6CD9-D42139105CB3}"/>
              </a:ext>
            </a:extLst>
          </p:cNvPr>
          <p:cNvGrpSpPr/>
          <p:nvPr/>
        </p:nvGrpSpPr>
        <p:grpSpPr>
          <a:xfrm>
            <a:off x="4359218" y="4020912"/>
            <a:ext cx="308033" cy="131914"/>
            <a:chOff x="4359218" y="4020912"/>
            <a:chExt cx="308033" cy="131914"/>
          </a:xfrm>
        </p:grpSpPr>
        <p:sp>
          <p:nvSpPr>
            <p:cNvPr id="127" name="SMARTInkShape-749">
              <a:extLst>
                <a:ext uri="{FF2B5EF4-FFF2-40B4-BE49-F238E27FC236}">
                  <a16:creationId xmlns:a16="http://schemas.microsoft.com/office/drawing/2014/main" id="{EFD46BF5-00A8-2E85-A728-022A92E88CF7}"/>
                </a:ext>
              </a:extLst>
            </p:cNvPr>
            <p:cNvSpPr/>
            <p:nvPr>
              <p:custDataLst>
                <p:tags r:id="rId75"/>
              </p:custDataLst>
            </p:nvPr>
          </p:nvSpPr>
          <p:spPr>
            <a:xfrm>
              <a:off x="4359218" y="4032257"/>
              <a:ext cx="58377" cy="120569"/>
            </a:xfrm>
            <a:custGeom>
              <a:avLst/>
              <a:gdLst/>
              <a:ahLst/>
              <a:cxnLst/>
              <a:rect l="0" t="0" r="0" b="0"/>
              <a:pathLst>
                <a:path w="58377" h="120569">
                  <a:moveTo>
                    <a:pt x="47682" y="12693"/>
                  </a:moveTo>
                  <a:lnTo>
                    <a:pt x="47682" y="12693"/>
                  </a:lnTo>
                  <a:lnTo>
                    <a:pt x="47682" y="9322"/>
                  </a:lnTo>
                  <a:lnTo>
                    <a:pt x="48387" y="8329"/>
                  </a:lnTo>
                  <a:lnTo>
                    <a:pt x="49564" y="7667"/>
                  </a:lnTo>
                  <a:lnTo>
                    <a:pt x="53149" y="6605"/>
                  </a:lnTo>
                  <a:lnTo>
                    <a:pt x="53640" y="4578"/>
                  </a:lnTo>
                  <a:lnTo>
                    <a:pt x="54025" y="72"/>
                  </a:lnTo>
                  <a:lnTo>
                    <a:pt x="45193" y="0"/>
                  </a:lnTo>
                  <a:lnTo>
                    <a:pt x="35734" y="6737"/>
                  </a:lnTo>
                  <a:lnTo>
                    <a:pt x="24965" y="17292"/>
                  </a:lnTo>
                  <a:lnTo>
                    <a:pt x="6471" y="44588"/>
                  </a:lnTo>
                  <a:lnTo>
                    <a:pt x="0" y="69993"/>
                  </a:lnTo>
                  <a:lnTo>
                    <a:pt x="1325" y="79552"/>
                  </a:lnTo>
                  <a:lnTo>
                    <a:pt x="9409" y="99609"/>
                  </a:lnTo>
                  <a:lnTo>
                    <a:pt x="24113" y="116684"/>
                  </a:lnTo>
                  <a:lnTo>
                    <a:pt x="29852" y="119415"/>
                  </a:lnTo>
                  <a:lnTo>
                    <a:pt x="41874" y="120568"/>
                  </a:lnTo>
                  <a:lnTo>
                    <a:pt x="46632" y="119182"/>
                  </a:lnTo>
                  <a:lnTo>
                    <a:pt x="53801" y="113879"/>
                  </a:lnTo>
                  <a:lnTo>
                    <a:pt x="57457" y="103055"/>
                  </a:lnTo>
                  <a:lnTo>
                    <a:pt x="58376" y="89543"/>
                  </a:lnTo>
                  <a:lnTo>
                    <a:pt x="53218" y="59858"/>
                  </a:lnTo>
                  <a:lnTo>
                    <a:pt x="45559" y="34429"/>
                  </a:lnTo>
                  <a:lnTo>
                    <a:pt x="38977" y="22353"/>
                  </a:lnTo>
                  <a:lnTo>
                    <a:pt x="28632" y="126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SMARTInkShape-750">
              <a:extLst>
                <a:ext uri="{FF2B5EF4-FFF2-40B4-BE49-F238E27FC236}">
                  <a16:creationId xmlns:a16="http://schemas.microsoft.com/office/drawing/2014/main" id="{87DE0D06-FE77-90E9-06FC-9EF0A7116BC5}"/>
                </a:ext>
              </a:extLst>
            </p:cNvPr>
            <p:cNvSpPr/>
            <p:nvPr>
              <p:custDataLst>
                <p:tags r:id="rId76"/>
              </p:custDataLst>
            </p:nvPr>
          </p:nvSpPr>
          <p:spPr>
            <a:xfrm>
              <a:off x="4470400" y="4020912"/>
              <a:ext cx="196851" cy="126584"/>
            </a:xfrm>
            <a:custGeom>
              <a:avLst/>
              <a:gdLst/>
              <a:ahLst/>
              <a:cxnLst/>
              <a:rect l="0" t="0" r="0" b="0"/>
              <a:pathLst>
                <a:path w="196851" h="126584">
                  <a:moveTo>
                    <a:pt x="0" y="62138"/>
                  </a:moveTo>
                  <a:lnTo>
                    <a:pt x="0" y="62138"/>
                  </a:lnTo>
                  <a:lnTo>
                    <a:pt x="705" y="51999"/>
                  </a:lnTo>
                  <a:lnTo>
                    <a:pt x="3371" y="44462"/>
                  </a:lnTo>
                  <a:lnTo>
                    <a:pt x="23765" y="19739"/>
                  </a:lnTo>
                  <a:lnTo>
                    <a:pt x="45355" y="3237"/>
                  </a:lnTo>
                  <a:lnTo>
                    <a:pt x="52143" y="682"/>
                  </a:lnTo>
                  <a:lnTo>
                    <a:pt x="55929" y="0"/>
                  </a:lnTo>
                  <a:lnTo>
                    <a:pt x="62016" y="1125"/>
                  </a:lnTo>
                  <a:lnTo>
                    <a:pt x="64627" y="2413"/>
                  </a:lnTo>
                  <a:lnTo>
                    <a:pt x="69410" y="11369"/>
                  </a:lnTo>
                  <a:lnTo>
                    <a:pt x="73182" y="25463"/>
                  </a:lnTo>
                  <a:lnTo>
                    <a:pt x="75306" y="51820"/>
                  </a:lnTo>
                  <a:lnTo>
                    <a:pt x="76024" y="82286"/>
                  </a:lnTo>
                  <a:lnTo>
                    <a:pt x="76166" y="111900"/>
                  </a:lnTo>
                  <a:lnTo>
                    <a:pt x="74766" y="117185"/>
                  </a:lnTo>
                  <a:lnTo>
                    <a:pt x="69447" y="124938"/>
                  </a:lnTo>
                  <a:lnTo>
                    <a:pt x="66054" y="126583"/>
                  </a:lnTo>
                  <a:lnTo>
                    <a:pt x="58520" y="126528"/>
                  </a:lnTo>
                  <a:lnTo>
                    <a:pt x="55242" y="124820"/>
                  </a:lnTo>
                  <a:lnTo>
                    <a:pt x="49716" y="119160"/>
                  </a:lnTo>
                  <a:lnTo>
                    <a:pt x="46011" y="97927"/>
                  </a:lnTo>
                  <a:lnTo>
                    <a:pt x="48283" y="72663"/>
                  </a:lnTo>
                  <a:lnTo>
                    <a:pt x="57207" y="57644"/>
                  </a:lnTo>
                  <a:lnTo>
                    <a:pt x="78099" y="39170"/>
                  </a:lnTo>
                  <a:lnTo>
                    <a:pt x="93272" y="30763"/>
                  </a:lnTo>
                  <a:lnTo>
                    <a:pt x="120259" y="23485"/>
                  </a:lnTo>
                  <a:lnTo>
                    <a:pt x="145973" y="18833"/>
                  </a:lnTo>
                  <a:lnTo>
                    <a:pt x="175093" y="13550"/>
                  </a:lnTo>
                  <a:lnTo>
                    <a:pt x="196850" y="113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5" name="SMARTInkShape-Group154">
            <a:extLst>
              <a:ext uri="{FF2B5EF4-FFF2-40B4-BE49-F238E27FC236}">
                <a16:creationId xmlns:a16="http://schemas.microsoft.com/office/drawing/2014/main" id="{E4870EF2-5F4F-64E9-C4C8-45D98C71B082}"/>
              </a:ext>
            </a:extLst>
          </p:cNvPr>
          <p:cNvGrpSpPr/>
          <p:nvPr/>
        </p:nvGrpSpPr>
        <p:grpSpPr>
          <a:xfrm>
            <a:off x="4959350" y="3836220"/>
            <a:ext cx="527051" cy="437331"/>
            <a:chOff x="4959350" y="3836220"/>
            <a:chExt cx="527051" cy="437331"/>
          </a:xfrm>
        </p:grpSpPr>
        <p:sp>
          <p:nvSpPr>
            <p:cNvPr id="130" name="SMARTInkShape-751">
              <a:extLst>
                <a:ext uri="{FF2B5EF4-FFF2-40B4-BE49-F238E27FC236}">
                  <a16:creationId xmlns:a16="http://schemas.microsoft.com/office/drawing/2014/main" id="{D083F6F0-01E0-B3FF-4BEF-F75F4A36216E}"/>
                </a:ext>
              </a:extLst>
            </p:cNvPr>
            <p:cNvSpPr/>
            <p:nvPr>
              <p:custDataLst>
                <p:tags r:id="rId70"/>
              </p:custDataLst>
            </p:nvPr>
          </p:nvSpPr>
          <p:spPr>
            <a:xfrm>
              <a:off x="5048261" y="3836220"/>
              <a:ext cx="171156" cy="437331"/>
            </a:xfrm>
            <a:custGeom>
              <a:avLst/>
              <a:gdLst/>
              <a:ahLst/>
              <a:cxnLst/>
              <a:rect l="0" t="0" r="0" b="0"/>
              <a:pathLst>
                <a:path w="171156" h="437331">
                  <a:moveTo>
                    <a:pt x="158739" y="81730"/>
                  </a:moveTo>
                  <a:lnTo>
                    <a:pt x="158739" y="81730"/>
                  </a:lnTo>
                  <a:lnTo>
                    <a:pt x="168199" y="72270"/>
                  </a:lnTo>
                  <a:lnTo>
                    <a:pt x="169999" y="66708"/>
                  </a:lnTo>
                  <a:lnTo>
                    <a:pt x="171155" y="51638"/>
                  </a:lnTo>
                  <a:lnTo>
                    <a:pt x="167984" y="39261"/>
                  </a:lnTo>
                  <a:lnTo>
                    <a:pt x="151655" y="13186"/>
                  </a:lnTo>
                  <a:lnTo>
                    <a:pt x="144302" y="5405"/>
                  </a:lnTo>
                  <a:lnTo>
                    <a:pt x="138681" y="1946"/>
                  </a:lnTo>
                  <a:lnTo>
                    <a:pt x="124809" y="0"/>
                  </a:lnTo>
                  <a:lnTo>
                    <a:pt x="113320" y="3307"/>
                  </a:lnTo>
                  <a:lnTo>
                    <a:pt x="101864" y="10187"/>
                  </a:lnTo>
                  <a:lnTo>
                    <a:pt x="81130" y="35613"/>
                  </a:lnTo>
                  <a:lnTo>
                    <a:pt x="64953" y="60305"/>
                  </a:lnTo>
                  <a:lnTo>
                    <a:pt x="46844" y="87611"/>
                  </a:lnTo>
                  <a:lnTo>
                    <a:pt x="34749" y="117751"/>
                  </a:lnTo>
                  <a:lnTo>
                    <a:pt x="23684" y="146701"/>
                  </a:lnTo>
                  <a:lnTo>
                    <a:pt x="14064" y="171066"/>
                  </a:lnTo>
                  <a:lnTo>
                    <a:pt x="6746" y="196159"/>
                  </a:lnTo>
                  <a:lnTo>
                    <a:pt x="1991" y="221468"/>
                  </a:lnTo>
                  <a:lnTo>
                    <a:pt x="582" y="246841"/>
                  </a:lnTo>
                  <a:lnTo>
                    <a:pt x="165" y="272233"/>
                  </a:lnTo>
                  <a:lnTo>
                    <a:pt x="42" y="301394"/>
                  </a:lnTo>
                  <a:lnTo>
                    <a:pt x="12" y="324703"/>
                  </a:lnTo>
                  <a:lnTo>
                    <a:pt x="0" y="349173"/>
                  </a:lnTo>
                  <a:lnTo>
                    <a:pt x="3364" y="380008"/>
                  </a:lnTo>
                  <a:lnTo>
                    <a:pt x="7829" y="407369"/>
                  </a:lnTo>
                  <a:lnTo>
                    <a:pt x="12689" y="4373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SMARTInkShape-752">
              <a:extLst>
                <a:ext uri="{FF2B5EF4-FFF2-40B4-BE49-F238E27FC236}">
                  <a16:creationId xmlns:a16="http://schemas.microsoft.com/office/drawing/2014/main" id="{31A44284-6153-4766-A7C7-E5879D67FEFD}"/>
                </a:ext>
              </a:extLst>
            </p:cNvPr>
            <p:cNvSpPr/>
            <p:nvPr>
              <p:custDataLst>
                <p:tags r:id="rId71"/>
              </p:custDataLst>
            </p:nvPr>
          </p:nvSpPr>
          <p:spPr>
            <a:xfrm>
              <a:off x="4959350" y="4057650"/>
              <a:ext cx="165101" cy="38101"/>
            </a:xfrm>
            <a:custGeom>
              <a:avLst/>
              <a:gdLst/>
              <a:ahLst/>
              <a:cxnLst/>
              <a:rect l="0" t="0" r="0" b="0"/>
              <a:pathLst>
                <a:path w="165101" h="38101">
                  <a:moveTo>
                    <a:pt x="0" y="38100"/>
                  </a:moveTo>
                  <a:lnTo>
                    <a:pt x="0" y="38100"/>
                  </a:lnTo>
                  <a:lnTo>
                    <a:pt x="27630" y="26167"/>
                  </a:lnTo>
                  <a:lnTo>
                    <a:pt x="56336" y="17085"/>
                  </a:lnTo>
                  <a:lnTo>
                    <a:pt x="85649" y="11396"/>
                  </a:lnTo>
                  <a:lnTo>
                    <a:pt x="117270" y="2651"/>
                  </a:lnTo>
                  <a:lnTo>
                    <a:pt x="1651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SMARTInkShape-753">
              <a:extLst>
                <a:ext uri="{FF2B5EF4-FFF2-40B4-BE49-F238E27FC236}">
                  <a16:creationId xmlns:a16="http://schemas.microsoft.com/office/drawing/2014/main" id="{978B762B-D643-2C7B-26C5-346CD93F77B7}"/>
                </a:ext>
              </a:extLst>
            </p:cNvPr>
            <p:cNvSpPr/>
            <p:nvPr>
              <p:custDataLst>
                <p:tags r:id="rId72"/>
              </p:custDataLst>
            </p:nvPr>
          </p:nvSpPr>
          <p:spPr>
            <a:xfrm>
              <a:off x="5201674" y="4023337"/>
              <a:ext cx="227577" cy="125532"/>
            </a:xfrm>
            <a:custGeom>
              <a:avLst/>
              <a:gdLst/>
              <a:ahLst/>
              <a:cxnLst/>
              <a:rect l="0" t="0" r="0" b="0"/>
              <a:pathLst>
                <a:path w="227577" h="125532">
                  <a:moveTo>
                    <a:pt x="81526" y="59713"/>
                  </a:moveTo>
                  <a:lnTo>
                    <a:pt x="81526" y="59713"/>
                  </a:lnTo>
                  <a:lnTo>
                    <a:pt x="104821" y="36418"/>
                  </a:lnTo>
                  <a:lnTo>
                    <a:pt x="105991" y="33367"/>
                  </a:lnTo>
                  <a:lnTo>
                    <a:pt x="106909" y="13751"/>
                  </a:lnTo>
                  <a:lnTo>
                    <a:pt x="105038" y="9182"/>
                  </a:lnTo>
                  <a:lnTo>
                    <a:pt x="103551" y="6976"/>
                  </a:lnTo>
                  <a:lnTo>
                    <a:pt x="94715" y="500"/>
                  </a:lnTo>
                  <a:lnTo>
                    <a:pt x="85270" y="0"/>
                  </a:lnTo>
                  <a:lnTo>
                    <a:pt x="54573" y="4219"/>
                  </a:lnTo>
                  <a:lnTo>
                    <a:pt x="40379" y="9404"/>
                  </a:lnTo>
                  <a:lnTo>
                    <a:pt x="17758" y="28563"/>
                  </a:lnTo>
                  <a:lnTo>
                    <a:pt x="4411" y="45015"/>
                  </a:lnTo>
                  <a:lnTo>
                    <a:pt x="587" y="64374"/>
                  </a:lnTo>
                  <a:lnTo>
                    <a:pt x="0" y="91129"/>
                  </a:lnTo>
                  <a:lnTo>
                    <a:pt x="5471" y="119394"/>
                  </a:lnTo>
                  <a:lnTo>
                    <a:pt x="8447" y="124573"/>
                  </a:lnTo>
                  <a:lnTo>
                    <a:pt x="10935" y="125531"/>
                  </a:lnTo>
                  <a:lnTo>
                    <a:pt x="17462" y="124713"/>
                  </a:lnTo>
                  <a:lnTo>
                    <a:pt x="44188" y="109596"/>
                  </a:lnTo>
                  <a:lnTo>
                    <a:pt x="74685" y="85033"/>
                  </a:lnTo>
                  <a:lnTo>
                    <a:pt x="99314" y="55475"/>
                  </a:lnTo>
                  <a:lnTo>
                    <a:pt x="119229" y="28445"/>
                  </a:lnTo>
                  <a:lnTo>
                    <a:pt x="110820" y="43267"/>
                  </a:lnTo>
                  <a:lnTo>
                    <a:pt x="104068" y="72756"/>
                  </a:lnTo>
                  <a:lnTo>
                    <a:pt x="104982" y="98306"/>
                  </a:lnTo>
                  <a:lnTo>
                    <a:pt x="107248" y="118267"/>
                  </a:lnTo>
                  <a:lnTo>
                    <a:pt x="110127" y="124072"/>
                  </a:lnTo>
                  <a:lnTo>
                    <a:pt x="113293" y="124491"/>
                  </a:lnTo>
                  <a:lnTo>
                    <a:pt x="122456" y="121194"/>
                  </a:lnTo>
                  <a:lnTo>
                    <a:pt x="136144" y="111404"/>
                  </a:lnTo>
                  <a:lnTo>
                    <a:pt x="161924" y="81655"/>
                  </a:lnTo>
                  <a:lnTo>
                    <a:pt x="184418" y="51997"/>
                  </a:lnTo>
                  <a:lnTo>
                    <a:pt x="188809" y="42295"/>
                  </a:lnTo>
                  <a:lnTo>
                    <a:pt x="189279" y="47889"/>
                  </a:lnTo>
                  <a:lnTo>
                    <a:pt x="180620" y="73930"/>
                  </a:lnTo>
                  <a:lnTo>
                    <a:pt x="177282" y="105625"/>
                  </a:lnTo>
                  <a:lnTo>
                    <a:pt x="177114" y="109371"/>
                  </a:lnTo>
                  <a:lnTo>
                    <a:pt x="178412" y="112574"/>
                  </a:lnTo>
                  <a:lnTo>
                    <a:pt x="183618" y="118014"/>
                  </a:lnTo>
                  <a:lnTo>
                    <a:pt x="188754" y="120902"/>
                  </a:lnTo>
                  <a:lnTo>
                    <a:pt x="197800" y="122756"/>
                  </a:lnTo>
                  <a:lnTo>
                    <a:pt x="204250" y="123078"/>
                  </a:lnTo>
                  <a:lnTo>
                    <a:pt x="208507" y="121271"/>
                  </a:lnTo>
                  <a:lnTo>
                    <a:pt x="212751" y="118822"/>
                  </a:lnTo>
                  <a:lnTo>
                    <a:pt x="219107" y="116738"/>
                  </a:lnTo>
                  <a:lnTo>
                    <a:pt x="227576" y="1105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SMARTInkShape-754">
              <a:extLst>
                <a:ext uri="{FF2B5EF4-FFF2-40B4-BE49-F238E27FC236}">
                  <a16:creationId xmlns:a16="http://schemas.microsoft.com/office/drawing/2014/main" id="{BE409E36-54F9-4952-EB1F-C740293D0B9D}"/>
                </a:ext>
              </a:extLst>
            </p:cNvPr>
            <p:cNvSpPr/>
            <p:nvPr>
              <p:custDataLst>
                <p:tags r:id="rId73"/>
              </p:custDataLst>
            </p:nvPr>
          </p:nvSpPr>
          <p:spPr>
            <a:xfrm>
              <a:off x="5403850" y="3981450"/>
              <a:ext cx="12701" cy="19051"/>
            </a:xfrm>
            <a:custGeom>
              <a:avLst/>
              <a:gdLst/>
              <a:ahLst/>
              <a:cxnLst/>
              <a:rect l="0" t="0" r="0" b="0"/>
              <a:pathLst>
                <a:path w="12701" h="19051">
                  <a:moveTo>
                    <a:pt x="0" y="19050"/>
                  </a:moveTo>
                  <a:lnTo>
                    <a:pt x="0" y="19050"/>
                  </a:lnTo>
                  <a:lnTo>
                    <a:pt x="10125" y="8219"/>
                  </a:lnTo>
                  <a:lnTo>
                    <a:pt x="127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SMARTInkShape-755">
              <a:extLst>
                <a:ext uri="{FF2B5EF4-FFF2-40B4-BE49-F238E27FC236}">
                  <a16:creationId xmlns:a16="http://schemas.microsoft.com/office/drawing/2014/main" id="{F71B76F0-3149-953E-5D93-24F44B6C7E54}"/>
                </a:ext>
              </a:extLst>
            </p:cNvPr>
            <p:cNvSpPr/>
            <p:nvPr>
              <p:custDataLst>
                <p:tags r:id="rId74"/>
              </p:custDataLst>
            </p:nvPr>
          </p:nvSpPr>
          <p:spPr>
            <a:xfrm>
              <a:off x="5464332" y="3917950"/>
              <a:ext cx="22069" cy="254001"/>
            </a:xfrm>
            <a:custGeom>
              <a:avLst/>
              <a:gdLst/>
              <a:ahLst/>
              <a:cxnLst/>
              <a:rect l="0" t="0" r="0" b="0"/>
              <a:pathLst>
                <a:path w="22069" h="254001">
                  <a:moveTo>
                    <a:pt x="15718" y="0"/>
                  </a:moveTo>
                  <a:lnTo>
                    <a:pt x="15718" y="0"/>
                  </a:lnTo>
                  <a:lnTo>
                    <a:pt x="10692" y="25748"/>
                  </a:lnTo>
                  <a:lnTo>
                    <a:pt x="7878" y="52079"/>
                  </a:lnTo>
                  <a:lnTo>
                    <a:pt x="5178" y="77474"/>
                  </a:lnTo>
                  <a:lnTo>
                    <a:pt x="3978" y="105223"/>
                  </a:lnTo>
                  <a:lnTo>
                    <a:pt x="1564" y="128375"/>
                  </a:lnTo>
                  <a:lnTo>
                    <a:pt x="0" y="155394"/>
                  </a:lnTo>
                  <a:lnTo>
                    <a:pt x="2620" y="187105"/>
                  </a:lnTo>
                  <a:lnTo>
                    <a:pt x="3606" y="212386"/>
                  </a:lnTo>
                  <a:lnTo>
                    <a:pt x="11841" y="243816"/>
                  </a:lnTo>
                  <a:lnTo>
                    <a:pt x="22068" y="2540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8" name="SMARTInkShape-Group155">
            <a:extLst>
              <a:ext uri="{FF2B5EF4-FFF2-40B4-BE49-F238E27FC236}">
                <a16:creationId xmlns:a16="http://schemas.microsoft.com/office/drawing/2014/main" id="{727C03AF-3FF9-D43F-0949-61111893980B}"/>
              </a:ext>
            </a:extLst>
          </p:cNvPr>
          <p:cNvGrpSpPr/>
          <p:nvPr/>
        </p:nvGrpSpPr>
        <p:grpSpPr>
          <a:xfrm>
            <a:off x="5759450" y="3931533"/>
            <a:ext cx="172039" cy="243807"/>
            <a:chOff x="5759450" y="3931533"/>
            <a:chExt cx="172039" cy="243807"/>
          </a:xfrm>
        </p:grpSpPr>
        <p:sp>
          <p:nvSpPr>
            <p:cNvPr id="136" name="SMARTInkShape-756">
              <a:extLst>
                <a:ext uri="{FF2B5EF4-FFF2-40B4-BE49-F238E27FC236}">
                  <a16:creationId xmlns:a16="http://schemas.microsoft.com/office/drawing/2014/main" id="{32C14538-BDFB-B23B-08AD-75B29BBBBE98}"/>
                </a:ext>
              </a:extLst>
            </p:cNvPr>
            <p:cNvSpPr/>
            <p:nvPr>
              <p:custDataLst>
                <p:tags r:id="rId68"/>
              </p:custDataLst>
            </p:nvPr>
          </p:nvSpPr>
          <p:spPr>
            <a:xfrm>
              <a:off x="5767053" y="3931533"/>
              <a:ext cx="119398" cy="243807"/>
            </a:xfrm>
            <a:custGeom>
              <a:avLst/>
              <a:gdLst/>
              <a:ahLst/>
              <a:cxnLst/>
              <a:rect l="0" t="0" r="0" b="0"/>
              <a:pathLst>
                <a:path w="119398" h="243807">
                  <a:moveTo>
                    <a:pt x="24147" y="5467"/>
                  </a:moveTo>
                  <a:lnTo>
                    <a:pt x="24147" y="5467"/>
                  </a:lnTo>
                  <a:lnTo>
                    <a:pt x="27518" y="2096"/>
                  </a:lnTo>
                  <a:lnTo>
                    <a:pt x="31054" y="441"/>
                  </a:lnTo>
                  <a:lnTo>
                    <a:pt x="32985" y="0"/>
                  </a:lnTo>
                  <a:lnTo>
                    <a:pt x="34979" y="1117"/>
                  </a:lnTo>
                  <a:lnTo>
                    <a:pt x="39073" y="6121"/>
                  </a:lnTo>
                  <a:lnTo>
                    <a:pt x="39484" y="16811"/>
                  </a:lnTo>
                  <a:lnTo>
                    <a:pt x="36488" y="47491"/>
                  </a:lnTo>
                  <a:lnTo>
                    <a:pt x="31880" y="79066"/>
                  </a:lnTo>
                  <a:lnTo>
                    <a:pt x="28054" y="105441"/>
                  </a:lnTo>
                  <a:lnTo>
                    <a:pt x="21933" y="134572"/>
                  </a:lnTo>
                  <a:lnTo>
                    <a:pt x="13543" y="163379"/>
                  </a:lnTo>
                  <a:lnTo>
                    <a:pt x="5093" y="191333"/>
                  </a:lnTo>
                  <a:lnTo>
                    <a:pt x="0" y="220452"/>
                  </a:lnTo>
                  <a:lnTo>
                    <a:pt x="2489" y="236775"/>
                  </a:lnTo>
                  <a:lnTo>
                    <a:pt x="4065" y="240105"/>
                  </a:lnTo>
                  <a:lnTo>
                    <a:pt x="5819" y="242326"/>
                  </a:lnTo>
                  <a:lnTo>
                    <a:pt x="7695" y="243806"/>
                  </a:lnTo>
                  <a:lnTo>
                    <a:pt x="15424" y="243570"/>
                  </a:lnTo>
                  <a:lnTo>
                    <a:pt x="46752" y="238812"/>
                  </a:lnTo>
                  <a:lnTo>
                    <a:pt x="77767" y="235005"/>
                  </a:lnTo>
                  <a:lnTo>
                    <a:pt x="99301" y="227603"/>
                  </a:lnTo>
                  <a:lnTo>
                    <a:pt x="119397" y="2150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SMARTInkShape-757">
              <a:extLst>
                <a:ext uri="{FF2B5EF4-FFF2-40B4-BE49-F238E27FC236}">
                  <a16:creationId xmlns:a16="http://schemas.microsoft.com/office/drawing/2014/main" id="{1A57337C-2D32-1421-130B-687C469289CD}"/>
                </a:ext>
              </a:extLst>
            </p:cNvPr>
            <p:cNvSpPr/>
            <p:nvPr>
              <p:custDataLst>
                <p:tags r:id="rId69"/>
              </p:custDataLst>
            </p:nvPr>
          </p:nvSpPr>
          <p:spPr>
            <a:xfrm>
              <a:off x="5759450" y="4051571"/>
              <a:ext cx="172039" cy="118626"/>
            </a:xfrm>
            <a:custGeom>
              <a:avLst/>
              <a:gdLst/>
              <a:ahLst/>
              <a:cxnLst/>
              <a:rect l="0" t="0" r="0" b="0"/>
              <a:pathLst>
                <a:path w="172039" h="118626">
                  <a:moveTo>
                    <a:pt x="0" y="31479"/>
                  </a:moveTo>
                  <a:lnTo>
                    <a:pt x="0" y="31479"/>
                  </a:lnTo>
                  <a:lnTo>
                    <a:pt x="3371" y="28108"/>
                  </a:lnTo>
                  <a:lnTo>
                    <a:pt x="30403" y="20648"/>
                  </a:lnTo>
                  <a:lnTo>
                    <a:pt x="55261" y="14472"/>
                  </a:lnTo>
                  <a:lnTo>
                    <a:pt x="83300" y="7946"/>
                  </a:lnTo>
                  <a:lnTo>
                    <a:pt x="114923" y="4362"/>
                  </a:lnTo>
                  <a:lnTo>
                    <a:pt x="141110" y="0"/>
                  </a:lnTo>
                  <a:lnTo>
                    <a:pt x="142757" y="615"/>
                  </a:lnTo>
                  <a:lnTo>
                    <a:pt x="143855" y="1731"/>
                  </a:lnTo>
                  <a:lnTo>
                    <a:pt x="144587" y="3180"/>
                  </a:lnTo>
                  <a:lnTo>
                    <a:pt x="143664" y="5558"/>
                  </a:lnTo>
                  <a:lnTo>
                    <a:pt x="117080" y="36384"/>
                  </a:lnTo>
                  <a:lnTo>
                    <a:pt x="102550" y="67246"/>
                  </a:lnTo>
                  <a:lnTo>
                    <a:pt x="100375" y="81242"/>
                  </a:lnTo>
                  <a:lnTo>
                    <a:pt x="101358" y="104104"/>
                  </a:lnTo>
                  <a:lnTo>
                    <a:pt x="103555" y="108117"/>
                  </a:lnTo>
                  <a:lnTo>
                    <a:pt x="111641" y="114459"/>
                  </a:lnTo>
                  <a:lnTo>
                    <a:pt x="124723" y="118625"/>
                  </a:lnTo>
                  <a:lnTo>
                    <a:pt x="135159" y="115837"/>
                  </a:lnTo>
                  <a:lnTo>
                    <a:pt x="151054" y="106333"/>
                  </a:lnTo>
                  <a:lnTo>
                    <a:pt x="160269" y="97203"/>
                  </a:lnTo>
                  <a:lnTo>
                    <a:pt x="169068" y="83738"/>
                  </a:lnTo>
                  <a:lnTo>
                    <a:pt x="172038" y="70227"/>
                  </a:lnTo>
                  <a:lnTo>
                    <a:pt x="171565" y="40936"/>
                  </a:lnTo>
                  <a:lnTo>
                    <a:pt x="168113" y="23071"/>
                  </a:lnTo>
                  <a:lnTo>
                    <a:pt x="164993" y="18818"/>
                  </a:lnTo>
                  <a:lnTo>
                    <a:pt x="155880" y="12211"/>
                  </a:lnTo>
                  <a:lnTo>
                    <a:pt x="142221" y="7896"/>
                  </a:lnTo>
                  <a:lnTo>
                    <a:pt x="127000" y="1242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7" name="SMARTInkShape-Group156">
            <a:extLst>
              <a:ext uri="{FF2B5EF4-FFF2-40B4-BE49-F238E27FC236}">
                <a16:creationId xmlns:a16="http://schemas.microsoft.com/office/drawing/2014/main" id="{AF833998-B6AE-75DF-E9FB-5376430CE65D}"/>
              </a:ext>
            </a:extLst>
          </p:cNvPr>
          <p:cNvGrpSpPr/>
          <p:nvPr/>
        </p:nvGrpSpPr>
        <p:grpSpPr>
          <a:xfrm>
            <a:off x="6203950" y="3888892"/>
            <a:ext cx="901701" cy="430856"/>
            <a:chOff x="6203950" y="3888892"/>
            <a:chExt cx="901701" cy="430856"/>
          </a:xfrm>
        </p:grpSpPr>
        <p:sp>
          <p:nvSpPr>
            <p:cNvPr id="139" name="SMARTInkShape-758">
              <a:extLst>
                <a:ext uri="{FF2B5EF4-FFF2-40B4-BE49-F238E27FC236}">
                  <a16:creationId xmlns:a16="http://schemas.microsoft.com/office/drawing/2014/main" id="{C4E6734F-3339-AE57-BF3E-70A981F82455}"/>
                </a:ext>
              </a:extLst>
            </p:cNvPr>
            <p:cNvSpPr/>
            <p:nvPr>
              <p:custDataLst>
                <p:tags r:id="rId60"/>
              </p:custDataLst>
            </p:nvPr>
          </p:nvSpPr>
          <p:spPr>
            <a:xfrm>
              <a:off x="6203950" y="4014884"/>
              <a:ext cx="196851" cy="97206"/>
            </a:xfrm>
            <a:custGeom>
              <a:avLst/>
              <a:gdLst/>
              <a:ahLst/>
              <a:cxnLst/>
              <a:rect l="0" t="0" r="0" b="0"/>
              <a:pathLst>
                <a:path w="196851" h="97206">
                  <a:moveTo>
                    <a:pt x="0" y="23716"/>
                  </a:moveTo>
                  <a:lnTo>
                    <a:pt x="0" y="23716"/>
                  </a:lnTo>
                  <a:lnTo>
                    <a:pt x="3372" y="23716"/>
                  </a:lnTo>
                  <a:lnTo>
                    <a:pt x="6908" y="21835"/>
                  </a:lnTo>
                  <a:lnTo>
                    <a:pt x="27888" y="5825"/>
                  </a:lnTo>
                  <a:lnTo>
                    <a:pt x="43305" y="541"/>
                  </a:lnTo>
                  <a:lnTo>
                    <a:pt x="53113" y="10"/>
                  </a:lnTo>
                  <a:lnTo>
                    <a:pt x="76113" y="3914"/>
                  </a:lnTo>
                  <a:lnTo>
                    <a:pt x="90756" y="14556"/>
                  </a:lnTo>
                  <a:lnTo>
                    <a:pt x="98662" y="27171"/>
                  </a:lnTo>
                  <a:lnTo>
                    <a:pt x="103823" y="42185"/>
                  </a:lnTo>
                  <a:lnTo>
                    <a:pt x="107135" y="71057"/>
                  </a:lnTo>
                  <a:lnTo>
                    <a:pt x="106882" y="81445"/>
                  </a:lnTo>
                  <a:lnTo>
                    <a:pt x="104418" y="90766"/>
                  </a:lnTo>
                  <a:lnTo>
                    <a:pt x="101362" y="93816"/>
                  </a:lnTo>
                  <a:lnTo>
                    <a:pt x="92322" y="97205"/>
                  </a:lnTo>
                  <a:lnTo>
                    <a:pt x="71961" y="95741"/>
                  </a:lnTo>
                  <a:lnTo>
                    <a:pt x="61852" y="90770"/>
                  </a:lnTo>
                  <a:lnTo>
                    <a:pt x="58168" y="87469"/>
                  </a:lnTo>
                  <a:lnTo>
                    <a:pt x="49612" y="69338"/>
                  </a:lnTo>
                  <a:lnTo>
                    <a:pt x="49302" y="62597"/>
                  </a:lnTo>
                  <a:lnTo>
                    <a:pt x="52721" y="49463"/>
                  </a:lnTo>
                  <a:lnTo>
                    <a:pt x="59209" y="36911"/>
                  </a:lnTo>
                  <a:lnTo>
                    <a:pt x="68970" y="25352"/>
                  </a:lnTo>
                  <a:lnTo>
                    <a:pt x="76750" y="20915"/>
                  </a:lnTo>
                  <a:lnTo>
                    <a:pt x="108284" y="8400"/>
                  </a:lnTo>
                  <a:lnTo>
                    <a:pt x="135409" y="1617"/>
                  </a:lnTo>
                  <a:lnTo>
                    <a:pt x="158890" y="0"/>
                  </a:lnTo>
                  <a:lnTo>
                    <a:pt x="196850" y="46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SMARTInkShape-759">
              <a:extLst>
                <a:ext uri="{FF2B5EF4-FFF2-40B4-BE49-F238E27FC236}">
                  <a16:creationId xmlns:a16="http://schemas.microsoft.com/office/drawing/2014/main" id="{66D2E5C9-D1DF-8C45-DA71-F67AEFB65055}"/>
                </a:ext>
              </a:extLst>
            </p:cNvPr>
            <p:cNvSpPr/>
            <p:nvPr>
              <p:custDataLst>
                <p:tags r:id="rId61"/>
              </p:custDataLst>
            </p:nvPr>
          </p:nvSpPr>
          <p:spPr>
            <a:xfrm>
              <a:off x="6392712" y="3995220"/>
              <a:ext cx="147789" cy="117884"/>
            </a:xfrm>
            <a:custGeom>
              <a:avLst/>
              <a:gdLst/>
              <a:ahLst/>
              <a:cxnLst/>
              <a:rect l="0" t="0" r="0" b="0"/>
              <a:pathLst>
                <a:path w="147789" h="117884">
                  <a:moveTo>
                    <a:pt x="52538" y="43380"/>
                  </a:moveTo>
                  <a:lnTo>
                    <a:pt x="52538" y="43380"/>
                  </a:lnTo>
                  <a:lnTo>
                    <a:pt x="49166" y="46751"/>
                  </a:lnTo>
                  <a:lnTo>
                    <a:pt x="48174" y="47038"/>
                  </a:lnTo>
                  <a:lnTo>
                    <a:pt x="47512" y="46524"/>
                  </a:lnTo>
                  <a:lnTo>
                    <a:pt x="47070" y="45476"/>
                  </a:lnTo>
                  <a:lnTo>
                    <a:pt x="47481" y="44778"/>
                  </a:lnTo>
                  <a:lnTo>
                    <a:pt x="49820" y="44001"/>
                  </a:lnTo>
                  <a:lnTo>
                    <a:pt x="78330" y="37928"/>
                  </a:lnTo>
                  <a:lnTo>
                    <a:pt x="104226" y="30241"/>
                  </a:lnTo>
                  <a:lnTo>
                    <a:pt x="118887" y="24200"/>
                  </a:lnTo>
                  <a:lnTo>
                    <a:pt x="122171" y="22127"/>
                  </a:lnTo>
                  <a:lnTo>
                    <a:pt x="124360" y="19333"/>
                  </a:lnTo>
                  <a:lnTo>
                    <a:pt x="126792" y="12467"/>
                  </a:lnTo>
                  <a:lnTo>
                    <a:pt x="126735" y="10071"/>
                  </a:lnTo>
                  <a:lnTo>
                    <a:pt x="125992" y="8474"/>
                  </a:lnTo>
                  <a:lnTo>
                    <a:pt x="124790" y="7410"/>
                  </a:lnTo>
                  <a:lnTo>
                    <a:pt x="108359" y="1337"/>
                  </a:lnTo>
                  <a:lnTo>
                    <a:pt x="99455" y="0"/>
                  </a:lnTo>
                  <a:lnTo>
                    <a:pt x="76395" y="2618"/>
                  </a:lnTo>
                  <a:lnTo>
                    <a:pt x="62905" y="7860"/>
                  </a:lnTo>
                  <a:lnTo>
                    <a:pt x="33840" y="29025"/>
                  </a:lnTo>
                  <a:lnTo>
                    <a:pt x="16625" y="42191"/>
                  </a:lnTo>
                  <a:lnTo>
                    <a:pt x="7246" y="54238"/>
                  </a:lnTo>
                  <a:lnTo>
                    <a:pt x="0" y="73486"/>
                  </a:lnTo>
                  <a:lnTo>
                    <a:pt x="1200" y="87100"/>
                  </a:lnTo>
                  <a:lnTo>
                    <a:pt x="7929" y="102900"/>
                  </a:lnTo>
                  <a:lnTo>
                    <a:pt x="10098" y="106344"/>
                  </a:lnTo>
                  <a:lnTo>
                    <a:pt x="18154" y="112051"/>
                  </a:lnTo>
                  <a:lnTo>
                    <a:pt x="29494" y="116234"/>
                  </a:lnTo>
                  <a:lnTo>
                    <a:pt x="52452" y="117883"/>
                  </a:lnTo>
                  <a:lnTo>
                    <a:pt x="79167" y="114217"/>
                  </a:lnTo>
                  <a:lnTo>
                    <a:pt x="107552" y="106657"/>
                  </a:lnTo>
                  <a:lnTo>
                    <a:pt x="147788" y="941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SMARTInkShape-760">
              <a:extLst>
                <a:ext uri="{FF2B5EF4-FFF2-40B4-BE49-F238E27FC236}">
                  <a16:creationId xmlns:a16="http://schemas.microsoft.com/office/drawing/2014/main" id="{8D48ADD7-10F5-B7A8-BC48-6C293264EED2}"/>
                </a:ext>
              </a:extLst>
            </p:cNvPr>
            <p:cNvSpPr/>
            <p:nvPr>
              <p:custDataLst>
                <p:tags r:id="rId62"/>
              </p:custDataLst>
            </p:nvPr>
          </p:nvSpPr>
          <p:spPr>
            <a:xfrm>
              <a:off x="6593990" y="4014965"/>
              <a:ext cx="86211" cy="304783"/>
            </a:xfrm>
            <a:custGeom>
              <a:avLst/>
              <a:gdLst/>
              <a:ahLst/>
              <a:cxnLst/>
              <a:rect l="0" t="0" r="0" b="0"/>
              <a:pathLst>
                <a:path w="86211" h="304783">
                  <a:moveTo>
                    <a:pt x="29060" y="10935"/>
                  </a:moveTo>
                  <a:lnTo>
                    <a:pt x="29060" y="10935"/>
                  </a:lnTo>
                  <a:lnTo>
                    <a:pt x="34528" y="0"/>
                  </a:lnTo>
                  <a:lnTo>
                    <a:pt x="34116" y="117"/>
                  </a:lnTo>
                  <a:lnTo>
                    <a:pt x="31778" y="2129"/>
                  </a:lnTo>
                  <a:lnTo>
                    <a:pt x="25233" y="30154"/>
                  </a:lnTo>
                  <a:lnTo>
                    <a:pt x="23831" y="51932"/>
                  </a:lnTo>
                  <a:lnTo>
                    <a:pt x="19671" y="81252"/>
                  </a:lnTo>
                  <a:lnTo>
                    <a:pt x="17832" y="104746"/>
                  </a:lnTo>
                  <a:lnTo>
                    <a:pt x="17014" y="131651"/>
                  </a:lnTo>
                  <a:lnTo>
                    <a:pt x="16651" y="160072"/>
                  </a:lnTo>
                  <a:lnTo>
                    <a:pt x="19817" y="190355"/>
                  </a:lnTo>
                  <a:lnTo>
                    <a:pt x="22845" y="219551"/>
                  </a:lnTo>
                  <a:lnTo>
                    <a:pt x="27623" y="245701"/>
                  </a:lnTo>
                  <a:lnTo>
                    <a:pt x="32147" y="274620"/>
                  </a:lnTo>
                  <a:lnTo>
                    <a:pt x="35123" y="303261"/>
                  </a:lnTo>
                  <a:lnTo>
                    <a:pt x="33808" y="304597"/>
                  </a:lnTo>
                  <a:lnTo>
                    <a:pt x="31520" y="304782"/>
                  </a:lnTo>
                  <a:lnTo>
                    <a:pt x="28583" y="304199"/>
                  </a:lnTo>
                  <a:lnTo>
                    <a:pt x="14337" y="293267"/>
                  </a:lnTo>
                  <a:lnTo>
                    <a:pt x="6523" y="278703"/>
                  </a:lnTo>
                  <a:lnTo>
                    <a:pt x="40" y="248789"/>
                  </a:lnTo>
                  <a:lnTo>
                    <a:pt x="0" y="218758"/>
                  </a:lnTo>
                  <a:lnTo>
                    <a:pt x="4457" y="200218"/>
                  </a:lnTo>
                  <a:lnTo>
                    <a:pt x="15655" y="180890"/>
                  </a:lnTo>
                  <a:lnTo>
                    <a:pt x="27100" y="172784"/>
                  </a:lnTo>
                  <a:lnTo>
                    <a:pt x="54072" y="161830"/>
                  </a:lnTo>
                  <a:lnTo>
                    <a:pt x="86210" y="1506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SMARTInkShape-761">
              <a:extLst>
                <a:ext uri="{FF2B5EF4-FFF2-40B4-BE49-F238E27FC236}">
                  <a16:creationId xmlns:a16="http://schemas.microsoft.com/office/drawing/2014/main" id="{97E92F70-7F68-DDB0-95BC-047DD8AB6F3F}"/>
                </a:ext>
              </a:extLst>
            </p:cNvPr>
            <p:cNvSpPr/>
            <p:nvPr>
              <p:custDataLst>
                <p:tags r:id="rId63"/>
              </p:custDataLst>
            </p:nvPr>
          </p:nvSpPr>
          <p:spPr>
            <a:xfrm>
              <a:off x="6616700" y="3956050"/>
              <a:ext cx="12701" cy="31751"/>
            </a:xfrm>
            <a:custGeom>
              <a:avLst/>
              <a:gdLst/>
              <a:ahLst/>
              <a:cxnLst/>
              <a:rect l="0" t="0" r="0" b="0"/>
              <a:pathLst>
                <a:path w="12701" h="31751">
                  <a:moveTo>
                    <a:pt x="0" y="31750"/>
                  </a:moveTo>
                  <a:lnTo>
                    <a:pt x="0" y="31750"/>
                  </a:lnTo>
                  <a:lnTo>
                    <a:pt x="0" y="14074"/>
                  </a:lnTo>
                  <a:lnTo>
                    <a:pt x="1411" y="10794"/>
                  </a:lnTo>
                  <a:lnTo>
                    <a:pt x="127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SMARTInkShape-762">
              <a:extLst>
                <a:ext uri="{FF2B5EF4-FFF2-40B4-BE49-F238E27FC236}">
                  <a16:creationId xmlns:a16="http://schemas.microsoft.com/office/drawing/2014/main" id="{F3C687DA-FCFC-EF95-6334-44456350E960}"/>
                </a:ext>
              </a:extLst>
            </p:cNvPr>
            <p:cNvSpPr/>
            <p:nvPr>
              <p:custDataLst>
                <p:tags r:id="rId64"/>
              </p:custDataLst>
            </p:nvPr>
          </p:nvSpPr>
          <p:spPr>
            <a:xfrm>
              <a:off x="6711950" y="3998454"/>
              <a:ext cx="117452" cy="134751"/>
            </a:xfrm>
            <a:custGeom>
              <a:avLst/>
              <a:gdLst/>
              <a:ahLst/>
              <a:cxnLst/>
              <a:rect l="0" t="0" r="0" b="0"/>
              <a:pathLst>
                <a:path w="117452" h="134751">
                  <a:moveTo>
                    <a:pt x="0" y="40146"/>
                  </a:moveTo>
                  <a:lnTo>
                    <a:pt x="0" y="40146"/>
                  </a:lnTo>
                  <a:lnTo>
                    <a:pt x="6741" y="46888"/>
                  </a:lnTo>
                  <a:lnTo>
                    <a:pt x="13815" y="50198"/>
                  </a:lnTo>
                  <a:lnTo>
                    <a:pt x="17676" y="51081"/>
                  </a:lnTo>
                  <a:lnTo>
                    <a:pt x="43337" y="48952"/>
                  </a:lnTo>
                  <a:lnTo>
                    <a:pt x="67639" y="43853"/>
                  </a:lnTo>
                  <a:lnTo>
                    <a:pt x="98472" y="30739"/>
                  </a:lnTo>
                  <a:lnTo>
                    <a:pt x="109851" y="22795"/>
                  </a:lnTo>
                  <a:lnTo>
                    <a:pt x="115851" y="14560"/>
                  </a:lnTo>
                  <a:lnTo>
                    <a:pt x="117451" y="10389"/>
                  </a:lnTo>
                  <a:lnTo>
                    <a:pt x="116401" y="6902"/>
                  </a:lnTo>
                  <a:lnTo>
                    <a:pt x="109589" y="1146"/>
                  </a:lnTo>
                  <a:lnTo>
                    <a:pt x="97625" y="0"/>
                  </a:lnTo>
                  <a:lnTo>
                    <a:pt x="90484" y="682"/>
                  </a:lnTo>
                  <a:lnTo>
                    <a:pt x="66949" y="11755"/>
                  </a:lnTo>
                  <a:lnTo>
                    <a:pt x="39487" y="33754"/>
                  </a:lnTo>
                  <a:lnTo>
                    <a:pt x="24322" y="49384"/>
                  </a:lnTo>
                  <a:lnTo>
                    <a:pt x="8437" y="77353"/>
                  </a:lnTo>
                  <a:lnTo>
                    <a:pt x="2500" y="95150"/>
                  </a:lnTo>
                  <a:lnTo>
                    <a:pt x="495" y="110434"/>
                  </a:lnTo>
                  <a:lnTo>
                    <a:pt x="2101" y="115600"/>
                  </a:lnTo>
                  <a:lnTo>
                    <a:pt x="12253" y="128036"/>
                  </a:lnTo>
                  <a:lnTo>
                    <a:pt x="17910" y="132125"/>
                  </a:lnTo>
                  <a:lnTo>
                    <a:pt x="20406" y="133215"/>
                  </a:lnTo>
                  <a:lnTo>
                    <a:pt x="37404" y="134750"/>
                  </a:lnTo>
                  <a:lnTo>
                    <a:pt x="76200" y="12269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SMARTInkShape-763">
              <a:extLst>
                <a:ext uri="{FF2B5EF4-FFF2-40B4-BE49-F238E27FC236}">
                  <a16:creationId xmlns:a16="http://schemas.microsoft.com/office/drawing/2014/main" id="{A3223292-00BB-6024-FFE5-BCF3868036D7}"/>
                </a:ext>
              </a:extLst>
            </p:cNvPr>
            <p:cNvSpPr/>
            <p:nvPr>
              <p:custDataLst>
                <p:tags r:id="rId65"/>
              </p:custDataLst>
            </p:nvPr>
          </p:nvSpPr>
          <p:spPr>
            <a:xfrm>
              <a:off x="6807762" y="4033133"/>
              <a:ext cx="126439" cy="87956"/>
            </a:xfrm>
            <a:custGeom>
              <a:avLst/>
              <a:gdLst/>
              <a:ahLst/>
              <a:cxnLst/>
              <a:rect l="0" t="0" r="0" b="0"/>
              <a:pathLst>
                <a:path w="126439" h="87956">
                  <a:moveTo>
                    <a:pt x="101038" y="5467"/>
                  </a:moveTo>
                  <a:lnTo>
                    <a:pt x="101038" y="5467"/>
                  </a:lnTo>
                  <a:lnTo>
                    <a:pt x="101038" y="2096"/>
                  </a:lnTo>
                  <a:lnTo>
                    <a:pt x="100333" y="1103"/>
                  </a:lnTo>
                  <a:lnTo>
                    <a:pt x="99156" y="441"/>
                  </a:lnTo>
                  <a:lnTo>
                    <a:pt x="97666" y="0"/>
                  </a:lnTo>
                  <a:lnTo>
                    <a:pt x="82087" y="2749"/>
                  </a:lnTo>
                  <a:lnTo>
                    <a:pt x="62967" y="11403"/>
                  </a:lnTo>
                  <a:lnTo>
                    <a:pt x="33679" y="31879"/>
                  </a:lnTo>
                  <a:lnTo>
                    <a:pt x="5841" y="51055"/>
                  </a:lnTo>
                  <a:lnTo>
                    <a:pt x="2284" y="57713"/>
                  </a:lnTo>
                  <a:lnTo>
                    <a:pt x="0" y="73486"/>
                  </a:lnTo>
                  <a:lnTo>
                    <a:pt x="2635" y="76918"/>
                  </a:lnTo>
                  <a:lnTo>
                    <a:pt x="13088" y="82614"/>
                  </a:lnTo>
                  <a:lnTo>
                    <a:pt x="42795" y="86950"/>
                  </a:lnTo>
                  <a:lnTo>
                    <a:pt x="67475" y="87701"/>
                  </a:lnTo>
                  <a:lnTo>
                    <a:pt x="97335" y="87955"/>
                  </a:lnTo>
                  <a:lnTo>
                    <a:pt x="107859" y="87284"/>
                  </a:lnTo>
                  <a:lnTo>
                    <a:pt x="126438" y="816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SMARTInkShape-764">
              <a:extLst>
                <a:ext uri="{FF2B5EF4-FFF2-40B4-BE49-F238E27FC236}">
                  <a16:creationId xmlns:a16="http://schemas.microsoft.com/office/drawing/2014/main" id="{6817FFF9-8BFF-E005-1C19-101CC5996E7A}"/>
                </a:ext>
              </a:extLst>
            </p:cNvPr>
            <p:cNvSpPr/>
            <p:nvPr>
              <p:custDataLst>
                <p:tags r:id="rId66"/>
              </p:custDataLst>
            </p:nvPr>
          </p:nvSpPr>
          <p:spPr>
            <a:xfrm>
              <a:off x="6942049" y="3888892"/>
              <a:ext cx="144552" cy="274592"/>
            </a:xfrm>
            <a:custGeom>
              <a:avLst/>
              <a:gdLst/>
              <a:ahLst/>
              <a:cxnLst/>
              <a:rect l="0" t="0" r="0" b="0"/>
              <a:pathLst>
                <a:path w="144552" h="274592">
                  <a:moveTo>
                    <a:pt x="55651" y="3658"/>
                  </a:moveTo>
                  <a:lnTo>
                    <a:pt x="55651" y="3658"/>
                  </a:lnTo>
                  <a:lnTo>
                    <a:pt x="55651" y="0"/>
                  </a:lnTo>
                  <a:lnTo>
                    <a:pt x="53769" y="10252"/>
                  </a:lnTo>
                  <a:lnTo>
                    <a:pt x="44820" y="41790"/>
                  </a:lnTo>
                  <a:lnTo>
                    <a:pt x="36552" y="69046"/>
                  </a:lnTo>
                  <a:lnTo>
                    <a:pt x="28355" y="91236"/>
                  </a:lnTo>
                  <a:lnTo>
                    <a:pt x="16315" y="121068"/>
                  </a:lnTo>
                  <a:lnTo>
                    <a:pt x="7847" y="149773"/>
                  </a:lnTo>
                  <a:lnTo>
                    <a:pt x="3562" y="178126"/>
                  </a:lnTo>
                  <a:lnTo>
                    <a:pt x="0" y="198815"/>
                  </a:lnTo>
                  <a:lnTo>
                    <a:pt x="826" y="225407"/>
                  </a:lnTo>
                  <a:lnTo>
                    <a:pt x="5180" y="241913"/>
                  </a:lnTo>
                  <a:lnTo>
                    <a:pt x="14169" y="256305"/>
                  </a:lnTo>
                  <a:lnTo>
                    <a:pt x="25220" y="265994"/>
                  </a:lnTo>
                  <a:lnTo>
                    <a:pt x="37893" y="271946"/>
                  </a:lnTo>
                  <a:lnTo>
                    <a:pt x="60894" y="274591"/>
                  </a:lnTo>
                  <a:lnTo>
                    <a:pt x="84878" y="270515"/>
                  </a:lnTo>
                  <a:lnTo>
                    <a:pt x="115448" y="259630"/>
                  </a:lnTo>
                  <a:lnTo>
                    <a:pt x="129264" y="251500"/>
                  </a:lnTo>
                  <a:lnTo>
                    <a:pt x="144551" y="2322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SMARTInkShape-765">
              <a:extLst>
                <a:ext uri="{FF2B5EF4-FFF2-40B4-BE49-F238E27FC236}">
                  <a16:creationId xmlns:a16="http://schemas.microsoft.com/office/drawing/2014/main" id="{CBFC22D5-EBCD-0AF3-9D8D-6A2792C186D5}"/>
                </a:ext>
              </a:extLst>
            </p:cNvPr>
            <p:cNvSpPr/>
            <p:nvPr>
              <p:custDataLst>
                <p:tags r:id="rId67"/>
              </p:custDataLst>
            </p:nvPr>
          </p:nvSpPr>
          <p:spPr>
            <a:xfrm>
              <a:off x="6921500" y="4006850"/>
              <a:ext cx="184151" cy="38101"/>
            </a:xfrm>
            <a:custGeom>
              <a:avLst/>
              <a:gdLst/>
              <a:ahLst/>
              <a:cxnLst/>
              <a:rect l="0" t="0" r="0" b="0"/>
              <a:pathLst>
                <a:path w="184151" h="38101">
                  <a:moveTo>
                    <a:pt x="0" y="38100"/>
                  </a:moveTo>
                  <a:lnTo>
                    <a:pt x="0" y="38100"/>
                  </a:lnTo>
                  <a:lnTo>
                    <a:pt x="3372" y="34729"/>
                  </a:lnTo>
                  <a:lnTo>
                    <a:pt x="31706" y="25235"/>
                  </a:lnTo>
                  <a:lnTo>
                    <a:pt x="54549" y="19001"/>
                  </a:lnTo>
                  <a:lnTo>
                    <a:pt x="81779" y="14567"/>
                  </a:lnTo>
                  <a:lnTo>
                    <a:pt x="112892" y="9698"/>
                  </a:lnTo>
                  <a:lnTo>
                    <a:pt x="143787" y="6306"/>
                  </a:lnTo>
                  <a:lnTo>
                    <a:pt x="1841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2" name="SMARTInkShape-Group157">
            <a:extLst>
              <a:ext uri="{FF2B5EF4-FFF2-40B4-BE49-F238E27FC236}">
                <a16:creationId xmlns:a16="http://schemas.microsoft.com/office/drawing/2014/main" id="{C9E8384B-D97D-1F13-2C6F-C8913D0D2F0C}"/>
              </a:ext>
            </a:extLst>
          </p:cNvPr>
          <p:cNvGrpSpPr/>
          <p:nvPr/>
        </p:nvGrpSpPr>
        <p:grpSpPr>
          <a:xfrm>
            <a:off x="7442200" y="3894761"/>
            <a:ext cx="347815" cy="321640"/>
            <a:chOff x="7442200" y="3894761"/>
            <a:chExt cx="347815" cy="321640"/>
          </a:xfrm>
        </p:grpSpPr>
        <p:sp>
          <p:nvSpPr>
            <p:cNvPr id="148" name="SMARTInkShape-766">
              <a:extLst>
                <a:ext uri="{FF2B5EF4-FFF2-40B4-BE49-F238E27FC236}">
                  <a16:creationId xmlns:a16="http://schemas.microsoft.com/office/drawing/2014/main" id="{9758C803-E334-DEC0-77D3-E8328B314DFF}"/>
                </a:ext>
              </a:extLst>
            </p:cNvPr>
            <p:cNvSpPr/>
            <p:nvPr>
              <p:custDataLst>
                <p:tags r:id="rId56"/>
              </p:custDataLst>
            </p:nvPr>
          </p:nvSpPr>
          <p:spPr>
            <a:xfrm>
              <a:off x="7462051" y="3908116"/>
              <a:ext cx="56350" cy="276535"/>
            </a:xfrm>
            <a:custGeom>
              <a:avLst/>
              <a:gdLst/>
              <a:ahLst/>
              <a:cxnLst/>
              <a:rect l="0" t="0" r="0" b="0"/>
              <a:pathLst>
                <a:path w="56350" h="276535">
                  <a:moveTo>
                    <a:pt x="56349" y="9834"/>
                  </a:moveTo>
                  <a:lnTo>
                    <a:pt x="56349" y="9834"/>
                  </a:lnTo>
                  <a:lnTo>
                    <a:pt x="56349" y="0"/>
                  </a:lnTo>
                  <a:lnTo>
                    <a:pt x="54938" y="24069"/>
                  </a:lnTo>
                  <a:lnTo>
                    <a:pt x="46210" y="50349"/>
                  </a:lnTo>
                  <a:lnTo>
                    <a:pt x="32501" y="80788"/>
                  </a:lnTo>
                  <a:lnTo>
                    <a:pt x="19418" y="110398"/>
                  </a:lnTo>
                  <a:lnTo>
                    <a:pt x="12679" y="141699"/>
                  </a:lnTo>
                  <a:lnTo>
                    <a:pt x="5285" y="173178"/>
                  </a:lnTo>
                  <a:lnTo>
                    <a:pt x="1002" y="199108"/>
                  </a:lnTo>
                  <a:lnTo>
                    <a:pt x="0" y="220956"/>
                  </a:lnTo>
                  <a:lnTo>
                    <a:pt x="5549" y="2765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 name="SMARTInkShape-767">
              <a:extLst>
                <a:ext uri="{FF2B5EF4-FFF2-40B4-BE49-F238E27FC236}">
                  <a16:creationId xmlns:a16="http://schemas.microsoft.com/office/drawing/2014/main" id="{D7480171-3596-8F12-F1C2-C3F9CF788BDC}"/>
                </a:ext>
              </a:extLst>
            </p:cNvPr>
            <p:cNvSpPr/>
            <p:nvPr>
              <p:custDataLst>
                <p:tags r:id="rId57"/>
              </p:custDataLst>
            </p:nvPr>
          </p:nvSpPr>
          <p:spPr>
            <a:xfrm>
              <a:off x="7575550" y="3894761"/>
              <a:ext cx="44442" cy="321640"/>
            </a:xfrm>
            <a:custGeom>
              <a:avLst/>
              <a:gdLst/>
              <a:ahLst/>
              <a:cxnLst/>
              <a:rect l="0" t="0" r="0" b="0"/>
              <a:pathLst>
                <a:path w="44442" h="321640">
                  <a:moveTo>
                    <a:pt x="25400" y="35889"/>
                  </a:moveTo>
                  <a:lnTo>
                    <a:pt x="25400" y="35889"/>
                  </a:lnTo>
                  <a:lnTo>
                    <a:pt x="32307" y="18930"/>
                  </a:lnTo>
                  <a:lnTo>
                    <a:pt x="43228" y="48"/>
                  </a:lnTo>
                  <a:lnTo>
                    <a:pt x="43635" y="0"/>
                  </a:lnTo>
                  <a:lnTo>
                    <a:pt x="43907" y="674"/>
                  </a:lnTo>
                  <a:lnTo>
                    <a:pt x="44441" y="27844"/>
                  </a:lnTo>
                  <a:lnTo>
                    <a:pt x="39423" y="59315"/>
                  </a:lnTo>
                  <a:lnTo>
                    <a:pt x="36610" y="86105"/>
                  </a:lnTo>
                  <a:lnTo>
                    <a:pt x="31309" y="111916"/>
                  </a:lnTo>
                  <a:lnTo>
                    <a:pt x="25269" y="139319"/>
                  </a:lnTo>
                  <a:lnTo>
                    <a:pt x="19010" y="167900"/>
                  </a:lnTo>
                  <a:lnTo>
                    <a:pt x="14570" y="194242"/>
                  </a:lnTo>
                  <a:lnTo>
                    <a:pt x="9698" y="225056"/>
                  </a:lnTo>
                  <a:lnTo>
                    <a:pt x="7342" y="255157"/>
                  </a:lnTo>
                  <a:lnTo>
                    <a:pt x="3273" y="284145"/>
                  </a:lnTo>
                  <a:lnTo>
                    <a:pt x="0" y="3216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SMARTInkShape-768">
              <a:extLst>
                <a:ext uri="{FF2B5EF4-FFF2-40B4-BE49-F238E27FC236}">
                  <a16:creationId xmlns:a16="http://schemas.microsoft.com/office/drawing/2014/main" id="{9246580D-A7D5-1174-A726-7DF5ACD2E07C}"/>
                </a:ext>
              </a:extLst>
            </p:cNvPr>
            <p:cNvSpPr/>
            <p:nvPr>
              <p:custDataLst>
                <p:tags r:id="rId58"/>
              </p:custDataLst>
            </p:nvPr>
          </p:nvSpPr>
          <p:spPr>
            <a:xfrm>
              <a:off x="7442200" y="4039950"/>
              <a:ext cx="158751" cy="17701"/>
            </a:xfrm>
            <a:custGeom>
              <a:avLst/>
              <a:gdLst/>
              <a:ahLst/>
              <a:cxnLst/>
              <a:rect l="0" t="0" r="0" b="0"/>
              <a:pathLst>
                <a:path w="158751" h="17701">
                  <a:moveTo>
                    <a:pt x="0" y="17700"/>
                  </a:moveTo>
                  <a:lnTo>
                    <a:pt x="0" y="17700"/>
                  </a:lnTo>
                  <a:lnTo>
                    <a:pt x="27790" y="14329"/>
                  </a:lnTo>
                  <a:lnTo>
                    <a:pt x="57952" y="9861"/>
                  </a:lnTo>
                  <a:lnTo>
                    <a:pt x="86053" y="4935"/>
                  </a:lnTo>
                  <a:lnTo>
                    <a:pt x="114653" y="100"/>
                  </a:lnTo>
                  <a:lnTo>
                    <a:pt x="123629" y="0"/>
                  </a:lnTo>
                  <a:lnTo>
                    <a:pt x="158750" y="50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SMARTInkShape-769">
              <a:extLst>
                <a:ext uri="{FF2B5EF4-FFF2-40B4-BE49-F238E27FC236}">
                  <a16:creationId xmlns:a16="http://schemas.microsoft.com/office/drawing/2014/main" id="{CAC45310-5EAE-28F1-938F-A2ADAB2821C6}"/>
                </a:ext>
              </a:extLst>
            </p:cNvPr>
            <p:cNvSpPr/>
            <p:nvPr>
              <p:custDataLst>
                <p:tags r:id="rId59"/>
              </p:custDataLst>
            </p:nvPr>
          </p:nvSpPr>
          <p:spPr>
            <a:xfrm>
              <a:off x="7691548" y="4109263"/>
              <a:ext cx="98467" cy="89300"/>
            </a:xfrm>
            <a:custGeom>
              <a:avLst/>
              <a:gdLst/>
              <a:ahLst/>
              <a:cxnLst/>
              <a:rect l="0" t="0" r="0" b="0"/>
              <a:pathLst>
                <a:path w="98467" h="89300">
                  <a:moveTo>
                    <a:pt x="55452" y="11887"/>
                  </a:moveTo>
                  <a:lnTo>
                    <a:pt x="55452" y="11887"/>
                  </a:lnTo>
                  <a:lnTo>
                    <a:pt x="58824" y="11887"/>
                  </a:lnTo>
                  <a:lnTo>
                    <a:pt x="59816" y="11182"/>
                  </a:lnTo>
                  <a:lnTo>
                    <a:pt x="60478" y="10006"/>
                  </a:lnTo>
                  <a:lnTo>
                    <a:pt x="61541" y="6420"/>
                  </a:lnTo>
                  <a:lnTo>
                    <a:pt x="44102" y="5615"/>
                  </a:lnTo>
                  <a:lnTo>
                    <a:pt x="28571" y="12302"/>
                  </a:lnTo>
                  <a:lnTo>
                    <a:pt x="13934" y="26592"/>
                  </a:lnTo>
                  <a:lnTo>
                    <a:pt x="4031" y="40860"/>
                  </a:lnTo>
                  <a:lnTo>
                    <a:pt x="0" y="57395"/>
                  </a:lnTo>
                  <a:lnTo>
                    <a:pt x="2820" y="69507"/>
                  </a:lnTo>
                  <a:lnTo>
                    <a:pt x="8777" y="80535"/>
                  </a:lnTo>
                  <a:lnTo>
                    <a:pt x="16128" y="87787"/>
                  </a:lnTo>
                  <a:lnTo>
                    <a:pt x="21475" y="89299"/>
                  </a:lnTo>
                  <a:lnTo>
                    <a:pt x="51648" y="88385"/>
                  </a:lnTo>
                  <a:lnTo>
                    <a:pt x="62934" y="82575"/>
                  </a:lnTo>
                  <a:lnTo>
                    <a:pt x="87426" y="64969"/>
                  </a:lnTo>
                  <a:lnTo>
                    <a:pt x="91585" y="58564"/>
                  </a:lnTo>
                  <a:lnTo>
                    <a:pt x="98259" y="28581"/>
                  </a:lnTo>
                  <a:lnTo>
                    <a:pt x="98466" y="17895"/>
                  </a:lnTo>
                  <a:lnTo>
                    <a:pt x="96207" y="8443"/>
                  </a:lnTo>
                  <a:lnTo>
                    <a:pt x="93911" y="5358"/>
                  </a:lnTo>
                  <a:lnTo>
                    <a:pt x="87597" y="1929"/>
                  </a:lnTo>
                  <a:lnTo>
                    <a:pt x="72738" y="0"/>
                  </a:lnTo>
                  <a:lnTo>
                    <a:pt x="42752" y="553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9" name="SMARTInkShape-Group158">
            <a:extLst>
              <a:ext uri="{FF2B5EF4-FFF2-40B4-BE49-F238E27FC236}">
                <a16:creationId xmlns:a16="http://schemas.microsoft.com/office/drawing/2014/main" id="{55E1287E-BB31-3875-F751-B90D1CDDC09D}"/>
              </a:ext>
            </a:extLst>
          </p:cNvPr>
          <p:cNvGrpSpPr/>
          <p:nvPr/>
        </p:nvGrpSpPr>
        <p:grpSpPr>
          <a:xfrm>
            <a:off x="1323692" y="4781628"/>
            <a:ext cx="613059" cy="272973"/>
            <a:chOff x="1323692" y="4781628"/>
            <a:chExt cx="613059" cy="272973"/>
          </a:xfrm>
        </p:grpSpPr>
        <p:sp>
          <p:nvSpPr>
            <p:cNvPr id="153" name="SMARTInkShape-770">
              <a:extLst>
                <a:ext uri="{FF2B5EF4-FFF2-40B4-BE49-F238E27FC236}">
                  <a16:creationId xmlns:a16="http://schemas.microsoft.com/office/drawing/2014/main" id="{3AC94D63-5260-3C93-18F9-EAFAA7D5F114}"/>
                </a:ext>
              </a:extLst>
            </p:cNvPr>
            <p:cNvSpPr/>
            <p:nvPr>
              <p:custDataLst>
                <p:tags r:id="rId50"/>
              </p:custDataLst>
            </p:nvPr>
          </p:nvSpPr>
          <p:spPr>
            <a:xfrm>
              <a:off x="1807779" y="4903493"/>
              <a:ext cx="128972" cy="125270"/>
            </a:xfrm>
            <a:custGeom>
              <a:avLst/>
              <a:gdLst/>
              <a:ahLst/>
              <a:cxnLst/>
              <a:rect l="0" t="0" r="0" b="0"/>
              <a:pathLst>
                <a:path w="128972" h="125270">
                  <a:moveTo>
                    <a:pt x="33721" y="43157"/>
                  </a:moveTo>
                  <a:lnTo>
                    <a:pt x="33721" y="43157"/>
                  </a:lnTo>
                  <a:lnTo>
                    <a:pt x="45654" y="48183"/>
                  </a:lnTo>
                  <a:lnTo>
                    <a:pt x="76773" y="49429"/>
                  </a:lnTo>
                  <a:lnTo>
                    <a:pt x="86486" y="47591"/>
                  </a:lnTo>
                  <a:lnTo>
                    <a:pt x="110898" y="37949"/>
                  </a:lnTo>
                  <a:lnTo>
                    <a:pt x="117646" y="31670"/>
                  </a:lnTo>
                  <a:lnTo>
                    <a:pt x="121421" y="27032"/>
                  </a:lnTo>
                  <a:lnTo>
                    <a:pt x="123232" y="23235"/>
                  </a:lnTo>
                  <a:lnTo>
                    <a:pt x="123734" y="19998"/>
                  </a:lnTo>
                  <a:lnTo>
                    <a:pt x="122841" y="9733"/>
                  </a:lnTo>
                  <a:lnTo>
                    <a:pt x="121357" y="7469"/>
                  </a:lnTo>
                  <a:lnTo>
                    <a:pt x="115944" y="3072"/>
                  </a:lnTo>
                  <a:lnTo>
                    <a:pt x="101592" y="0"/>
                  </a:lnTo>
                  <a:lnTo>
                    <a:pt x="83935" y="2462"/>
                  </a:lnTo>
                  <a:lnTo>
                    <a:pt x="54641" y="19753"/>
                  </a:lnTo>
                  <a:lnTo>
                    <a:pt x="24638" y="43028"/>
                  </a:lnTo>
                  <a:lnTo>
                    <a:pt x="10882" y="61071"/>
                  </a:lnTo>
                  <a:lnTo>
                    <a:pt x="1240" y="80921"/>
                  </a:lnTo>
                  <a:lnTo>
                    <a:pt x="0" y="93807"/>
                  </a:lnTo>
                  <a:lnTo>
                    <a:pt x="657" y="100207"/>
                  </a:lnTo>
                  <a:lnTo>
                    <a:pt x="2506" y="105180"/>
                  </a:lnTo>
                  <a:lnTo>
                    <a:pt x="8324" y="112585"/>
                  </a:lnTo>
                  <a:lnTo>
                    <a:pt x="22903" y="120721"/>
                  </a:lnTo>
                  <a:lnTo>
                    <a:pt x="47371" y="124230"/>
                  </a:lnTo>
                  <a:lnTo>
                    <a:pt x="73592" y="125269"/>
                  </a:lnTo>
                  <a:lnTo>
                    <a:pt x="99235" y="122206"/>
                  </a:lnTo>
                  <a:lnTo>
                    <a:pt x="128971" y="1130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SMARTInkShape-771">
              <a:extLst>
                <a:ext uri="{FF2B5EF4-FFF2-40B4-BE49-F238E27FC236}">
                  <a16:creationId xmlns:a16="http://schemas.microsoft.com/office/drawing/2014/main" id="{27979B01-3110-B94D-69A2-E108FF551D95}"/>
                </a:ext>
              </a:extLst>
            </p:cNvPr>
            <p:cNvSpPr/>
            <p:nvPr>
              <p:custDataLst>
                <p:tags r:id="rId51"/>
              </p:custDataLst>
            </p:nvPr>
          </p:nvSpPr>
          <p:spPr>
            <a:xfrm>
              <a:off x="1695450" y="4883150"/>
              <a:ext cx="101601" cy="50801"/>
            </a:xfrm>
            <a:custGeom>
              <a:avLst/>
              <a:gdLst/>
              <a:ahLst/>
              <a:cxnLst/>
              <a:rect l="0" t="0" r="0" b="0"/>
              <a:pathLst>
                <a:path w="101601" h="50801">
                  <a:moveTo>
                    <a:pt x="0" y="50800"/>
                  </a:moveTo>
                  <a:lnTo>
                    <a:pt x="0" y="50800"/>
                  </a:lnTo>
                  <a:lnTo>
                    <a:pt x="0" y="44058"/>
                  </a:lnTo>
                  <a:lnTo>
                    <a:pt x="10113" y="29752"/>
                  </a:lnTo>
                  <a:lnTo>
                    <a:pt x="26515" y="18850"/>
                  </a:lnTo>
                  <a:lnTo>
                    <a:pt x="55384" y="8845"/>
                  </a:lnTo>
                  <a:lnTo>
                    <a:pt x="85297" y="1304"/>
                  </a:lnTo>
                  <a:lnTo>
                    <a:pt x="1016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SMARTInkShape-772">
              <a:extLst>
                <a:ext uri="{FF2B5EF4-FFF2-40B4-BE49-F238E27FC236}">
                  <a16:creationId xmlns:a16="http://schemas.microsoft.com/office/drawing/2014/main" id="{0E4E4115-0A24-930D-1584-49F13FDE931F}"/>
                </a:ext>
              </a:extLst>
            </p:cNvPr>
            <p:cNvSpPr/>
            <p:nvPr>
              <p:custDataLst>
                <p:tags r:id="rId52"/>
              </p:custDataLst>
            </p:nvPr>
          </p:nvSpPr>
          <p:spPr>
            <a:xfrm>
              <a:off x="1665136" y="4833495"/>
              <a:ext cx="106515" cy="206623"/>
            </a:xfrm>
            <a:custGeom>
              <a:avLst/>
              <a:gdLst/>
              <a:ahLst/>
              <a:cxnLst/>
              <a:rect l="0" t="0" r="0" b="0"/>
              <a:pathLst>
                <a:path w="106515" h="206623">
                  <a:moveTo>
                    <a:pt x="30314" y="11555"/>
                  </a:moveTo>
                  <a:lnTo>
                    <a:pt x="30314" y="11555"/>
                  </a:lnTo>
                  <a:lnTo>
                    <a:pt x="30314" y="8184"/>
                  </a:lnTo>
                  <a:lnTo>
                    <a:pt x="32195" y="4648"/>
                  </a:lnTo>
                  <a:lnTo>
                    <a:pt x="33685" y="2717"/>
                  </a:lnTo>
                  <a:lnTo>
                    <a:pt x="37221" y="572"/>
                  </a:lnTo>
                  <a:lnTo>
                    <a:pt x="39152" y="0"/>
                  </a:lnTo>
                  <a:lnTo>
                    <a:pt x="39734" y="2440"/>
                  </a:lnTo>
                  <a:lnTo>
                    <a:pt x="36321" y="32813"/>
                  </a:lnTo>
                  <a:lnTo>
                    <a:pt x="31710" y="58323"/>
                  </a:lnTo>
                  <a:lnTo>
                    <a:pt x="27219" y="86959"/>
                  </a:lnTo>
                  <a:lnTo>
                    <a:pt x="20243" y="112998"/>
                  </a:lnTo>
                  <a:lnTo>
                    <a:pt x="14370" y="142287"/>
                  </a:lnTo>
                  <a:lnTo>
                    <a:pt x="5834" y="167648"/>
                  </a:lnTo>
                  <a:lnTo>
                    <a:pt x="0" y="191809"/>
                  </a:lnTo>
                  <a:lnTo>
                    <a:pt x="1084" y="199383"/>
                  </a:lnTo>
                  <a:lnTo>
                    <a:pt x="2360" y="202390"/>
                  </a:lnTo>
                  <a:lnTo>
                    <a:pt x="4623" y="204395"/>
                  </a:lnTo>
                  <a:lnTo>
                    <a:pt x="10899" y="206622"/>
                  </a:lnTo>
                  <a:lnTo>
                    <a:pt x="25737" y="204506"/>
                  </a:lnTo>
                  <a:lnTo>
                    <a:pt x="54078" y="193812"/>
                  </a:lnTo>
                  <a:lnTo>
                    <a:pt x="83878" y="186571"/>
                  </a:lnTo>
                  <a:lnTo>
                    <a:pt x="97612" y="177320"/>
                  </a:lnTo>
                  <a:lnTo>
                    <a:pt x="106514" y="1639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 name="SMARTInkShape-773">
              <a:extLst>
                <a:ext uri="{FF2B5EF4-FFF2-40B4-BE49-F238E27FC236}">
                  <a16:creationId xmlns:a16="http://schemas.microsoft.com/office/drawing/2014/main" id="{830BA1E1-4A15-A6FB-9684-911C68E5686B}"/>
                </a:ext>
              </a:extLst>
            </p:cNvPr>
            <p:cNvSpPr/>
            <p:nvPr>
              <p:custDataLst>
                <p:tags r:id="rId53"/>
              </p:custDataLst>
            </p:nvPr>
          </p:nvSpPr>
          <p:spPr>
            <a:xfrm>
              <a:off x="1575483" y="4904250"/>
              <a:ext cx="58415" cy="113842"/>
            </a:xfrm>
            <a:custGeom>
              <a:avLst/>
              <a:gdLst/>
              <a:ahLst/>
              <a:cxnLst/>
              <a:rect l="0" t="0" r="0" b="0"/>
              <a:pathLst>
                <a:path w="58415" h="113842">
                  <a:moveTo>
                    <a:pt x="43767" y="23350"/>
                  </a:moveTo>
                  <a:lnTo>
                    <a:pt x="43767" y="23350"/>
                  </a:lnTo>
                  <a:lnTo>
                    <a:pt x="43767" y="19979"/>
                  </a:lnTo>
                  <a:lnTo>
                    <a:pt x="44473" y="18986"/>
                  </a:lnTo>
                  <a:lnTo>
                    <a:pt x="45648" y="18324"/>
                  </a:lnTo>
                  <a:lnTo>
                    <a:pt x="47138" y="17883"/>
                  </a:lnTo>
                  <a:lnTo>
                    <a:pt x="48131" y="16883"/>
                  </a:lnTo>
                  <a:lnTo>
                    <a:pt x="49234" y="13890"/>
                  </a:lnTo>
                  <a:lnTo>
                    <a:pt x="50039" y="0"/>
                  </a:lnTo>
                  <a:lnTo>
                    <a:pt x="48654" y="22"/>
                  </a:lnTo>
                  <a:lnTo>
                    <a:pt x="43352" y="1929"/>
                  </a:lnTo>
                  <a:lnTo>
                    <a:pt x="24792" y="18334"/>
                  </a:lnTo>
                  <a:lnTo>
                    <a:pt x="4503" y="44448"/>
                  </a:lnTo>
                  <a:lnTo>
                    <a:pt x="1622" y="52953"/>
                  </a:lnTo>
                  <a:lnTo>
                    <a:pt x="0" y="72417"/>
                  </a:lnTo>
                  <a:lnTo>
                    <a:pt x="5265" y="86080"/>
                  </a:lnTo>
                  <a:lnTo>
                    <a:pt x="19150" y="105356"/>
                  </a:lnTo>
                  <a:lnTo>
                    <a:pt x="33180" y="113579"/>
                  </a:lnTo>
                  <a:lnTo>
                    <a:pt x="38120" y="113841"/>
                  </a:lnTo>
                  <a:lnTo>
                    <a:pt x="47372" y="110370"/>
                  </a:lnTo>
                  <a:lnTo>
                    <a:pt x="54306" y="104124"/>
                  </a:lnTo>
                  <a:lnTo>
                    <a:pt x="57143" y="100482"/>
                  </a:lnTo>
                  <a:lnTo>
                    <a:pt x="58414" y="87029"/>
                  </a:lnTo>
                  <a:lnTo>
                    <a:pt x="55921" y="70702"/>
                  </a:lnTo>
                  <a:lnTo>
                    <a:pt x="42275" y="39803"/>
                  </a:lnTo>
                  <a:lnTo>
                    <a:pt x="33932" y="32309"/>
                  </a:lnTo>
                  <a:lnTo>
                    <a:pt x="18367" y="23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SMARTInkShape-774">
              <a:extLst>
                <a:ext uri="{FF2B5EF4-FFF2-40B4-BE49-F238E27FC236}">
                  <a16:creationId xmlns:a16="http://schemas.microsoft.com/office/drawing/2014/main" id="{26E51043-205C-6FDC-A1A3-350E7E395D12}"/>
                </a:ext>
              </a:extLst>
            </p:cNvPr>
            <p:cNvSpPr/>
            <p:nvPr>
              <p:custDataLst>
                <p:tags r:id="rId54"/>
              </p:custDataLst>
            </p:nvPr>
          </p:nvSpPr>
          <p:spPr>
            <a:xfrm>
              <a:off x="1346200" y="4820388"/>
              <a:ext cx="171451" cy="210067"/>
            </a:xfrm>
            <a:custGeom>
              <a:avLst/>
              <a:gdLst/>
              <a:ahLst/>
              <a:cxnLst/>
              <a:rect l="0" t="0" r="0" b="0"/>
              <a:pathLst>
                <a:path w="171451" h="210067">
                  <a:moveTo>
                    <a:pt x="0" y="50062"/>
                  </a:moveTo>
                  <a:lnTo>
                    <a:pt x="0" y="50062"/>
                  </a:lnTo>
                  <a:lnTo>
                    <a:pt x="0" y="20208"/>
                  </a:lnTo>
                  <a:lnTo>
                    <a:pt x="3371" y="7663"/>
                  </a:lnTo>
                  <a:lnTo>
                    <a:pt x="5070" y="4863"/>
                  </a:lnTo>
                  <a:lnTo>
                    <a:pt x="8838" y="1752"/>
                  </a:lnTo>
                  <a:lnTo>
                    <a:pt x="14927" y="0"/>
                  </a:lnTo>
                  <a:lnTo>
                    <a:pt x="17007" y="459"/>
                  </a:lnTo>
                  <a:lnTo>
                    <a:pt x="21199" y="2851"/>
                  </a:lnTo>
                  <a:lnTo>
                    <a:pt x="22600" y="5183"/>
                  </a:lnTo>
                  <a:lnTo>
                    <a:pt x="26728" y="17182"/>
                  </a:lnTo>
                  <a:lnTo>
                    <a:pt x="32144" y="28090"/>
                  </a:lnTo>
                  <a:lnTo>
                    <a:pt x="43091" y="56864"/>
                  </a:lnTo>
                  <a:lnTo>
                    <a:pt x="55836" y="83782"/>
                  </a:lnTo>
                  <a:lnTo>
                    <a:pt x="68728" y="112697"/>
                  </a:lnTo>
                  <a:lnTo>
                    <a:pt x="84158" y="143155"/>
                  </a:lnTo>
                  <a:lnTo>
                    <a:pt x="96613" y="168404"/>
                  </a:lnTo>
                  <a:lnTo>
                    <a:pt x="118888" y="195909"/>
                  </a:lnTo>
                  <a:lnTo>
                    <a:pt x="121592" y="200210"/>
                  </a:lnTo>
                  <a:lnTo>
                    <a:pt x="130241" y="206870"/>
                  </a:lnTo>
                  <a:lnTo>
                    <a:pt x="135511" y="209634"/>
                  </a:lnTo>
                  <a:lnTo>
                    <a:pt x="140435" y="210066"/>
                  </a:lnTo>
                  <a:lnTo>
                    <a:pt x="149669" y="206783"/>
                  </a:lnTo>
                  <a:lnTo>
                    <a:pt x="152696" y="202520"/>
                  </a:lnTo>
                  <a:lnTo>
                    <a:pt x="156059" y="190258"/>
                  </a:lnTo>
                  <a:lnTo>
                    <a:pt x="154582" y="160746"/>
                  </a:lnTo>
                  <a:lnTo>
                    <a:pt x="153370" y="135473"/>
                  </a:lnTo>
                  <a:lnTo>
                    <a:pt x="152831" y="110601"/>
                  </a:lnTo>
                  <a:lnTo>
                    <a:pt x="152528" y="83286"/>
                  </a:lnTo>
                  <a:lnTo>
                    <a:pt x="153143" y="55595"/>
                  </a:lnTo>
                  <a:lnTo>
                    <a:pt x="155788" y="42878"/>
                  </a:lnTo>
                  <a:lnTo>
                    <a:pt x="158186" y="38923"/>
                  </a:lnTo>
                  <a:lnTo>
                    <a:pt x="171450" y="310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SMARTInkShape-775">
              <a:extLst>
                <a:ext uri="{FF2B5EF4-FFF2-40B4-BE49-F238E27FC236}">
                  <a16:creationId xmlns:a16="http://schemas.microsoft.com/office/drawing/2014/main" id="{150C0C38-3927-B433-C921-17C9328FFC5A}"/>
                </a:ext>
              </a:extLst>
            </p:cNvPr>
            <p:cNvSpPr/>
            <p:nvPr>
              <p:custDataLst>
                <p:tags r:id="rId55"/>
              </p:custDataLst>
            </p:nvPr>
          </p:nvSpPr>
          <p:spPr>
            <a:xfrm>
              <a:off x="1323692" y="4781628"/>
              <a:ext cx="53659" cy="272973"/>
            </a:xfrm>
            <a:custGeom>
              <a:avLst/>
              <a:gdLst/>
              <a:ahLst/>
              <a:cxnLst/>
              <a:rect l="0" t="0" r="0" b="0"/>
              <a:pathLst>
                <a:path w="53659" h="272973">
                  <a:moveTo>
                    <a:pt x="35208" y="6272"/>
                  </a:moveTo>
                  <a:lnTo>
                    <a:pt x="35208" y="6272"/>
                  </a:lnTo>
                  <a:lnTo>
                    <a:pt x="38579" y="2901"/>
                  </a:lnTo>
                  <a:lnTo>
                    <a:pt x="43997" y="1246"/>
                  </a:lnTo>
                  <a:lnTo>
                    <a:pt x="53658" y="0"/>
                  </a:lnTo>
                  <a:lnTo>
                    <a:pt x="45367" y="27718"/>
                  </a:lnTo>
                  <a:lnTo>
                    <a:pt x="39316" y="52921"/>
                  </a:lnTo>
                  <a:lnTo>
                    <a:pt x="33054" y="78263"/>
                  </a:lnTo>
                  <a:lnTo>
                    <a:pt x="20253" y="107746"/>
                  </a:lnTo>
                  <a:lnTo>
                    <a:pt x="13216" y="131745"/>
                  </a:lnTo>
                  <a:lnTo>
                    <a:pt x="8600" y="163257"/>
                  </a:lnTo>
                  <a:lnTo>
                    <a:pt x="4474" y="193445"/>
                  </a:lnTo>
                  <a:lnTo>
                    <a:pt x="0" y="221515"/>
                  </a:lnTo>
                  <a:lnTo>
                    <a:pt x="2863" y="250464"/>
                  </a:lnTo>
                  <a:lnTo>
                    <a:pt x="9808" y="2729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2" name="SMARTInkShape-Group159">
            <a:extLst>
              <a:ext uri="{FF2B5EF4-FFF2-40B4-BE49-F238E27FC236}">
                <a16:creationId xmlns:a16="http://schemas.microsoft.com/office/drawing/2014/main" id="{9E8BAC26-1346-EE45-DCA2-408DCC0B4571}"/>
              </a:ext>
            </a:extLst>
          </p:cNvPr>
          <p:cNvGrpSpPr/>
          <p:nvPr/>
        </p:nvGrpSpPr>
        <p:grpSpPr>
          <a:xfrm>
            <a:off x="2095500" y="4889500"/>
            <a:ext cx="31751" cy="107951"/>
            <a:chOff x="2095500" y="4889500"/>
            <a:chExt cx="31751" cy="107951"/>
          </a:xfrm>
        </p:grpSpPr>
        <p:sp>
          <p:nvSpPr>
            <p:cNvPr id="160" name="SMARTInkShape-776">
              <a:extLst>
                <a:ext uri="{FF2B5EF4-FFF2-40B4-BE49-F238E27FC236}">
                  <a16:creationId xmlns:a16="http://schemas.microsoft.com/office/drawing/2014/main" id="{ADD5461E-8CD4-6E39-CD99-9298B0F06F7F}"/>
                </a:ext>
              </a:extLst>
            </p:cNvPr>
            <p:cNvSpPr/>
            <p:nvPr>
              <p:custDataLst>
                <p:tags r:id="rId48"/>
              </p:custDataLst>
            </p:nvPr>
          </p:nvSpPr>
          <p:spPr>
            <a:xfrm>
              <a:off x="2120900" y="4997450"/>
              <a:ext cx="6351" cy="1"/>
            </a:xfrm>
            <a:custGeom>
              <a:avLst/>
              <a:gdLst/>
              <a:ahLst/>
              <a:cxnLst/>
              <a:rect l="0" t="0" r="0" b="0"/>
              <a:pathLst>
                <a:path w="6351" h="1">
                  <a:moveTo>
                    <a:pt x="0" y="0"/>
                  </a:moveTo>
                  <a:lnTo>
                    <a:pt x="0" y="0"/>
                  </a:lnTo>
                  <a:lnTo>
                    <a:pt x="6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SMARTInkShape-777">
              <a:extLst>
                <a:ext uri="{FF2B5EF4-FFF2-40B4-BE49-F238E27FC236}">
                  <a16:creationId xmlns:a16="http://schemas.microsoft.com/office/drawing/2014/main" id="{4D9CBB88-897A-ADE9-F54A-AABF0A0ACE0D}"/>
                </a:ext>
              </a:extLst>
            </p:cNvPr>
            <p:cNvSpPr/>
            <p:nvPr>
              <p:custDataLst>
                <p:tags r:id="rId49"/>
              </p:custDataLst>
            </p:nvPr>
          </p:nvSpPr>
          <p:spPr>
            <a:xfrm>
              <a:off x="2095500" y="4889500"/>
              <a:ext cx="6351" cy="19051"/>
            </a:xfrm>
            <a:custGeom>
              <a:avLst/>
              <a:gdLst/>
              <a:ahLst/>
              <a:cxnLst/>
              <a:rect l="0" t="0" r="0" b="0"/>
              <a:pathLst>
                <a:path w="6351" h="19051">
                  <a:moveTo>
                    <a:pt x="0" y="19050"/>
                  </a:moveTo>
                  <a:lnTo>
                    <a:pt x="0" y="19050"/>
                  </a:lnTo>
                  <a:lnTo>
                    <a:pt x="0" y="4744"/>
                  </a:lnTo>
                  <a:lnTo>
                    <a:pt x="705" y="3163"/>
                  </a:lnTo>
                  <a:lnTo>
                    <a:pt x="6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8" name="SMARTInkShape-Group160">
            <a:extLst>
              <a:ext uri="{FF2B5EF4-FFF2-40B4-BE49-F238E27FC236}">
                <a16:creationId xmlns:a16="http://schemas.microsoft.com/office/drawing/2014/main" id="{83643072-1226-9B42-D8CA-B4A64A37B627}"/>
              </a:ext>
            </a:extLst>
          </p:cNvPr>
          <p:cNvGrpSpPr/>
          <p:nvPr/>
        </p:nvGrpSpPr>
        <p:grpSpPr>
          <a:xfrm>
            <a:off x="2413000" y="4915348"/>
            <a:ext cx="984251" cy="158250"/>
            <a:chOff x="2413000" y="4915348"/>
            <a:chExt cx="984251" cy="158250"/>
          </a:xfrm>
        </p:grpSpPr>
        <p:sp>
          <p:nvSpPr>
            <p:cNvPr id="163" name="SMARTInkShape-778">
              <a:extLst>
                <a:ext uri="{FF2B5EF4-FFF2-40B4-BE49-F238E27FC236}">
                  <a16:creationId xmlns:a16="http://schemas.microsoft.com/office/drawing/2014/main" id="{B5149CC0-12A5-7030-7933-51B45DDD6362}"/>
                </a:ext>
              </a:extLst>
            </p:cNvPr>
            <p:cNvSpPr/>
            <p:nvPr>
              <p:custDataLst>
                <p:tags r:id="rId43"/>
              </p:custDataLst>
            </p:nvPr>
          </p:nvSpPr>
          <p:spPr>
            <a:xfrm>
              <a:off x="3187700" y="4943718"/>
              <a:ext cx="209551" cy="115360"/>
            </a:xfrm>
            <a:custGeom>
              <a:avLst/>
              <a:gdLst/>
              <a:ahLst/>
              <a:cxnLst/>
              <a:rect l="0" t="0" r="0" b="0"/>
              <a:pathLst>
                <a:path w="209551" h="115360">
                  <a:moveTo>
                    <a:pt x="0" y="28332"/>
                  </a:moveTo>
                  <a:lnTo>
                    <a:pt x="0" y="28332"/>
                  </a:lnTo>
                  <a:lnTo>
                    <a:pt x="5069" y="22557"/>
                  </a:lnTo>
                  <a:lnTo>
                    <a:pt x="8838" y="16123"/>
                  </a:lnTo>
                  <a:lnTo>
                    <a:pt x="16628" y="10440"/>
                  </a:lnTo>
                  <a:lnTo>
                    <a:pt x="31032" y="5157"/>
                  </a:lnTo>
                  <a:lnTo>
                    <a:pt x="39192" y="3216"/>
                  </a:lnTo>
                  <a:lnTo>
                    <a:pt x="45170" y="0"/>
                  </a:lnTo>
                  <a:lnTo>
                    <a:pt x="49164" y="272"/>
                  </a:lnTo>
                  <a:lnTo>
                    <a:pt x="59244" y="4337"/>
                  </a:lnTo>
                  <a:lnTo>
                    <a:pt x="67018" y="14610"/>
                  </a:lnTo>
                  <a:lnTo>
                    <a:pt x="77757" y="44201"/>
                  </a:lnTo>
                  <a:lnTo>
                    <a:pt x="85967" y="75106"/>
                  </a:lnTo>
                  <a:lnTo>
                    <a:pt x="87596" y="83929"/>
                  </a:lnTo>
                  <a:lnTo>
                    <a:pt x="83318" y="110911"/>
                  </a:lnTo>
                  <a:lnTo>
                    <a:pt x="80945" y="113018"/>
                  </a:lnTo>
                  <a:lnTo>
                    <a:pt x="72665" y="115359"/>
                  </a:lnTo>
                  <a:lnTo>
                    <a:pt x="63810" y="114518"/>
                  </a:lnTo>
                  <a:lnTo>
                    <a:pt x="59474" y="113307"/>
                  </a:lnTo>
                  <a:lnTo>
                    <a:pt x="56582" y="110382"/>
                  </a:lnTo>
                  <a:lnTo>
                    <a:pt x="53370" y="101487"/>
                  </a:lnTo>
                  <a:lnTo>
                    <a:pt x="54932" y="84580"/>
                  </a:lnTo>
                  <a:lnTo>
                    <a:pt x="66606" y="66164"/>
                  </a:lnTo>
                  <a:lnTo>
                    <a:pt x="76728" y="54045"/>
                  </a:lnTo>
                  <a:lnTo>
                    <a:pt x="101678" y="38559"/>
                  </a:lnTo>
                  <a:lnTo>
                    <a:pt x="126239" y="26815"/>
                  </a:lnTo>
                  <a:lnTo>
                    <a:pt x="153429" y="19259"/>
                  </a:lnTo>
                  <a:lnTo>
                    <a:pt x="184425" y="12739"/>
                  </a:lnTo>
                  <a:lnTo>
                    <a:pt x="203123" y="9259"/>
                  </a:lnTo>
                  <a:lnTo>
                    <a:pt x="209550" y="29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 name="SMARTInkShape-779">
              <a:extLst>
                <a:ext uri="{FF2B5EF4-FFF2-40B4-BE49-F238E27FC236}">
                  <a16:creationId xmlns:a16="http://schemas.microsoft.com/office/drawing/2014/main" id="{24C831BE-E3D3-9700-A1BC-C69776A55C6E}"/>
                </a:ext>
              </a:extLst>
            </p:cNvPr>
            <p:cNvSpPr/>
            <p:nvPr>
              <p:custDataLst>
                <p:tags r:id="rId44"/>
              </p:custDataLst>
            </p:nvPr>
          </p:nvSpPr>
          <p:spPr>
            <a:xfrm>
              <a:off x="3019758" y="4915348"/>
              <a:ext cx="148893" cy="151659"/>
            </a:xfrm>
            <a:custGeom>
              <a:avLst/>
              <a:gdLst/>
              <a:ahLst/>
              <a:cxnLst/>
              <a:rect l="0" t="0" r="0" b="0"/>
              <a:pathLst>
                <a:path w="148893" h="151659">
                  <a:moveTo>
                    <a:pt x="34592" y="44002"/>
                  </a:moveTo>
                  <a:lnTo>
                    <a:pt x="34592" y="44002"/>
                  </a:lnTo>
                  <a:lnTo>
                    <a:pt x="64085" y="42121"/>
                  </a:lnTo>
                  <a:lnTo>
                    <a:pt x="91296" y="35164"/>
                  </a:lnTo>
                  <a:lnTo>
                    <a:pt x="115497" y="22803"/>
                  </a:lnTo>
                  <a:lnTo>
                    <a:pt x="117457" y="19991"/>
                  </a:lnTo>
                  <a:lnTo>
                    <a:pt x="118057" y="16706"/>
                  </a:lnTo>
                  <a:lnTo>
                    <a:pt x="117752" y="13105"/>
                  </a:lnTo>
                  <a:lnTo>
                    <a:pt x="116137" y="9998"/>
                  </a:lnTo>
                  <a:lnTo>
                    <a:pt x="110581" y="4665"/>
                  </a:lnTo>
                  <a:lnTo>
                    <a:pt x="103407" y="1825"/>
                  </a:lnTo>
                  <a:lnTo>
                    <a:pt x="83933" y="0"/>
                  </a:lnTo>
                  <a:lnTo>
                    <a:pt x="73925" y="3514"/>
                  </a:lnTo>
                  <a:lnTo>
                    <a:pt x="43637" y="29062"/>
                  </a:lnTo>
                  <a:lnTo>
                    <a:pt x="15322" y="58393"/>
                  </a:lnTo>
                  <a:lnTo>
                    <a:pt x="6854" y="75547"/>
                  </a:lnTo>
                  <a:lnTo>
                    <a:pt x="0" y="105472"/>
                  </a:lnTo>
                  <a:lnTo>
                    <a:pt x="902" y="125950"/>
                  </a:lnTo>
                  <a:lnTo>
                    <a:pt x="5638" y="138681"/>
                  </a:lnTo>
                  <a:lnTo>
                    <a:pt x="13257" y="144408"/>
                  </a:lnTo>
                  <a:lnTo>
                    <a:pt x="24404" y="148599"/>
                  </a:lnTo>
                  <a:lnTo>
                    <a:pt x="47252" y="150958"/>
                  </a:lnTo>
                  <a:lnTo>
                    <a:pt x="74640" y="151658"/>
                  </a:lnTo>
                  <a:lnTo>
                    <a:pt x="103572" y="150013"/>
                  </a:lnTo>
                  <a:lnTo>
                    <a:pt x="131008" y="141114"/>
                  </a:lnTo>
                  <a:lnTo>
                    <a:pt x="148892" y="1329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 name="SMARTInkShape-780">
              <a:extLst>
                <a:ext uri="{FF2B5EF4-FFF2-40B4-BE49-F238E27FC236}">
                  <a16:creationId xmlns:a16="http://schemas.microsoft.com/office/drawing/2014/main" id="{8ACC425E-64E0-ACCD-B777-0258C4135970}"/>
                </a:ext>
              </a:extLst>
            </p:cNvPr>
            <p:cNvSpPr/>
            <p:nvPr>
              <p:custDataLst>
                <p:tags r:id="rId45"/>
              </p:custDataLst>
            </p:nvPr>
          </p:nvSpPr>
          <p:spPr>
            <a:xfrm>
              <a:off x="2882900" y="4940300"/>
              <a:ext cx="120651" cy="120839"/>
            </a:xfrm>
            <a:custGeom>
              <a:avLst/>
              <a:gdLst/>
              <a:ahLst/>
              <a:cxnLst/>
              <a:rect l="0" t="0" r="0" b="0"/>
              <a:pathLst>
                <a:path w="120651" h="120839">
                  <a:moveTo>
                    <a:pt x="0" y="19050"/>
                  </a:moveTo>
                  <a:lnTo>
                    <a:pt x="0" y="19050"/>
                  </a:lnTo>
                  <a:lnTo>
                    <a:pt x="0" y="7495"/>
                  </a:lnTo>
                  <a:lnTo>
                    <a:pt x="0" y="10060"/>
                  </a:lnTo>
                  <a:lnTo>
                    <a:pt x="3658" y="28093"/>
                  </a:lnTo>
                  <a:lnTo>
                    <a:pt x="2103" y="47991"/>
                  </a:lnTo>
                  <a:lnTo>
                    <a:pt x="5884" y="76548"/>
                  </a:lnTo>
                  <a:lnTo>
                    <a:pt x="6143" y="85997"/>
                  </a:lnTo>
                  <a:lnTo>
                    <a:pt x="13030" y="102622"/>
                  </a:lnTo>
                  <a:lnTo>
                    <a:pt x="24008" y="117582"/>
                  </a:lnTo>
                  <a:lnTo>
                    <a:pt x="28706" y="120016"/>
                  </a:lnTo>
                  <a:lnTo>
                    <a:pt x="39569" y="120838"/>
                  </a:lnTo>
                  <a:lnTo>
                    <a:pt x="49571" y="116971"/>
                  </a:lnTo>
                  <a:lnTo>
                    <a:pt x="54214" y="113964"/>
                  </a:lnTo>
                  <a:lnTo>
                    <a:pt x="61254" y="104978"/>
                  </a:lnTo>
                  <a:lnTo>
                    <a:pt x="69185" y="84257"/>
                  </a:lnTo>
                  <a:lnTo>
                    <a:pt x="78185" y="55762"/>
                  </a:lnTo>
                  <a:lnTo>
                    <a:pt x="93909" y="25217"/>
                  </a:lnTo>
                  <a:lnTo>
                    <a:pt x="99593" y="14030"/>
                  </a:lnTo>
                  <a:lnTo>
                    <a:pt x="106823" y="6705"/>
                  </a:lnTo>
                  <a:lnTo>
                    <a:pt x="1206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 name="SMARTInkShape-781">
              <a:extLst>
                <a:ext uri="{FF2B5EF4-FFF2-40B4-BE49-F238E27FC236}">
                  <a16:creationId xmlns:a16="http://schemas.microsoft.com/office/drawing/2014/main" id="{784E5CF8-8CF6-0569-9509-13BF6EF23DAB}"/>
                </a:ext>
              </a:extLst>
            </p:cNvPr>
            <p:cNvSpPr/>
            <p:nvPr>
              <p:custDataLst>
                <p:tags r:id="rId46"/>
              </p:custDataLst>
            </p:nvPr>
          </p:nvSpPr>
          <p:spPr>
            <a:xfrm>
              <a:off x="2706767" y="4923468"/>
              <a:ext cx="136372" cy="150130"/>
            </a:xfrm>
            <a:custGeom>
              <a:avLst/>
              <a:gdLst/>
              <a:ahLst/>
              <a:cxnLst/>
              <a:rect l="0" t="0" r="0" b="0"/>
              <a:pathLst>
                <a:path w="136372" h="150130">
                  <a:moveTo>
                    <a:pt x="30083" y="54932"/>
                  </a:moveTo>
                  <a:lnTo>
                    <a:pt x="30083" y="54932"/>
                  </a:lnTo>
                  <a:lnTo>
                    <a:pt x="33454" y="51562"/>
                  </a:lnTo>
                  <a:lnTo>
                    <a:pt x="38872" y="49906"/>
                  </a:lnTo>
                  <a:lnTo>
                    <a:pt x="65810" y="48698"/>
                  </a:lnTo>
                  <a:lnTo>
                    <a:pt x="93114" y="48605"/>
                  </a:lnTo>
                  <a:lnTo>
                    <a:pt x="104193" y="44829"/>
                  </a:lnTo>
                  <a:lnTo>
                    <a:pt x="126469" y="31285"/>
                  </a:lnTo>
                  <a:lnTo>
                    <a:pt x="134293" y="21036"/>
                  </a:lnTo>
                  <a:lnTo>
                    <a:pt x="136371" y="15643"/>
                  </a:lnTo>
                  <a:lnTo>
                    <a:pt x="134808" y="12511"/>
                  </a:lnTo>
                  <a:lnTo>
                    <a:pt x="127427" y="5270"/>
                  </a:lnTo>
                  <a:lnTo>
                    <a:pt x="117092" y="1110"/>
                  </a:lnTo>
                  <a:lnTo>
                    <a:pt x="111372" y="0"/>
                  </a:lnTo>
                  <a:lnTo>
                    <a:pt x="97491" y="2531"/>
                  </a:lnTo>
                  <a:lnTo>
                    <a:pt x="73810" y="13770"/>
                  </a:lnTo>
                  <a:lnTo>
                    <a:pt x="43895" y="33161"/>
                  </a:lnTo>
                  <a:lnTo>
                    <a:pt x="22672" y="51285"/>
                  </a:lnTo>
                  <a:lnTo>
                    <a:pt x="13619" y="62483"/>
                  </a:lnTo>
                  <a:lnTo>
                    <a:pt x="3960" y="87430"/>
                  </a:lnTo>
                  <a:lnTo>
                    <a:pt x="0" y="110422"/>
                  </a:lnTo>
                  <a:lnTo>
                    <a:pt x="2198" y="130641"/>
                  </a:lnTo>
                  <a:lnTo>
                    <a:pt x="7318" y="143294"/>
                  </a:lnTo>
                  <a:lnTo>
                    <a:pt x="9967" y="145590"/>
                  </a:lnTo>
                  <a:lnTo>
                    <a:pt x="16674" y="148140"/>
                  </a:lnTo>
                  <a:lnTo>
                    <a:pt x="47315" y="150129"/>
                  </a:lnTo>
                  <a:lnTo>
                    <a:pt x="50037" y="149441"/>
                  </a:lnTo>
                  <a:lnTo>
                    <a:pt x="51852" y="148277"/>
                  </a:lnTo>
                  <a:lnTo>
                    <a:pt x="53062" y="146795"/>
                  </a:lnTo>
                  <a:lnTo>
                    <a:pt x="61508" y="141339"/>
                  </a:lnTo>
                  <a:lnTo>
                    <a:pt x="85273" y="134450"/>
                  </a:lnTo>
                  <a:lnTo>
                    <a:pt x="99933" y="1184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 name="SMARTInkShape-782">
              <a:extLst>
                <a:ext uri="{FF2B5EF4-FFF2-40B4-BE49-F238E27FC236}">
                  <a16:creationId xmlns:a16="http://schemas.microsoft.com/office/drawing/2014/main" id="{70C25A4C-26B9-69F7-7C0C-070DC0129D89}"/>
                </a:ext>
              </a:extLst>
            </p:cNvPr>
            <p:cNvSpPr/>
            <p:nvPr>
              <p:custDataLst>
                <p:tags r:id="rId47"/>
              </p:custDataLst>
            </p:nvPr>
          </p:nvSpPr>
          <p:spPr>
            <a:xfrm>
              <a:off x="2413000" y="4916488"/>
              <a:ext cx="208187" cy="150813"/>
            </a:xfrm>
            <a:custGeom>
              <a:avLst/>
              <a:gdLst/>
              <a:ahLst/>
              <a:cxnLst/>
              <a:rect l="0" t="0" r="0" b="0"/>
              <a:pathLst>
                <a:path w="208187" h="150813">
                  <a:moveTo>
                    <a:pt x="0" y="30162"/>
                  </a:moveTo>
                  <a:lnTo>
                    <a:pt x="0" y="30162"/>
                  </a:lnTo>
                  <a:lnTo>
                    <a:pt x="15580" y="17953"/>
                  </a:lnTo>
                  <a:lnTo>
                    <a:pt x="37964" y="8099"/>
                  </a:lnTo>
                  <a:lnTo>
                    <a:pt x="57716" y="5201"/>
                  </a:lnTo>
                  <a:lnTo>
                    <a:pt x="64692" y="8720"/>
                  </a:lnTo>
                  <a:lnTo>
                    <a:pt x="68528" y="11634"/>
                  </a:lnTo>
                  <a:lnTo>
                    <a:pt x="72790" y="20516"/>
                  </a:lnTo>
                  <a:lnTo>
                    <a:pt x="75527" y="46837"/>
                  </a:lnTo>
                  <a:lnTo>
                    <a:pt x="75362" y="77096"/>
                  </a:lnTo>
                  <a:lnTo>
                    <a:pt x="70716" y="104824"/>
                  </a:lnTo>
                  <a:lnTo>
                    <a:pt x="69872" y="130869"/>
                  </a:lnTo>
                  <a:lnTo>
                    <a:pt x="70560" y="120741"/>
                  </a:lnTo>
                  <a:lnTo>
                    <a:pt x="75626" y="105683"/>
                  </a:lnTo>
                  <a:lnTo>
                    <a:pt x="96986" y="79897"/>
                  </a:lnTo>
                  <a:lnTo>
                    <a:pt x="121699" y="50987"/>
                  </a:lnTo>
                  <a:lnTo>
                    <a:pt x="151171" y="24438"/>
                  </a:lnTo>
                  <a:lnTo>
                    <a:pt x="175761" y="3769"/>
                  </a:lnTo>
                  <a:lnTo>
                    <a:pt x="188406" y="0"/>
                  </a:lnTo>
                  <a:lnTo>
                    <a:pt x="194979" y="999"/>
                  </a:lnTo>
                  <a:lnTo>
                    <a:pt x="197719" y="2253"/>
                  </a:lnTo>
                  <a:lnTo>
                    <a:pt x="202646" y="7410"/>
                  </a:lnTo>
                  <a:lnTo>
                    <a:pt x="204947" y="10760"/>
                  </a:lnTo>
                  <a:lnTo>
                    <a:pt x="208186" y="32331"/>
                  </a:lnTo>
                  <a:lnTo>
                    <a:pt x="205775" y="61066"/>
                  </a:lnTo>
                  <a:lnTo>
                    <a:pt x="200592" y="88550"/>
                  </a:lnTo>
                  <a:lnTo>
                    <a:pt x="193225" y="117347"/>
                  </a:lnTo>
                  <a:lnTo>
                    <a:pt x="190606" y="146057"/>
                  </a:lnTo>
                  <a:lnTo>
                    <a:pt x="191981" y="147642"/>
                  </a:lnTo>
                  <a:lnTo>
                    <a:pt x="203200" y="1508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7" name="SMARTInkShape-Group161">
            <a:extLst>
              <a:ext uri="{FF2B5EF4-FFF2-40B4-BE49-F238E27FC236}">
                <a16:creationId xmlns:a16="http://schemas.microsoft.com/office/drawing/2014/main" id="{30CDE87B-C1D4-DE6D-357E-852973A3B5BC}"/>
              </a:ext>
            </a:extLst>
          </p:cNvPr>
          <p:cNvGrpSpPr/>
          <p:nvPr/>
        </p:nvGrpSpPr>
        <p:grpSpPr>
          <a:xfrm>
            <a:off x="3665731" y="4821211"/>
            <a:ext cx="1001520" cy="449290"/>
            <a:chOff x="3665731" y="4821211"/>
            <a:chExt cx="1001520" cy="449290"/>
          </a:xfrm>
        </p:grpSpPr>
        <p:sp>
          <p:nvSpPr>
            <p:cNvPr id="169" name="SMARTInkShape-783">
              <a:extLst>
                <a:ext uri="{FF2B5EF4-FFF2-40B4-BE49-F238E27FC236}">
                  <a16:creationId xmlns:a16="http://schemas.microsoft.com/office/drawing/2014/main" id="{49AC9865-040E-E971-2BC5-C15690F40656}"/>
                </a:ext>
              </a:extLst>
            </p:cNvPr>
            <p:cNvSpPr/>
            <p:nvPr>
              <p:custDataLst>
                <p:tags r:id="rId35"/>
              </p:custDataLst>
            </p:nvPr>
          </p:nvSpPr>
          <p:spPr>
            <a:xfrm>
              <a:off x="3665731" y="4915836"/>
              <a:ext cx="201420" cy="144776"/>
            </a:xfrm>
            <a:custGeom>
              <a:avLst/>
              <a:gdLst/>
              <a:ahLst/>
              <a:cxnLst/>
              <a:rect l="0" t="0" r="0" b="0"/>
              <a:pathLst>
                <a:path w="201420" h="144776">
                  <a:moveTo>
                    <a:pt x="125219" y="18114"/>
                  </a:moveTo>
                  <a:lnTo>
                    <a:pt x="125219" y="18114"/>
                  </a:lnTo>
                  <a:lnTo>
                    <a:pt x="134679" y="18114"/>
                  </a:lnTo>
                  <a:lnTo>
                    <a:pt x="135758" y="17409"/>
                  </a:lnTo>
                  <a:lnTo>
                    <a:pt x="136479" y="16233"/>
                  </a:lnTo>
                  <a:lnTo>
                    <a:pt x="136959" y="14743"/>
                  </a:lnTo>
                  <a:lnTo>
                    <a:pt x="136573" y="13750"/>
                  </a:lnTo>
                  <a:lnTo>
                    <a:pt x="135611" y="13088"/>
                  </a:lnTo>
                  <a:lnTo>
                    <a:pt x="134263" y="12647"/>
                  </a:lnTo>
                  <a:lnTo>
                    <a:pt x="133365" y="11647"/>
                  </a:lnTo>
                  <a:lnTo>
                    <a:pt x="132367" y="8654"/>
                  </a:lnTo>
                  <a:lnTo>
                    <a:pt x="128161" y="4973"/>
                  </a:lnTo>
                  <a:lnTo>
                    <a:pt x="125064" y="3003"/>
                  </a:lnTo>
                  <a:lnTo>
                    <a:pt x="110592" y="231"/>
                  </a:lnTo>
                  <a:lnTo>
                    <a:pt x="82374" y="0"/>
                  </a:lnTo>
                  <a:lnTo>
                    <a:pt x="68783" y="2538"/>
                  </a:lnTo>
                  <a:lnTo>
                    <a:pt x="55686" y="11662"/>
                  </a:lnTo>
                  <a:lnTo>
                    <a:pt x="44221" y="24419"/>
                  </a:lnTo>
                  <a:lnTo>
                    <a:pt x="25243" y="52837"/>
                  </a:lnTo>
                  <a:lnTo>
                    <a:pt x="9411" y="76557"/>
                  </a:lnTo>
                  <a:lnTo>
                    <a:pt x="639" y="103924"/>
                  </a:lnTo>
                  <a:lnTo>
                    <a:pt x="0" y="113402"/>
                  </a:lnTo>
                  <a:lnTo>
                    <a:pt x="2068" y="119965"/>
                  </a:lnTo>
                  <a:lnTo>
                    <a:pt x="4313" y="121998"/>
                  </a:lnTo>
                  <a:lnTo>
                    <a:pt x="10570" y="124257"/>
                  </a:lnTo>
                  <a:lnTo>
                    <a:pt x="18055" y="123379"/>
                  </a:lnTo>
                  <a:lnTo>
                    <a:pt x="40857" y="118154"/>
                  </a:lnTo>
                  <a:lnTo>
                    <a:pt x="53719" y="109631"/>
                  </a:lnTo>
                  <a:lnTo>
                    <a:pt x="60751" y="108177"/>
                  </a:lnTo>
                  <a:lnTo>
                    <a:pt x="63896" y="106378"/>
                  </a:lnTo>
                  <a:lnTo>
                    <a:pt x="94464" y="79448"/>
                  </a:lnTo>
                  <a:lnTo>
                    <a:pt x="123671" y="51343"/>
                  </a:lnTo>
                  <a:lnTo>
                    <a:pt x="128059" y="45112"/>
                  </a:lnTo>
                  <a:lnTo>
                    <a:pt x="130875" y="38734"/>
                  </a:lnTo>
                  <a:lnTo>
                    <a:pt x="124622" y="44371"/>
                  </a:lnTo>
                  <a:lnTo>
                    <a:pt x="113832" y="58349"/>
                  </a:lnTo>
                  <a:lnTo>
                    <a:pt x="109575" y="71744"/>
                  </a:lnTo>
                  <a:lnTo>
                    <a:pt x="102959" y="102186"/>
                  </a:lnTo>
                  <a:lnTo>
                    <a:pt x="105607" y="129244"/>
                  </a:lnTo>
                  <a:lnTo>
                    <a:pt x="107205" y="133122"/>
                  </a:lnTo>
                  <a:lnTo>
                    <a:pt x="112744" y="139314"/>
                  </a:lnTo>
                  <a:lnTo>
                    <a:pt x="121791" y="142536"/>
                  </a:lnTo>
                  <a:lnTo>
                    <a:pt x="151709" y="144775"/>
                  </a:lnTo>
                  <a:lnTo>
                    <a:pt x="172736" y="144308"/>
                  </a:lnTo>
                  <a:lnTo>
                    <a:pt x="201419" y="1324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 name="SMARTInkShape-784">
              <a:extLst>
                <a:ext uri="{FF2B5EF4-FFF2-40B4-BE49-F238E27FC236}">
                  <a16:creationId xmlns:a16="http://schemas.microsoft.com/office/drawing/2014/main" id="{DA585350-8480-FECE-C4AC-EF90FF6E5055}"/>
                </a:ext>
              </a:extLst>
            </p:cNvPr>
            <p:cNvSpPr/>
            <p:nvPr>
              <p:custDataLst>
                <p:tags r:id="rId36"/>
              </p:custDataLst>
            </p:nvPr>
          </p:nvSpPr>
          <p:spPr>
            <a:xfrm>
              <a:off x="3907613" y="4941783"/>
              <a:ext cx="92365" cy="130226"/>
            </a:xfrm>
            <a:custGeom>
              <a:avLst/>
              <a:gdLst/>
              <a:ahLst/>
              <a:cxnLst/>
              <a:rect l="0" t="0" r="0" b="0"/>
              <a:pathLst>
                <a:path w="92365" h="130226">
                  <a:moveTo>
                    <a:pt x="80187" y="23917"/>
                  </a:moveTo>
                  <a:lnTo>
                    <a:pt x="80187" y="23917"/>
                  </a:lnTo>
                  <a:lnTo>
                    <a:pt x="86929" y="20546"/>
                  </a:lnTo>
                  <a:lnTo>
                    <a:pt x="88915" y="18142"/>
                  </a:lnTo>
                  <a:lnTo>
                    <a:pt x="91710" y="8722"/>
                  </a:lnTo>
                  <a:lnTo>
                    <a:pt x="92364" y="3523"/>
                  </a:lnTo>
                  <a:lnTo>
                    <a:pt x="91832" y="1854"/>
                  </a:lnTo>
                  <a:lnTo>
                    <a:pt x="90773" y="742"/>
                  </a:lnTo>
                  <a:lnTo>
                    <a:pt x="89361" y="0"/>
                  </a:lnTo>
                  <a:lnTo>
                    <a:pt x="77261" y="2328"/>
                  </a:lnTo>
                  <a:lnTo>
                    <a:pt x="63641" y="10857"/>
                  </a:lnTo>
                  <a:lnTo>
                    <a:pt x="34428" y="38009"/>
                  </a:lnTo>
                  <a:lnTo>
                    <a:pt x="10222" y="65902"/>
                  </a:lnTo>
                  <a:lnTo>
                    <a:pt x="3230" y="81382"/>
                  </a:lnTo>
                  <a:lnTo>
                    <a:pt x="0" y="107109"/>
                  </a:lnTo>
                  <a:lnTo>
                    <a:pt x="1745" y="116865"/>
                  </a:lnTo>
                  <a:lnTo>
                    <a:pt x="4609" y="120455"/>
                  </a:lnTo>
                  <a:lnTo>
                    <a:pt x="13436" y="126325"/>
                  </a:lnTo>
                  <a:lnTo>
                    <a:pt x="30305" y="130225"/>
                  </a:lnTo>
                  <a:lnTo>
                    <a:pt x="52081" y="128009"/>
                  </a:lnTo>
                  <a:lnTo>
                    <a:pt x="86537" y="1128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 name="SMARTInkShape-785">
              <a:extLst>
                <a:ext uri="{FF2B5EF4-FFF2-40B4-BE49-F238E27FC236}">
                  <a16:creationId xmlns:a16="http://schemas.microsoft.com/office/drawing/2014/main" id="{976A1379-58BB-105C-1F18-8F0B25208AEE}"/>
                </a:ext>
              </a:extLst>
            </p:cNvPr>
            <p:cNvSpPr/>
            <p:nvPr>
              <p:custDataLst>
                <p:tags r:id="rId37"/>
              </p:custDataLst>
            </p:nvPr>
          </p:nvSpPr>
          <p:spPr>
            <a:xfrm>
              <a:off x="4062061" y="4943754"/>
              <a:ext cx="90840" cy="141806"/>
            </a:xfrm>
            <a:custGeom>
              <a:avLst/>
              <a:gdLst/>
              <a:ahLst/>
              <a:cxnLst/>
              <a:rect l="0" t="0" r="0" b="0"/>
              <a:pathLst>
                <a:path w="90840" h="141806">
                  <a:moveTo>
                    <a:pt x="71789" y="15596"/>
                  </a:moveTo>
                  <a:lnTo>
                    <a:pt x="71789" y="15596"/>
                  </a:lnTo>
                  <a:lnTo>
                    <a:pt x="75160" y="12226"/>
                  </a:lnTo>
                  <a:lnTo>
                    <a:pt x="76815" y="8688"/>
                  </a:lnTo>
                  <a:lnTo>
                    <a:pt x="77256" y="6758"/>
                  </a:lnTo>
                  <a:lnTo>
                    <a:pt x="76845" y="4764"/>
                  </a:lnTo>
                  <a:lnTo>
                    <a:pt x="74507" y="669"/>
                  </a:lnTo>
                  <a:lnTo>
                    <a:pt x="72189" y="0"/>
                  </a:lnTo>
                  <a:lnTo>
                    <a:pt x="65853" y="1138"/>
                  </a:lnTo>
                  <a:lnTo>
                    <a:pt x="43020" y="14598"/>
                  </a:lnTo>
                  <a:lnTo>
                    <a:pt x="25419" y="30607"/>
                  </a:lnTo>
                  <a:lnTo>
                    <a:pt x="11091" y="51402"/>
                  </a:lnTo>
                  <a:lnTo>
                    <a:pt x="1279" y="78809"/>
                  </a:lnTo>
                  <a:lnTo>
                    <a:pt x="0" y="95196"/>
                  </a:lnTo>
                  <a:lnTo>
                    <a:pt x="2389" y="124438"/>
                  </a:lnTo>
                  <a:lnTo>
                    <a:pt x="5197" y="133585"/>
                  </a:lnTo>
                  <a:lnTo>
                    <a:pt x="8344" y="136589"/>
                  </a:lnTo>
                  <a:lnTo>
                    <a:pt x="17486" y="139926"/>
                  </a:lnTo>
                  <a:lnTo>
                    <a:pt x="34532" y="141805"/>
                  </a:lnTo>
                  <a:lnTo>
                    <a:pt x="54892" y="137370"/>
                  </a:lnTo>
                  <a:lnTo>
                    <a:pt x="90839" y="12354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 name="SMARTInkShape-786">
              <a:extLst>
                <a:ext uri="{FF2B5EF4-FFF2-40B4-BE49-F238E27FC236}">
                  <a16:creationId xmlns:a16="http://schemas.microsoft.com/office/drawing/2014/main" id="{C7F56739-CC0B-94CC-DE2B-E2E524B63CB8}"/>
                </a:ext>
              </a:extLst>
            </p:cNvPr>
            <p:cNvSpPr/>
            <p:nvPr>
              <p:custDataLst>
                <p:tags r:id="rId38"/>
              </p:custDataLst>
            </p:nvPr>
          </p:nvSpPr>
          <p:spPr>
            <a:xfrm>
              <a:off x="4203700" y="4972195"/>
              <a:ext cx="156934" cy="117150"/>
            </a:xfrm>
            <a:custGeom>
              <a:avLst/>
              <a:gdLst/>
              <a:ahLst/>
              <a:cxnLst/>
              <a:rect l="0" t="0" r="0" b="0"/>
              <a:pathLst>
                <a:path w="156934" h="117150">
                  <a:moveTo>
                    <a:pt x="0" y="25255"/>
                  </a:moveTo>
                  <a:lnTo>
                    <a:pt x="0" y="25255"/>
                  </a:lnTo>
                  <a:lnTo>
                    <a:pt x="3371" y="28626"/>
                  </a:lnTo>
                  <a:lnTo>
                    <a:pt x="32603" y="40182"/>
                  </a:lnTo>
                  <a:lnTo>
                    <a:pt x="63093" y="47149"/>
                  </a:lnTo>
                  <a:lnTo>
                    <a:pt x="90034" y="45462"/>
                  </a:lnTo>
                  <a:lnTo>
                    <a:pt x="116615" y="44533"/>
                  </a:lnTo>
                  <a:lnTo>
                    <a:pt x="136623" y="42491"/>
                  </a:lnTo>
                  <a:lnTo>
                    <a:pt x="146799" y="38560"/>
                  </a:lnTo>
                  <a:lnTo>
                    <a:pt x="156026" y="32109"/>
                  </a:lnTo>
                  <a:lnTo>
                    <a:pt x="156933" y="28413"/>
                  </a:lnTo>
                  <a:lnTo>
                    <a:pt x="155422" y="24538"/>
                  </a:lnTo>
                  <a:lnTo>
                    <a:pt x="143182" y="12343"/>
                  </a:lnTo>
                  <a:lnTo>
                    <a:pt x="129913" y="3556"/>
                  </a:lnTo>
                  <a:lnTo>
                    <a:pt x="123356" y="1500"/>
                  </a:lnTo>
                  <a:lnTo>
                    <a:pt x="97232" y="0"/>
                  </a:lnTo>
                  <a:lnTo>
                    <a:pt x="72241" y="1309"/>
                  </a:lnTo>
                  <a:lnTo>
                    <a:pt x="47353" y="10712"/>
                  </a:lnTo>
                  <a:lnTo>
                    <a:pt x="27671" y="25886"/>
                  </a:lnTo>
                  <a:lnTo>
                    <a:pt x="19824" y="35178"/>
                  </a:lnTo>
                  <a:lnTo>
                    <a:pt x="15866" y="47775"/>
                  </a:lnTo>
                  <a:lnTo>
                    <a:pt x="14811" y="55085"/>
                  </a:lnTo>
                  <a:lnTo>
                    <a:pt x="17401" y="68851"/>
                  </a:lnTo>
                  <a:lnTo>
                    <a:pt x="30400" y="96429"/>
                  </a:lnTo>
                  <a:lnTo>
                    <a:pt x="34913" y="101103"/>
                  </a:lnTo>
                  <a:lnTo>
                    <a:pt x="48969" y="111286"/>
                  </a:lnTo>
                  <a:lnTo>
                    <a:pt x="78163" y="117149"/>
                  </a:lnTo>
                  <a:lnTo>
                    <a:pt x="100300" y="116139"/>
                  </a:lnTo>
                  <a:lnTo>
                    <a:pt x="127000" y="1078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 name="SMARTInkShape-787">
              <a:extLst>
                <a:ext uri="{FF2B5EF4-FFF2-40B4-BE49-F238E27FC236}">
                  <a16:creationId xmlns:a16="http://schemas.microsoft.com/office/drawing/2014/main" id="{6D42D3DE-B601-E682-C567-5AAD6B681822}"/>
                </a:ext>
              </a:extLst>
            </p:cNvPr>
            <p:cNvSpPr/>
            <p:nvPr>
              <p:custDataLst>
                <p:tags r:id="rId39"/>
              </p:custDataLst>
            </p:nvPr>
          </p:nvSpPr>
          <p:spPr>
            <a:xfrm>
              <a:off x="4381575" y="4991362"/>
              <a:ext cx="50464" cy="279139"/>
            </a:xfrm>
            <a:custGeom>
              <a:avLst/>
              <a:gdLst/>
              <a:ahLst/>
              <a:cxnLst/>
              <a:rect l="0" t="0" r="0" b="0"/>
              <a:pathLst>
                <a:path w="50464" h="279139">
                  <a:moveTo>
                    <a:pt x="44375" y="6088"/>
                  </a:moveTo>
                  <a:lnTo>
                    <a:pt x="44375" y="6088"/>
                  </a:lnTo>
                  <a:lnTo>
                    <a:pt x="50463" y="0"/>
                  </a:lnTo>
                  <a:lnTo>
                    <a:pt x="38758" y="30547"/>
                  </a:lnTo>
                  <a:lnTo>
                    <a:pt x="26332" y="56702"/>
                  </a:lnTo>
                  <a:lnTo>
                    <a:pt x="15359" y="82957"/>
                  </a:lnTo>
                  <a:lnTo>
                    <a:pt x="6397" y="112707"/>
                  </a:lnTo>
                  <a:lnTo>
                    <a:pt x="1843" y="134575"/>
                  </a:lnTo>
                  <a:lnTo>
                    <a:pt x="494" y="158929"/>
                  </a:lnTo>
                  <a:lnTo>
                    <a:pt x="94" y="187782"/>
                  </a:lnTo>
                  <a:lnTo>
                    <a:pt x="0" y="210313"/>
                  </a:lnTo>
                  <a:lnTo>
                    <a:pt x="652" y="241421"/>
                  </a:lnTo>
                  <a:lnTo>
                    <a:pt x="6275" y="2791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 name="SMARTInkShape-788">
              <a:extLst>
                <a:ext uri="{FF2B5EF4-FFF2-40B4-BE49-F238E27FC236}">
                  <a16:creationId xmlns:a16="http://schemas.microsoft.com/office/drawing/2014/main" id="{C80D7CEE-5849-CB3E-E10F-D4D18F9501C9}"/>
                </a:ext>
              </a:extLst>
            </p:cNvPr>
            <p:cNvSpPr/>
            <p:nvPr>
              <p:custDataLst>
                <p:tags r:id="rId40"/>
              </p:custDataLst>
            </p:nvPr>
          </p:nvSpPr>
          <p:spPr>
            <a:xfrm>
              <a:off x="4394200" y="4998060"/>
              <a:ext cx="100016" cy="93430"/>
            </a:xfrm>
            <a:custGeom>
              <a:avLst/>
              <a:gdLst/>
              <a:ahLst/>
              <a:cxnLst/>
              <a:rect l="0" t="0" r="0" b="0"/>
              <a:pathLst>
                <a:path w="100016" h="93430">
                  <a:moveTo>
                    <a:pt x="0" y="56540"/>
                  </a:moveTo>
                  <a:lnTo>
                    <a:pt x="0" y="56540"/>
                  </a:lnTo>
                  <a:lnTo>
                    <a:pt x="27612" y="28928"/>
                  </a:lnTo>
                  <a:lnTo>
                    <a:pt x="39083" y="19574"/>
                  </a:lnTo>
                  <a:lnTo>
                    <a:pt x="69980" y="6333"/>
                  </a:lnTo>
                  <a:lnTo>
                    <a:pt x="85136" y="762"/>
                  </a:lnTo>
                  <a:lnTo>
                    <a:pt x="90285" y="0"/>
                  </a:lnTo>
                  <a:lnTo>
                    <a:pt x="92646" y="1207"/>
                  </a:lnTo>
                  <a:lnTo>
                    <a:pt x="97150" y="6313"/>
                  </a:lnTo>
                  <a:lnTo>
                    <a:pt x="99622" y="15167"/>
                  </a:lnTo>
                  <a:lnTo>
                    <a:pt x="100015" y="26863"/>
                  </a:lnTo>
                  <a:lnTo>
                    <a:pt x="97681" y="47903"/>
                  </a:lnTo>
                  <a:lnTo>
                    <a:pt x="99420" y="63702"/>
                  </a:lnTo>
                  <a:lnTo>
                    <a:pt x="96093" y="77320"/>
                  </a:lnTo>
                  <a:lnTo>
                    <a:pt x="92568" y="86001"/>
                  </a:lnTo>
                  <a:lnTo>
                    <a:pt x="89228" y="88881"/>
                  </a:lnTo>
                  <a:lnTo>
                    <a:pt x="79874" y="92080"/>
                  </a:lnTo>
                  <a:lnTo>
                    <a:pt x="52963" y="93429"/>
                  </a:lnTo>
                  <a:lnTo>
                    <a:pt x="42119" y="91044"/>
                  </a:lnTo>
                  <a:lnTo>
                    <a:pt x="6350" y="692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5" name="SMARTInkShape-789">
              <a:extLst>
                <a:ext uri="{FF2B5EF4-FFF2-40B4-BE49-F238E27FC236}">
                  <a16:creationId xmlns:a16="http://schemas.microsoft.com/office/drawing/2014/main" id="{6886B547-340D-4B9F-6B06-76BF687E88B2}"/>
                </a:ext>
              </a:extLst>
            </p:cNvPr>
            <p:cNvSpPr/>
            <p:nvPr>
              <p:custDataLst>
                <p:tags r:id="rId41"/>
              </p:custDataLst>
            </p:nvPr>
          </p:nvSpPr>
          <p:spPr>
            <a:xfrm>
              <a:off x="4522802" y="4821211"/>
              <a:ext cx="144449" cy="287512"/>
            </a:xfrm>
            <a:custGeom>
              <a:avLst/>
              <a:gdLst/>
              <a:ahLst/>
              <a:cxnLst/>
              <a:rect l="0" t="0" r="0" b="0"/>
              <a:pathLst>
                <a:path w="144449" h="287512">
                  <a:moveTo>
                    <a:pt x="42848" y="30189"/>
                  </a:moveTo>
                  <a:lnTo>
                    <a:pt x="42848" y="30189"/>
                  </a:lnTo>
                  <a:lnTo>
                    <a:pt x="46219" y="23447"/>
                  </a:lnTo>
                  <a:lnTo>
                    <a:pt x="72853" y="0"/>
                  </a:lnTo>
                  <a:lnTo>
                    <a:pt x="73435" y="1596"/>
                  </a:lnTo>
                  <a:lnTo>
                    <a:pt x="73548" y="15367"/>
                  </a:lnTo>
                  <a:lnTo>
                    <a:pt x="69426" y="40457"/>
                  </a:lnTo>
                  <a:lnTo>
                    <a:pt x="63031" y="68901"/>
                  </a:lnTo>
                  <a:lnTo>
                    <a:pt x="56287" y="96548"/>
                  </a:lnTo>
                  <a:lnTo>
                    <a:pt x="48586" y="122005"/>
                  </a:lnTo>
                  <a:lnTo>
                    <a:pt x="41165" y="144374"/>
                  </a:lnTo>
                  <a:lnTo>
                    <a:pt x="32315" y="172129"/>
                  </a:lnTo>
                  <a:lnTo>
                    <a:pt x="21068" y="196187"/>
                  </a:lnTo>
                  <a:lnTo>
                    <a:pt x="12942" y="217561"/>
                  </a:lnTo>
                  <a:lnTo>
                    <a:pt x="6509" y="239289"/>
                  </a:lnTo>
                  <a:lnTo>
                    <a:pt x="0" y="268500"/>
                  </a:lnTo>
                  <a:lnTo>
                    <a:pt x="992" y="275570"/>
                  </a:lnTo>
                  <a:lnTo>
                    <a:pt x="4007" y="282487"/>
                  </a:lnTo>
                  <a:lnTo>
                    <a:pt x="7899" y="287055"/>
                  </a:lnTo>
                  <a:lnTo>
                    <a:pt x="10376" y="287511"/>
                  </a:lnTo>
                  <a:lnTo>
                    <a:pt x="39759" y="279504"/>
                  </a:lnTo>
                  <a:lnTo>
                    <a:pt x="68274" y="273472"/>
                  </a:lnTo>
                  <a:lnTo>
                    <a:pt x="95743" y="266994"/>
                  </a:lnTo>
                  <a:lnTo>
                    <a:pt x="110807" y="264553"/>
                  </a:lnTo>
                  <a:lnTo>
                    <a:pt x="139787" y="252983"/>
                  </a:lnTo>
                  <a:lnTo>
                    <a:pt x="144448" y="2460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 name="SMARTInkShape-790">
              <a:extLst>
                <a:ext uri="{FF2B5EF4-FFF2-40B4-BE49-F238E27FC236}">
                  <a16:creationId xmlns:a16="http://schemas.microsoft.com/office/drawing/2014/main" id="{931A6753-6E68-F9FC-7CEB-4F9F83EF026E}"/>
                </a:ext>
              </a:extLst>
            </p:cNvPr>
            <p:cNvSpPr/>
            <p:nvPr>
              <p:custDataLst>
                <p:tags r:id="rId42"/>
              </p:custDataLst>
            </p:nvPr>
          </p:nvSpPr>
          <p:spPr>
            <a:xfrm>
              <a:off x="4514850" y="4927600"/>
              <a:ext cx="120651" cy="19051"/>
            </a:xfrm>
            <a:custGeom>
              <a:avLst/>
              <a:gdLst/>
              <a:ahLst/>
              <a:cxnLst/>
              <a:rect l="0" t="0" r="0" b="0"/>
              <a:pathLst>
                <a:path w="120651" h="19051">
                  <a:moveTo>
                    <a:pt x="0" y="19050"/>
                  </a:moveTo>
                  <a:lnTo>
                    <a:pt x="0" y="19050"/>
                  </a:lnTo>
                  <a:lnTo>
                    <a:pt x="0" y="13583"/>
                  </a:lnTo>
                  <a:lnTo>
                    <a:pt x="705" y="13289"/>
                  </a:lnTo>
                  <a:lnTo>
                    <a:pt x="26744" y="8387"/>
                  </a:lnTo>
                  <a:lnTo>
                    <a:pt x="52453" y="6248"/>
                  </a:lnTo>
                  <a:lnTo>
                    <a:pt x="80410" y="642"/>
                  </a:lnTo>
                  <a:lnTo>
                    <a:pt x="111797" y="17"/>
                  </a:lnTo>
                  <a:lnTo>
                    <a:pt x="1206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3" name="SMARTInkShape-Group162">
            <a:extLst>
              <a:ext uri="{FF2B5EF4-FFF2-40B4-BE49-F238E27FC236}">
                <a16:creationId xmlns:a16="http://schemas.microsoft.com/office/drawing/2014/main" id="{4F401B2B-158C-F720-D441-4576B8989FE5}"/>
              </a:ext>
            </a:extLst>
          </p:cNvPr>
          <p:cNvGrpSpPr/>
          <p:nvPr/>
        </p:nvGrpSpPr>
        <p:grpSpPr>
          <a:xfrm>
            <a:off x="1663700" y="5473987"/>
            <a:ext cx="558801" cy="292581"/>
            <a:chOff x="1663700" y="5473987"/>
            <a:chExt cx="558801" cy="292581"/>
          </a:xfrm>
        </p:grpSpPr>
        <p:sp>
          <p:nvSpPr>
            <p:cNvPr id="178" name="SMARTInkShape-791">
              <a:extLst>
                <a:ext uri="{FF2B5EF4-FFF2-40B4-BE49-F238E27FC236}">
                  <a16:creationId xmlns:a16="http://schemas.microsoft.com/office/drawing/2014/main" id="{10EA9B26-8CA3-AAE3-1D1F-4A9914186A53}"/>
                </a:ext>
              </a:extLst>
            </p:cNvPr>
            <p:cNvSpPr/>
            <p:nvPr>
              <p:custDataLst>
                <p:tags r:id="rId30"/>
              </p:custDataLst>
            </p:nvPr>
          </p:nvSpPr>
          <p:spPr>
            <a:xfrm>
              <a:off x="1663700" y="5473987"/>
              <a:ext cx="127001" cy="144289"/>
            </a:xfrm>
            <a:custGeom>
              <a:avLst/>
              <a:gdLst/>
              <a:ahLst/>
              <a:cxnLst/>
              <a:rect l="0" t="0" r="0" b="0"/>
              <a:pathLst>
                <a:path w="127001" h="144289">
                  <a:moveTo>
                    <a:pt x="120650" y="63213"/>
                  </a:moveTo>
                  <a:lnTo>
                    <a:pt x="120650" y="63213"/>
                  </a:lnTo>
                  <a:lnTo>
                    <a:pt x="125676" y="51280"/>
                  </a:lnTo>
                  <a:lnTo>
                    <a:pt x="126998" y="34531"/>
                  </a:lnTo>
                  <a:lnTo>
                    <a:pt x="125118" y="30945"/>
                  </a:lnTo>
                  <a:lnTo>
                    <a:pt x="116337" y="20111"/>
                  </a:lnTo>
                  <a:lnTo>
                    <a:pt x="115206" y="16305"/>
                  </a:lnTo>
                  <a:lnTo>
                    <a:pt x="114198" y="15008"/>
                  </a:lnTo>
                  <a:lnTo>
                    <a:pt x="101470" y="7538"/>
                  </a:lnTo>
                  <a:lnTo>
                    <a:pt x="99397" y="7047"/>
                  </a:lnTo>
                  <a:lnTo>
                    <a:pt x="98015" y="6013"/>
                  </a:lnTo>
                  <a:lnTo>
                    <a:pt x="97093" y="4619"/>
                  </a:lnTo>
                  <a:lnTo>
                    <a:pt x="96479" y="2984"/>
                  </a:lnTo>
                  <a:lnTo>
                    <a:pt x="95364" y="1893"/>
                  </a:lnTo>
                  <a:lnTo>
                    <a:pt x="92243" y="682"/>
                  </a:lnTo>
                  <a:lnTo>
                    <a:pt x="86520" y="0"/>
                  </a:lnTo>
                  <a:lnTo>
                    <a:pt x="82433" y="1722"/>
                  </a:lnTo>
                  <a:lnTo>
                    <a:pt x="78265" y="4134"/>
                  </a:lnTo>
                  <a:lnTo>
                    <a:pt x="71246" y="5492"/>
                  </a:lnTo>
                  <a:lnTo>
                    <a:pt x="61248" y="6599"/>
                  </a:lnTo>
                  <a:lnTo>
                    <a:pt x="29824" y="21849"/>
                  </a:lnTo>
                  <a:lnTo>
                    <a:pt x="9175" y="48239"/>
                  </a:lnTo>
                  <a:lnTo>
                    <a:pt x="993" y="70791"/>
                  </a:lnTo>
                  <a:lnTo>
                    <a:pt x="3" y="101310"/>
                  </a:lnTo>
                  <a:lnTo>
                    <a:pt x="0" y="123363"/>
                  </a:lnTo>
                  <a:lnTo>
                    <a:pt x="1881" y="127105"/>
                  </a:lnTo>
                  <a:lnTo>
                    <a:pt x="3371" y="129091"/>
                  </a:lnTo>
                  <a:lnTo>
                    <a:pt x="6907" y="131298"/>
                  </a:lnTo>
                  <a:lnTo>
                    <a:pt x="37348" y="139925"/>
                  </a:lnTo>
                  <a:lnTo>
                    <a:pt x="47643" y="143168"/>
                  </a:lnTo>
                  <a:lnTo>
                    <a:pt x="68601" y="144288"/>
                  </a:lnTo>
                  <a:lnTo>
                    <a:pt x="98065" y="140194"/>
                  </a:lnTo>
                  <a:lnTo>
                    <a:pt x="127000" y="13306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9" name="SMARTInkShape-792">
              <a:extLst>
                <a:ext uri="{FF2B5EF4-FFF2-40B4-BE49-F238E27FC236}">
                  <a16:creationId xmlns:a16="http://schemas.microsoft.com/office/drawing/2014/main" id="{B440859C-716B-66E2-C6ED-BF93BF4E1672}"/>
                </a:ext>
              </a:extLst>
            </p:cNvPr>
            <p:cNvSpPr/>
            <p:nvPr>
              <p:custDataLst>
                <p:tags r:id="rId31"/>
              </p:custDataLst>
            </p:nvPr>
          </p:nvSpPr>
          <p:spPr>
            <a:xfrm>
              <a:off x="1676479" y="5549900"/>
              <a:ext cx="120572" cy="12676"/>
            </a:xfrm>
            <a:custGeom>
              <a:avLst/>
              <a:gdLst/>
              <a:ahLst/>
              <a:cxnLst/>
              <a:rect l="0" t="0" r="0" b="0"/>
              <a:pathLst>
                <a:path w="120572" h="12676">
                  <a:moveTo>
                    <a:pt x="12621" y="0"/>
                  </a:moveTo>
                  <a:lnTo>
                    <a:pt x="12621" y="0"/>
                  </a:lnTo>
                  <a:lnTo>
                    <a:pt x="189" y="0"/>
                  </a:lnTo>
                  <a:lnTo>
                    <a:pt x="0" y="3371"/>
                  </a:lnTo>
                  <a:lnTo>
                    <a:pt x="679" y="4364"/>
                  </a:lnTo>
                  <a:lnTo>
                    <a:pt x="1838" y="5026"/>
                  </a:lnTo>
                  <a:lnTo>
                    <a:pt x="3316" y="5467"/>
                  </a:lnTo>
                  <a:lnTo>
                    <a:pt x="11462" y="10539"/>
                  </a:lnTo>
                  <a:lnTo>
                    <a:pt x="39127" y="12510"/>
                  </a:lnTo>
                  <a:lnTo>
                    <a:pt x="69917" y="12675"/>
                  </a:lnTo>
                  <a:lnTo>
                    <a:pt x="99659" y="7671"/>
                  </a:lnTo>
                  <a:lnTo>
                    <a:pt x="107749" y="6231"/>
                  </a:lnTo>
                  <a:lnTo>
                    <a:pt x="109907" y="4860"/>
                  </a:lnTo>
                  <a:lnTo>
                    <a:pt x="111344" y="3240"/>
                  </a:lnTo>
                  <a:lnTo>
                    <a:pt x="114824" y="1440"/>
                  </a:lnTo>
                  <a:lnTo>
                    <a:pt x="120571"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0" name="SMARTInkShape-793">
              <a:extLst>
                <a:ext uri="{FF2B5EF4-FFF2-40B4-BE49-F238E27FC236}">
                  <a16:creationId xmlns:a16="http://schemas.microsoft.com/office/drawing/2014/main" id="{21B89EAE-5671-BC00-9BE9-C8047389B418}"/>
                </a:ext>
              </a:extLst>
            </p:cNvPr>
            <p:cNvSpPr/>
            <p:nvPr>
              <p:custDataLst>
                <p:tags r:id="rId32"/>
              </p:custDataLst>
            </p:nvPr>
          </p:nvSpPr>
          <p:spPr>
            <a:xfrm>
              <a:off x="1867162" y="5607050"/>
              <a:ext cx="12439" cy="1"/>
            </a:xfrm>
            <a:custGeom>
              <a:avLst/>
              <a:gdLst/>
              <a:ahLst/>
              <a:cxnLst/>
              <a:rect l="0" t="0" r="0" b="0"/>
              <a:pathLst>
                <a:path w="12439" h="1">
                  <a:moveTo>
                    <a:pt x="6088" y="0"/>
                  </a:moveTo>
                  <a:lnTo>
                    <a:pt x="6088" y="0"/>
                  </a:lnTo>
                  <a:lnTo>
                    <a:pt x="0" y="0"/>
                  </a:lnTo>
                  <a:lnTo>
                    <a:pt x="12438"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1" name="SMARTInkShape-794">
              <a:extLst>
                <a:ext uri="{FF2B5EF4-FFF2-40B4-BE49-F238E27FC236}">
                  <a16:creationId xmlns:a16="http://schemas.microsoft.com/office/drawing/2014/main" id="{12465FEE-31A6-1E9C-134C-8F4346F84099}"/>
                </a:ext>
              </a:extLst>
            </p:cNvPr>
            <p:cNvSpPr/>
            <p:nvPr>
              <p:custDataLst>
                <p:tags r:id="rId33"/>
              </p:custDataLst>
            </p:nvPr>
          </p:nvSpPr>
          <p:spPr>
            <a:xfrm>
              <a:off x="2009821" y="5499733"/>
              <a:ext cx="111080" cy="266835"/>
            </a:xfrm>
            <a:custGeom>
              <a:avLst/>
              <a:gdLst/>
              <a:ahLst/>
              <a:cxnLst/>
              <a:rect l="0" t="0" r="0" b="0"/>
              <a:pathLst>
                <a:path w="111080" h="266835">
                  <a:moveTo>
                    <a:pt x="34879" y="56517"/>
                  </a:moveTo>
                  <a:lnTo>
                    <a:pt x="34879" y="56517"/>
                  </a:lnTo>
                  <a:lnTo>
                    <a:pt x="38250" y="56517"/>
                  </a:lnTo>
                  <a:lnTo>
                    <a:pt x="39243" y="55812"/>
                  </a:lnTo>
                  <a:lnTo>
                    <a:pt x="39905" y="54635"/>
                  </a:lnTo>
                  <a:lnTo>
                    <a:pt x="40346" y="53146"/>
                  </a:lnTo>
                  <a:lnTo>
                    <a:pt x="44600" y="49610"/>
                  </a:lnTo>
                  <a:lnTo>
                    <a:pt x="50488" y="46392"/>
                  </a:lnTo>
                  <a:lnTo>
                    <a:pt x="55457" y="44962"/>
                  </a:lnTo>
                  <a:lnTo>
                    <a:pt x="57064" y="43874"/>
                  </a:lnTo>
                  <a:lnTo>
                    <a:pt x="58136" y="42445"/>
                  </a:lnTo>
                  <a:lnTo>
                    <a:pt x="59856" y="38450"/>
                  </a:lnTo>
                  <a:lnTo>
                    <a:pt x="60276" y="16276"/>
                  </a:lnTo>
                  <a:lnTo>
                    <a:pt x="56907" y="6572"/>
                  </a:lnTo>
                  <a:lnTo>
                    <a:pt x="54503" y="4171"/>
                  </a:lnTo>
                  <a:lnTo>
                    <a:pt x="48070" y="1502"/>
                  </a:lnTo>
                  <a:lnTo>
                    <a:pt x="39885" y="0"/>
                  </a:lnTo>
                  <a:lnTo>
                    <a:pt x="26249" y="6297"/>
                  </a:lnTo>
                  <a:lnTo>
                    <a:pt x="12175" y="20470"/>
                  </a:lnTo>
                  <a:lnTo>
                    <a:pt x="7149" y="30148"/>
                  </a:lnTo>
                  <a:lnTo>
                    <a:pt x="0" y="52862"/>
                  </a:lnTo>
                  <a:lnTo>
                    <a:pt x="1268" y="64065"/>
                  </a:lnTo>
                  <a:lnTo>
                    <a:pt x="6064" y="74218"/>
                  </a:lnTo>
                  <a:lnTo>
                    <a:pt x="9319" y="78901"/>
                  </a:lnTo>
                  <a:lnTo>
                    <a:pt x="13606" y="82023"/>
                  </a:lnTo>
                  <a:lnTo>
                    <a:pt x="24013" y="85492"/>
                  </a:lnTo>
                  <a:lnTo>
                    <a:pt x="33812" y="85152"/>
                  </a:lnTo>
                  <a:lnTo>
                    <a:pt x="38401" y="84073"/>
                  </a:lnTo>
                  <a:lnTo>
                    <a:pt x="60269" y="67840"/>
                  </a:lnTo>
                  <a:lnTo>
                    <a:pt x="77027" y="50313"/>
                  </a:lnTo>
                  <a:lnTo>
                    <a:pt x="87341" y="29892"/>
                  </a:lnTo>
                  <a:lnTo>
                    <a:pt x="91412" y="13020"/>
                  </a:lnTo>
                  <a:lnTo>
                    <a:pt x="91755" y="9669"/>
                  </a:lnTo>
                  <a:lnTo>
                    <a:pt x="91846" y="9763"/>
                  </a:lnTo>
                  <a:lnTo>
                    <a:pt x="91993" y="11611"/>
                  </a:lnTo>
                  <a:lnTo>
                    <a:pt x="86998" y="34611"/>
                  </a:lnTo>
                  <a:lnTo>
                    <a:pt x="85939" y="62303"/>
                  </a:lnTo>
                  <a:lnTo>
                    <a:pt x="85757" y="91863"/>
                  </a:lnTo>
                  <a:lnTo>
                    <a:pt x="89073" y="117320"/>
                  </a:lnTo>
                  <a:lnTo>
                    <a:pt x="91445" y="145589"/>
                  </a:lnTo>
                  <a:lnTo>
                    <a:pt x="92561" y="170084"/>
                  </a:lnTo>
                  <a:lnTo>
                    <a:pt x="96342" y="199371"/>
                  </a:lnTo>
                  <a:lnTo>
                    <a:pt x="97776" y="229685"/>
                  </a:lnTo>
                  <a:lnTo>
                    <a:pt x="97495" y="254739"/>
                  </a:lnTo>
                  <a:lnTo>
                    <a:pt x="94928" y="264090"/>
                  </a:lnTo>
                  <a:lnTo>
                    <a:pt x="93256" y="266160"/>
                  </a:lnTo>
                  <a:lnTo>
                    <a:pt x="91436" y="266834"/>
                  </a:lnTo>
                  <a:lnTo>
                    <a:pt x="76703" y="262847"/>
                  </a:lnTo>
                  <a:lnTo>
                    <a:pt x="67344" y="253582"/>
                  </a:lnTo>
                  <a:lnTo>
                    <a:pt x="50626" y="226010"/>
                  </a:lnTo>
                  <a:lnTo>
                    <a:pt x="42606" y="202701"/>
                  </a:lnTo>
                  <a:lnTo>
                    <a:pt x="41637" y="188025"/>
                  </a:lnTo>
                  <a:lnTo>
                    <a:pt x="47055" y="174466"/>
                  </a:lnTo>
                  <a:lnTo>
                    <a:pt x="56518" y="161150"/>
                  </a:lnTo>
                  <a:lnTo>
                    <a:pt x="111079" y="12636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2" name="SMARTInkShape-795">
              <a:extLst>
                <a:ext uri="{FF2B5EF4-FFF2-40B4-BE49-F238E27FC236}">
                  <a16:creationId xmlns:a16="http://schemas.microsoft.com/office/drawing/2014/main" id="{50C227E4-D10B-43B5-D561-EC534CC69563}"/>
                </a:ext>
              </a:extLst>
            </p:cNvPr>
            <p:cNvSpPr/>
            <p:nvPr>
              <p:custDataLst>
                <p:tags r:id="rId34"/>
              </p:custDataLst>
            </p:nvPr>
          </p:nvSpPr>
          <p:spPr>
            <a:xfrm>
              <a:off x="2193569" y="5619750"/>
              <a:ext cx="28932" cy="19051"/>
            </a:xfrm>
            <a:custGeom>
              <a:avLst/>
              <a:gdLst/>
              <a:ahLst/>
              <a:cxnLst/>
              <a:rect l="0" t="0" r="0" b="0"/>
              <a:pathLst>
                <a:path w="28932" h="19051">
                  <a:moveTo>
                    <a:pt x="28931" y="0"/>
                  </a:moveTo>
                  <a:lnTo>
                    <a:pt x="28931" y="0"/>
                  </a:lnTo>
                  <a:lnTo>
                    <a:pt x="22189" y="3371"/>
                  </a:lnTo>
                  <a:lnTo>
                    <a:pt x="4316" y="6467"/>
                  </a:lnTo>
                  <a:lnTo>
                    <a:pt x="1938" y="7839"/>
                  </a:lnTo>
                  <a:lnTo>
                    <a:pt x="352" y="9460"/>
                  </a:lnTo>
                  <a:lnTo>
                    <a:pt x="0" y="11245"/>
                  </a:lnTo>
                  <a:lnTo>
                    <a:pt x="3531" y="190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0" name="SMARTInkShape-Group163">
            <a:extLst>
              <a:ext uri="{FF2B5EF4-FFF2-40B4-BE49-F238E27FC236}">
                <a16:creationId xmlns:a16="http://schemas.microsoft.com/office/drawing/2014/main" id="{E39644D4-E861-3DC4-02DD-15E403B07C2E}"/>
              </a:ext>
            </a:extLst>
          </p:cNvPr>
          <p:cNvGrpSpPr/>
          <p:nvPr/>
        </p:nvGrpSpPr>
        <p:grpSpPr>
          <a:xfrm>
            <a:off x="2736850" y="5450405"/>
            <a:ext cx="450851" cy="283646"/>
            <a:chOff x="2736850" y="5450405"/>
            <a:chExt cx="450851" cy="283646"/>
          </a:xfrm>
        </p:grpSpPr>
        <p:sp>
          <p:nvSpPr>
            <p:cNvPr id="184" name="SMARTInkShape-796">
              <a:extLst>
                <a:ext uri="{FF2B5EF4-FFF2-40B4-BE49-F238E27FC236}">
                  <a16:creationId xmlns:a16="http://schemas.microsoft.com/office/drawing/2014/main" id="{F806196A-7AAA-FF33-92AC-9E271BC5853F}"/>
                </a:ext>
              </a:extLst>
            </p:cNvPr>
            <p:cNvSpPr/>
            <p:nvPr>
              <p:custDataLst>
                <p:tags r:id="rId24"/>
              </p:custDataLst>
            </p:nvPr>
          </p:nvSpPr>
          <p:spPr>
            <a:xfrm>
              <a:off x="2736850" y="5450405"/>
              <a:ext cx="19051" cy="283646"/>
            </a:xfrm>
            <a:custGeom>
              <a:avLst/>
              <a:gdLst/>
              <a:ahLst/>
              <a:cxnLst/>
              <a:rect l="0" t="0" r="0" b="0"/>
              <a:pathLst>
                <a:path w="19051" h="283646">
                  <a:moveTo>
                    <a:pt x="0" y="23295"/>
                  </a:moveTo>
                  <a:lnTo>
                    <a:pt x="0" y="23295"/>
                  </a:lnTo>
                  <a:lnTo>
                    <a:pt x="3371" y="19925"/>
                  </a:lnTo>
                  <a:lnTo>
                    <a:pt x="5025" y="16387"/>
                  </a:lnTo>
                  <a:lnTo>
                    <a:pt x="9459" y="4997"/>
                  </a:lnTo>
                  <a:lnTo>
                    <a:pt x="11245" y="2630"/>
                  </a:lnTo>
                  <a:lnTo>
                    <a:pt x="15111" y="0"/>
                  </a:lnTo>
                  <a:lnTo>
                    <a:pt x="16424" y="709"/>
                  </a:lnTo>
                  <a:lnTo>
                    <a:pt x="17883" y="5260"/>
                  </a:lnTo>
                  <a:lnTo>
                    <a:pt x="18820" y="31936"/>
                  </a:lnTo>
                  <a:lnTo>
                    <a:pt x="18948" y="55593"/>
                  </a:lnTo>
                  <a:lnTo>
                    <a:pt x="19020" y="86565"/>
                  </a:lnTo>
                  <a:lnTo>
                    <a:pt x="19041" y="113617"/>
                  </a:lnTo>
                  <a:lnTo>
                    <a:pt x="19047" y="139505"/>
                  </a:lnTo>
                  <a:lnTo>
                    <a:pt x="19049" y="165051"/>
                  </a:lnTo>
                  <a:lnTo>
                    <a:pt x="14685" y="196014"/>
                  </a:lnTo>
                  <a:lnTo>
                    <a:pt x="13288" y="226636"/>
                  </a:lnTo>
                  <a:lnTo>
                    <a:pt x="12816" y="257019"/>
                  </a:lnTo>
                  <a:lnTo>
                    <a:pt x="13457" y="268989"/>
                  </a:lnTo>
                  <a:lnTo>
                    <a:pt x="19050" y="28364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5" name="SMARTInkShape-797">
              <a:extLst>
                <a:ext uri="{FF2B5EF4-FFF2-40B4-BE49-F238E27FC236}">
                  <a16:creationId xmlns:a16="http://schemas.microsoft.com/office/drawing/2014/main" id="{F080EB66-B1EB-EC6B-0D0A-25A65AB821AD}"/>
                </a:ext>
              </a:extLst>
            </p:cNvPr>
            <p:cNvSpPr/>
            <p:nvPr>
              <p:custDataLst>
                <p:tags r:id="rId25"/>
              </p:custDataLst>
            </p:nvPr>
          </p:nvSpPr>
          <p:spPr>
            <a:xfrm>
              <a:off x="2838450" y="5501331"/>
              <a:ext cx="9645" cy="194620"/>
            </a:xfrm>
            <a:custGeom>
              <a:avLst/>
              <a:gdLst/>
              <a:ahLst/>
              <a:cxnLst/>
              <a:rect l="0" t="0" r="0" b="0"/>
              <a:pathLst>
                <a:path w="9645" h="194620">
                  <a:moveTo>
                    <a:pt x="0" y="23169"/>
                  </a:moveTo>
                  <a:lnTo>
                    <a:pt x="0" y="23169"/>
                  </a:lnTo>
                  <a:lnTo>
                    <a:pt x="705" y="13030"/>
                  </a:lnTo>
                  <a:lnTo>
                    <a:pt x="5467" y="58"/>
                  </a:lnTo>
                  <a:lnTo>
                    <a:pt x="5761" y="0"/>
                  </a:lnTo>
                  <a:lnTo>
                    <a:pt x="9644" y="10179"/>
                  </a:lnTo>
                  <a:lnTo>
                    <a:pt x="7272" y="41693"/>
                  </a:lnTo>
                  <a:lnTo>
                    <a:pt x="6623" y="66757"/>
                  </a:lnTo>
                  <a:lnTo>
                    <a:pt x="4549" y="95351"/>
                  </a:lnTo>
                  <a:lnTo>
                    <a:pt x="2728" y="110283"/>
                  </a:lnTo>
                  <a:lnTo>
                    <a:pt x="3544" y="135235"/>
                  </a:lnTo>
                  <a:lnTo>
                    <a:pt x="2281" y="146354"/>
                  </a:lnTo>
                  <a:lnTo>
                    <a:pt x="5338" y="174606"/>
                  </a:lnTo>
                  <a:lnTo>
                    <a:pt x="6350" y="19461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6" name="SMARTInkShape-798">
              <a:extLst>
                <a:ext uri="{FF2B5EF4-FFF2-40B4-BE49-F238E27FC236}">
                  <a16:creationId xmlns:a16="http://schemas.microsoft.com/office/drawing/2014/main" id="{CE399CBD-A56F-A74E-F21D-32F5001377C2}"/>
                </a:ext>
              </a:extLst>
            </p:cNvPr>
            <p:cNvSpPr/>
            <p:nvPr>
              <p:custDataLst>
                <p:tags r:id="rId26"/>
              </p:custDataLst>
            </p:nvPr>
          </p:nvSpPr>
          <p:spPr>
            <a:xfrm>
              <a:off x="2749550" y="5613400"/>
              <a:ext cx="114301" cy="19051"/>
            </a:xfrm>
            <a:custGeom>
              <a:avLst/>
              <a:gdLst/>
              <a:ahLst/>
              <a:cxnLst/>
              <a:rect l="0" t="0" r="0" b="0"/>
              <a:pathLst>
                <a:path w="114301" h="19051">
                  <a:moveTo>
                    <a:pt x="0" y="19050"/>
                  </a:moveTo>
                  <a:lnTo>
                    <a:pt x="0" y="19050"/>
                  </a:lnTo>
                  <a:lnTo>
                    <a:pt x="26680" y="17168"/>
                  </a:lnTo>
                  <a:lnTo>
                    <a:pt x="57318" y="8925"/>
                  </a:lnTo>
                  <a:lnTo>
                    <a:pt x="88922" y="6689"/>
                  </a:lnTo>
                  <a:lnTo>
                    <a:pt x="1143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7" name="SMARTInkShape-799">
              <a:extLst>
                <a:ext uri="{FF2B5EF4-FFF2-40B4-BE49-F238E27FC236}">
                  <a16:creationId xmlns:a16="http://schemas.microsoft.com/office/drawing/2014/main" id="{E15EF7B1-2559-326D-2F46-89F3039FAE39}"/>
                </a:ext>
              </a:extLst>
            </p:cNvPr>
            <p:cNvSpPr/>
            <p:nvPr>
              <p:custDataLst>
                <p:tags r:id="rId27"/>
              </p:custDataLst>
            </p:nvPr>
          </p:nvSpPr>
          <p:spPr>
            <a:xfrm>
              <a:off x="2975225" y="5632457"/>
              <a:ext cx="63374" cy="87169"/>
            </a:xfrm>
            <a:custGeom>
              <a:avLst/>
              <a:gdLst/>
              <a:ahLst/>
              <a:cxnLst/>
              <a:rect l="0" t="0" r="0" b="0"/>
              <a:pathLst>
                <a:path w="63374" h="87169">
                  <a:moveTo>
                    <a:pt x="15625" y="12693"/>
                  </a:moveTo>
                  <a:lnTo>
                    <a:pt x="15625" y="12693"/>
                  </a:lnTo>
                  <a:lnTo>
                    <a:pt x="18996" y="12693"/>
                  </a:lnTo>
                  <a:lnTo>
                    <a:pt x="22532" y="10812"/>
                  </a:lnTo>
                  <a:lnTo>
                    <a:pt x="26456" y="8329"/>
                  </a:lnTo>
                  <a:lnTo>
                    <a:pt x="32632" y="6226"/>
                  </a:lnTo>
                  <a:lnTo>
                    <a:pt x="39780" y="953"/>
                  </a:lnTo>
                  <a:lnTo>
                    <a:pt x="39489" y="633"/>
                  </a:lnTo>
                  <a:lnTo>
                    <a:pt x="34122" y="10"/>
                  </a:lnTo>
                  <a:lnTo>
                    <a:pt x="31373" y="0"/>
                  </a:lnTo>
                  <a:lnTo>
                    <a:pt x="27798" y="1878"/>
                  </a:lnTo>
                  <a:lnTo>
                    <a:pt x="13309" y="15894"/>
                  </a:lnTo>
                  <a:lnTo>
                    <a:pt x="8011" y="23759"/>
                  </a:lnTo>
                  <a:lnTo>
                    <a:pt x="1713" y="51414"/>
                  </a:lnTo>
                  <a:lnTo>
                    <a:pt x="0" y="57557"/>
                  </a:lnTo>
                  <a:lnTo>
                    <a:pt x="270" y="63064"/>
                  </a:lnTo>
                  <a:lnTo>
                    <a:pt x="4332" y="72944"/>
                  </a:lnTo>
                  <a:lnTo>
                    <a:pt x="12723" y="80159"/>
                  </a:lnTo>
                  <a:lnTo>
                    <a:pt x="25584" y="86305"/>
                  </a:lnTo>
                  <a:lnTo>
                    <a:pt x="28615" y="87168"/>
                  </a:lnTo>
                  <a:lnTo>
                    <a:pt x="42992" y="85011"/>
                  </a:lnTo>
                  <a:lnTo>
                    <a:pt x="50837" y="79877"/>
                  </a:lnTo>
                  <a:lnTo>
                    <a:pt x="53916" y="76533"/>
                  </a:lnTo>
                  <a:lnTo>
                    <a:pt x="57338" y="69054"/>
                  </a:lnTo>
                  <a:lnTo>
                    <a:pt x="63373" y="49278"/>
                  </a:lnTo>
                  <a:lnTo>
                    <a:pt x="54778" y="18798"/>
                  </a:lnTo>
                  <a:lnTo>
                    <a:pt x="47295" y="7760"/>
                  </a:lnTo>
                  <a:lnTo>
                    <a:pt x="41930" y="3445"/>
                  </a:lnTo>
                  <a:lnTo>
                    <a:pt x="34943" y="1016"/>
                  </a:lnTo>
                  <a:lnTo>
                    <a:pt x="32738" y="675"/>
                  </a:lnTo>
                  <a:lnTo>
                    <a:pt x="31267" y="1153"/>
                  </a:lnTo>
                  <a:lnTo>
                    <a:pt x="30286" y="2177"/>
                  </a:lnTo>
                  <a:lnTo>
                    <a:pt x="21975" y="1904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8" name="SMARTInkShape-800">
              <a:extLst>
                <a:ext uri="{FF2B5EF4-FFF2-40B4-BE49-F238E27FC236}">
                  <a16:creationId xmlns:a16="http://schemas.microsoft.com/office/drawing/2014/main" id="{3A40C1BA-9EC5-2705-AFA6-B2280364BE60}"/>
                </a:ext>
              </a:extLst>
            </p:cNvPr>
            <p:cNvSpPr/>
            <p:nvPr>
              <p:custDataLst>
                <p:tags r:id="rId28"/>
              </p:custDataLst>
            </p:nvPr>
          </p:nvSpPr>
          <p:spPr>
            <a:xfrm>
              <a:off x="3169533" y="5540066"/>
              <a:ext cx="5468" cy="9835"/>
            </a:xfrm>
            <a:custGeom>
              <a:avLst/>
              <a:gdLst/>
              <a:ahLst/>
              <a:cxnLst/>
              <a:rect l="0" t="0" r="0" b="0"/>
              <a:pathLst>
                <a:path w="5468" h="9835">
                  <a:moveTo>
                    <a:pt x="5467" y="9834"/>
                  </a:moveTo>
                  <a:lnTo>
                    <a:pt x="5467" y="9834"/>
                  </a:lnTo>
                  <a:lnTo>
                    <a:pt x="0" y="4367"/>
                  </a:lnTo>
                  <a:lnTo>
                    <a:pt x="411" y="3367"/>
                  </a:lnTo>
                  <a:lnTo>
                    <a:pt x="2749" y="374"/>
                  </a:lnTo>
                  <a:lnTo>
                    <a:pt x="3655" y="0"/>
                  </a:lnTo>
                  <a:lnTo>
                    <a:pt x="5467" y="348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9" name="SMARTInkShape-801">
              <a:extLst>
                <a:ext uri="{FF2B5EF4-FFF2-40B4-BE49-F238E27FC236}">
                  <a16:creationId xmlns:a16="http://schemas.microsoft.com/office/drawing/2014/main" id="{6EFF0AE4-4DD1-3ED8-DD3F-695AE1D35780}"/>
                </a:ext>
              </a:extLst>
            </p:cNvPr>
            <p:cNvSpPr/>
            <p:nvPr>
              <p:custDataLst>
                <p:tags r:id="rId29"/>
              </p:custDataLst>
            </p:nvPr>
          </p:nvSpPr>
          <p:spPr>
            <a:xfrm>
              <a:off x="3181612" y="5645150"/>
              <a:ext cx="6089" cy="1"/>
            </a:xfrm>
            <a:custGeom>
              <a:avLst/>
              <a:gdLst/>
              <a:ahLst/>
              <a:cxnLst/>
              <a:rect l="0" t="0" r="0" b="0"/>
              <a:pathLst>
                <a:path w="6089" h="1">
                  <a:moveTo>
                    <a:pt x="6088" y="0"/>
                  </a:moveTo>
                  <a:lnTo>
                    <a:pt x="6088" y="0"/>
                  </a:lnTo>
                  <a:lnTo>
                    <a:pt x="0" y="0"/>
                  </a:lnTo>
                  <a:close/>
                </a:path>
              </a:pathLst>
            </a:custGeom>
            <a:noFill/>
            <a:ln w="19050" cap="flat" cmpd="sng" algn="ctr">
              <a:solidFill>
                <a:srgbClr val="FF0000"/>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SMARTInkShape-Group164">
            <a:extLst>
              <a:ext uri="{FF2B5EF4-FFF2-40B4-BE49-F238E27FC236}">
                <a16:creationId xmlns:a16="http://schemas.microsoft.com/office/drawing/2014/main" id="{5CC4A7BA-CB40-868E-7C0D-6DD90EBB88DB}"/>
              </a:ext>
            </a:extLst>
          </p:cNvPr>
          <p:cNvGrpSpPr/>
          <p:nvPr/>
        </p:nvGrpSpPr>
        <p:grpSpPr>
          <a:xfrm>
            <a:off x="3498934" y="5531241"/>
            <a:ext cx="907883" cy="247227"/>
            <a:chOff x="3498934" y="5531241"/>
            <a:chExt cx="907883" cy="247227"/>
          </a:xfrm>
        </p:grpSpPr>
        <p:sp>
          <p:nvSpPr>
            <p:cNvPr id="191" name="SMARTInkShape-802">
              <a:extLst>
                <a:ext uri="{FF2B5EF4-FFF2-40B4-BE49-F238E27FC236}">
                  <a16:creationId xmlns:a16="http://schemas.microsoft.com/office/drawing/2014/main" id="{621CE62F-E14B-C0FB-2086-B3B039AECBF2}"/>
                </a:ext>
              </a:extLst>
            </p:cNvPr>
            <p:cNvSpPr/>
            <p:nvPr>
              <p:custDataLst>
                <p:tags r:id="rId19"/>
              </p:custDataLst>
            </p:nvPr>
          </p:nvSpPr>
          <p:spPr>
            <a:xfrm>
              <a:off x="3498934" y="5531241"/>
              <a:ext cx="317417" cy="247227"/>
            </a:xfrm>
            <a:custGeom>
              <a:avLst/>
              <a:gdLst/>
              <a:ahLst/>
              <a:cxnLst/>
              <a:rect l="0" t="0" r="0" b="0"/>
              <a:pathLst>
                <a:path w="317417" h="247227">
                  <a:moveTo>
                    <a:pt x="12616" y="221859"/>
                  </a:moveTo>
                  <a:lnTo>
                    <a:pt x="12616" y="221859"/>
                  </a:lnTo>
                  <a:lnTo>
                    <a:pt x="12616" y="236786"/>
                  </a:lnTo>
                  <a:lnTo>
                    <a:pt x="10735" y="240957"/>
                  </a:lnTo>
                  <a:lnTo>
                    <a:pt x="7149" y="246014"/>
                  </a:lnTo>
                  <a:lnTo>
                    <a:pt x="4777" y="246706"/>
                  </a:lnTo>
                  <a:lnTo>
                    <a:pt x="201" y="247226"/>
                  </a:lnTo>
                  <a:lnTo>
                    <a:pt x="0" y="243878"/>
                  </a:lnTo>
                  <a:lnTo>
                    <a:pt x="17600" y="216751"/>
                  </a:lnTo>
                  <a:lnTo>
                    <a:pt x="38295" y="186695"/>
                  </a:lnTo>
                  <a:lnTo>
                    <a:pt x="65371" y="156686"/>
                  </a:lnTo>
                  <a:lnTo>
                    <a:pt x="90049" y="128392"/>
                  </a:lnTo>
                  <a:lnTo>
                    <a:pt x="114460" y="101561"/>
                  </a:lnTo>
                  <a:lnTo>
                    <a:pt x="139664" y="75878"/>
                  </a:lnTo>
                  <a:lnTo>
                    <a:pt x="154917" y="56779"/>
                  </a:lnTo>
                  <a:lnTo>
                    <a:pt x="173120" y="26423"/>
                  </a:lnTo>
                  <a:lnTo>
                    <a:pt x="181694" y="13425"/>
                  </a:lnTo>
                  <a:lnTo>
                    <a:pt x="183927" y="929"/>
                  </a:lnTo>
                  <a:lnTo>
                    <a:pt x="184679" y="488"/>
                  </a:lnTo>
                  <a:lnTo>
                    <a:pt x="187396" y="0"/>
                  </a:lnTo>
                  <a:lnTo>
                    <a:pt x="188402" y="1281"/>
                  </a:lnTo>
                  <a:lnTo>
                    <a:pt x="189521" y="6467"/>
                  </a:lnTo>
                  <a:lnTo>
                    <a:pt x="186255" y="13476"/>
                  </a:lnTo>
                  <a:lnTo>
                    <a:pt x="183409" y="17320"/>
                  </a:lnTo>
                  <a:lnTo>
                    <a:pt x="180246" y="27236"/>
                  </a:lnTo>
                  <a:lnTo>
                    <a:pt x="172980" y="57758"/>
                  </a:lnTo>
                  <a:lnTo>
                    <a:pt x="167689" y="81671"/>
                  </a:lnTo>
                  <a:lnTo>
                    <a:pt x="165808" y="110786"/>
                  </a:lnTo>
                  <a:lnTo>
                    <a:pt x="165956" y="140343"/>
                  </a:lnTo>
                  <a:lnTo>
                    <a:pt x="170515" y="166596"/>
                  </a:lnTo>
                  <a:lnTo>
                    <a:pt x="174750" y="170957"/>
                  </a:lnTo>
                  <a:lnTo>
                    <a:pt x="177856" y="173108"/>
                  </a:lnTo>
                  <a:lnTo>
                    <a:pt x="181337" y="173836"/>
                  </a:lnTo>
                  <a:lnTo>
                    <a:pt x="188968" y="172764"/>
                  </a:lnTo>
                  <a:lnTo>
                    <a:pt x="204569" y="164822"/>
                  </a:lnTo>
                  <a:lnTo>
                    <a:pt x="219225" y="146790"/>
                  </a:lnTo>
                  <a:lnTo>
                    <a:pt x="231750" y="120483"/>
                  </a:lnTo>
                  <a:lnTo>
                    <a:pt x="241019" y="94904"/>
                  </a:lnTo>
                  <a:lnTo>
                    <a:pt x="249644" y="66096"/>
                  </a:lnTo>
                  <a:lnTo>
                    <a:pt x="259008" y="35385"/>
                  </a:lnTo>
                  <a:lnTo>
                    <a:pt x="260156" y="31712"/>
                  </a:lnTo>
                  <a:lnTo>
                    <a:pt x="254789" y="51163"/>
                  </a:lnTo>
                  <a:lnTo>
                    <a:pt x="253383" y="79590"/>
                  </a:lnTo>
                  <a:lnTo>
                    <a:pt x="250308" y="99742"/>
                  </a:lnTo>
                  <a:lnTo>
                    <a:pt x="251113" y="121433"/>
                  </a:lnTo>
                  <a:lnTo>
                    <a:pt x="249848" y="134186"/>
                  </a:lnTo>
                  <a:lnTo>
                    <a:pt x="254785" y="161607"/>
                  </a:lnTo>
                  <a:lnTo>
                    <a:pt x="259183" y="181029"/>
                  </a:lnTo>
                  <a:lnTo>
                    <a:pt x="260955" y="183350"/>
                  </a:lnTo>
                  <a:lnTo>
                    <a:pt x="263548" y="184192"/>
                  </a:lnTo>
                  <a:lnTo>
                    <a:pt x="277501" y="183111"/>
                  </a:lnTo>
                  <a:lnTo>
                    <a:pt x="299939" y="171557"/>
                  </a:lnTo>
                  <a:lnTo>
                    <a:pt x="317416" y="1583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2" name="SMARTInkShape-803">
              <a:extLst>
                <a:ext uri="{FF2B5EF4-FFF2-40B4-BE49-F238E27FC236}">
                  <a16:creationId xmlns:a16="http://schemas.microsoft.com/office/drawing/2014/main" id="{2F9036D8-F269-1CA5-8A9B-2DA61C0A52EB}"/>
                </a:ext>
              </a:extLst>
            </p:cNvPr>
            <p:cNvSpPr/>
            <p:nvPr>
              <p:custDataLst>
                <p:tags r:id="rId20"/>
              </p:custDataLst>
            </p:nvPr>
          </p:nvSpPr>
          <p:spPr>
            <a:xfrm>
              <a:off x="3924300" y="5581650"/>
              <a:ext cx="57151" cy="6351"/>
            </a:xfrm>
            <a:custGeom>
              <a:avLst/>
              <a:gdLst/>
              <a:ahLst/>
              <a:cxnLst/>
              <a:rect l="0" t="0" r="0" b="0"/>
              <a:pathLst>
                <a:path w="57151" h="6351">
                  <a:moveTo>
                    <a:pt x="0" y="6350"/>
                  </a:moveTo>
                  <a:lnTo>
                    <a:pt x="0" y="6350"/>
                  </a:lnTo>
                  <a:lnTo>
                    <a:pt x="29151" y="6350"/>
                  </a:lnTo>
                  <a:lnTo>
                    <a:pt x="36239" y="5645"/>
                  </a:lnTo>
                  <a:lnTo>
                    <a:pt x="571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3" name="SMARTInkShape-804">
              <a:extLst>
                <a:ext uri="{FF2B5EF4-FFF2-40B4-BE49-F238E27FC236}">
                  <a16:creationId xmlns:a16="http://schemas.microsoft.com/office/drawing/2014/main" id="{56CFF787-CFF9-62EF-6E42-FF564520BE1D}"/>
                </a:ext>
              </a:extLst>
            </p:cNvPr>
            <p:cNvSpPr/>
            <p:nvPr>
              <p:custDataLst>
                <p:tags r:id="rId21"/>
              </p:custDataLst>
            </p:nvPr>
          </p:nvSpPr>
          <p:spPr>
            <a:xfrm>
              <a:off x="3905250" y="5626100"/>
              <a:ext cx="114301" cy="12701"/>
            </a:xfrm>
            <a:custGeom>
              <a:avLst/>
              <a:gdLst/>
              <a:ahLst/>
              <a:cxnLst/>
              <a:rect l="0" t="0" r="0" b="0"/>
              <a:pathLst>
                <a:path w="114301" h="12701">
                  <a:moveTo>
                    <a:pt x="0" y="12700"/>
                  </a:moveTo>
                  <a:lnTo>
                    <a:pt x="0" y="12700"/>
                  </a:lnTo>
                  <a:lnTo>
                    <a:pt x="24419" y="12700"/>
                  </a:lnTo>
                  <a:lnTo>
                    <a:pt x="54970" y="7631"/>
                  </a:lnTo>
                  <a:lnTo>
                    <a:pt x="85242" y="1144"/>
                  </a:lnTo>
                  <a:lnTo>
                    <a:pt x="1143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 name="SMARTInkShape-805">
              <a:extLst>
                <a:ext uri="{FF2B5EF4-FFF2-40B4-BE49-F238E27FC236}">
                  <a16:creationId xmlns:a16="http://schemas.microsoft.com/office/drawing/2014/main" id="{A3C08A8B-F6C0-F812-A5E4-F84083AB0140}"/>
                </a:ext>
              </a:extLst>
            </p:cNvPr>
            <p:cNvSpPr/>
            <p:nvPr>
              <p:custDataLst>
                <p:tags r:id="rId22"/>
              </p:custDataLst>
            </p:nvPr>
          </p:nvSpPr>
          <p:spPr>
            <a:xfrm>
              <a:off x="4133269" y="5563859"/>
              <a:ext cx="133932" cy="151075"/>
            </a:xfrm>
            <a:custGeom>
              <a:avLst/>
              <a:gdLst/>
              <a:ahLst/>
              <a:cxnLst/>
              <a:rect l="0" t="0" r="0" b="0"/>
              <a:pathLst>
                <a:path w="133932" h="151075">
                  <a:moveTo>
                    <a:pt x="38681" y="43191"/>
                  </a:moveTo>
                  <a:lnTo>
                    <a:pt x="38681" y="43191"/>
                  </a:lnTo>
                  <a:lnTo>
                    <a:pt x="38681" y="39821"/>
                  </a:lnTo>
                  <a:lnTo>
                    <a:pt x="37976" y="38827"/>
                  </a:lnTo>
                  <a:lnTo>
                    <a:pt x="36800" y="38165"/>
                  </a:lnTo>
                  <a:lnTo>
                    <a:pt x="33214" y="37103"/>
                  </a:lnTo>
                  <a:lnTo>
                    <a:pt x="32593" y="30177"/>
                  </a:lnTo>
                  <a:lnTo>
                    <a:pt x="33917" y="27460"/>
                  </a:lnTo>
                  <a:lnTo>
                    <a:pt x="49645" y="13663"/>
                  </a:lnTo>
                  <a:lnTo>
                    <a:pt x="72062" y="1572"/>
                  </a:lnTo>
                  <a:lnTo>
                    <a:pt x="77741" y="0"/>
                  </a:lnTo>
                  <a:lnTo>
                    <a:pt x="80243" y="285"/>
                  </a:lnTo>
                  <a:lnTo>
                    <a:pt x="84905" y="2485"/>
                  </a:lnTo>
                  <a:lnTo>
                    <a:pt x="86430" y="5470"/>
                  </a:lnTo>
                  <a:lnTo>
                    <a:pt x="88125" y="14432"/>
                  </a:lnTo>
                  <a:lnTo>
                    <a:pt x="85708" y="34748"/>
                  </a:lnTo>
                  <a:lnTo>
                    <a:pt x="77153" y="58641"/>
                  </a:lnTo>
                  <a:lnTo>
                    <a:pt x="62310" y="83596"/>
                  </a:lnTo>
                  <a:lnTo>
                    <a:pt x="37124" y="113832"/>
                  </a:lnTo>
                  <a:lnTo>
                    <a:pt x="7352" y="142421"/>
                  </a:lnTo>
                  <a:lnTo>
                    <a:pt x="768" y="147265"/>
                  </a:lnTo>
                  <a:lnTo>
                    <a:pt x="0" y="148557"/>
                  </a:lnTo>
                  <a:lnTo>
                    <a:pt x="193" y="149419"/>
                  </a:lnTo>
                  <a:lnTo>
                    <a:pt x="16419" y="150800"/>
                  </a:lnTo>
                  <a:lnTo>
                    <a:pt x="44187" y="151074"/>
                  </a:lnTo>
                  <a:lnTo>
                    <a:pt x="73635" y="147757"/>
                  </a:lnTo>
                  <a:lnTo>
                    <a:pt x="102395" y="145051"/>
                  </a:lnTo>
                  <a:lnTo>
                    <a:pt x="127765" y="139346"/>
                  </a:lnTo>
                  <a:lnTo>
                    <a:pt x="129820" y="138340"/>
                  </a:lnTo>
                  <a:lnTo>
                    <a:pt x="133931" y="13209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 name="SMARTInkShape-806">
              <a:extLst>
                <a:ext uri="{FF2B5EF4-FFF2-40B4-BE49-F238E27FC236}">
                  <a16:creationId xmlns:a16="http://schemas.microsoft.com/office/drawing/2014/main" id="{D9C49556-508F-846D-3B42-BAA81A5EECDF}"/>
                </a:ext>
              </a:extLst>
            </p:cNvPr>
            <p:cNvSpPr/>
            <p:nvPr>
              <p:custDataLst>
                <p:tags r:id="rId23"/>
              </p:custDataLst>
            </p:nvPr>
          </p:nvSpPr>
          <p:spPr>
            <a:xfrm>
              <a:off x="4294930" y="5560047"/>
              <a:ext cx="111887" cy="174004"/>
            </a:xfrm>
            <a:custGeom>
              <a:avLst/>
              <a:gdLst/>
              <a:ahLst/>
              <a:cxnLst/>
              <a:rect l="0" t="0" r="0" b="0"/>
              <a:pathLst>
                <a:path w="111887" h="174004">
                  <a:moveTo>
                    <a:pt x="67520" y="59703"/>
                  </a:moveTo>
                  <a:lnTo>
                    <a:pt x="67520" y="59703"/>
                  </a:lnTo>
                  <a:lnTo>
                    <a:pt x="70891" y="56332"/>
                  </a:lnTo>
                  <a:lnTo>
                    <a:pt x="74428" y="54677"/>
                  </a:lnTo>
                  <a:lnTo>
                    <a:pt x="76358" y="54236"/>
                  </a:lnTo>
                  <a:lnTo>
                    <a:pt x="77645" y="53236"/>
                  </a:lnTo>
                  <a:lnTo>
                    <a:pt x="80119" y="47288"/>
                  </a:lnTo>
                  <a:lnTo>
                    <a:pt x="80190" y="43716"/>
                  </a:lnTo>
                  <a:lnTo>
                    <a:pt x="82088" y="40132"/>
                  </a:lnTo>
                  <a:lnTo>
                    <a:pt x="84578" y="36188"/>
                  </a:lnTo>
                  <a:lnTo>
                    <a:pt x="85980" y="29296"/>
                  </a:lnTo>
                  <a:lnTo>
                    <a:pt x="86308" y="22435"/>
                  </a:lnTo>
                  <a:lnTo>
                    <a:pt x="84572" y="16563"/>
                  </a:lnTo>
                  <a:lnTo>
                    <a:pt x="83121" y="14010"/>
                  </a:lnTo>
                  <a:lnTo>
                    <a:pt x="74338" y="7045"/>
                  </a:lnTo>
                  <a:lnTo>
                    <a:pt x="59427" y="513"/>
                  </a:lnTo>
                  <a:lnTo>
                    <a:pt x="49577" y="0"/>
                  </a:lnTo>
                  <a:lnTo>
                    <a:pt x="39790" y="2830"/>
                  </a:lnTo>
                  <a:lnTo>
                    <a:pt x="23791" y="12356"/>
                  </a:lnTo>
                  <a:lnTo>
                    <a:pt x="5535" y="35734"/>
                  </a:lnTo>
                  <a:lnTo>
                    <a:pt x="0" y="50406"/>
                  </a:lnTo>
                  <a:lnTo>
                    <a:pt x="586" y="57452"/>
                  </a:lnTo>
                  <a:lnTo>
                    <a:pt x="4884" y="65386"/>
                  </a:lnTo>
                  <a:lnTo>
                    <a:pt x="12657" y="74387"/>
                  </a:lnTo>
                  <a:lnTo>
                    <a:pt x="22258" y="80830"/>
                  </a:lnTo>
                  <a:lnTo>
                    <a:pt x="42065" y="88363"/>
                  </a:lnTo>
                  <a:lnTo>
                    <a:pt x="49386" y="88199"/>
                  </a:lnTo>
                  <a:lnTo>
                    <a:pt x="65584" y="82343"/>
                  </a:lnTo>
                  <a:lnTo>
                    <a:pt x="78157" y="73075"/>
                  </a:lnTo>
                  <a:lnTo>
                    <a:pt x="82831" y="65411"/>
                  </a:lnTo>
                  <a:lnTo>
                    <a:pt x="85462" y="51281"/>
                  </a:lnTo>
                  <a:lnTo>
                    <a:pt x="88123" y="35570"/>
                  </a:lnTo>
                  <a:lnTo>
                    <a:pt x="93380" y="23860"/>
                  </a:lnTo>
                  <a:lnTo>
                    <a:pt x="98106" y="16954"/>
                  </a:lnTo>
                  <a:lnTo>
                    <a:pt x="98925" y="25869"/>
                  </a:lnTo>
                  <a:lnTo>
                    <a:pt x="99202" y="54326"/>
                  </a:lnTo>
                  <a:lnTo>
                    <a:pt x="99240" y="75657"/>
                  </a:lnTo>
                  <a:lnTo>
                    <a:pt x="101138" y="97368"/>
                  </a:lnTo>
                  <a:lnTo>
                    <a:pt x="104292" y="123779"/>
                  </a:lnTo>
                  <a:lnTo>
                    <a:pt x="109809" y="153618"/>
                  </a:lnTo>
                  <a:lnTo>
                    <a:pt x="111886" y="170435"/>
                  </a:lnTo>
                  <a:lnTo>
                    <a:pt x="111208" y="171624"/>
                  </a:lnTo>
                  <a:lnTo>
                    <a:pt x="110051" y="172417"/>
                  </a:lnTo>
                  <a:lnTo>
                    <a:pt x="105879" y="173910"/>
                  </a:lnTo>
                  <a:lnTo>
                    <a:pt x="99270" y="17400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0" name="SMARTInkShape-Group165">
            <a:extLst>
              <a:ext uri="{FF2B5EF4-FFF2-40B4-BE49-F238E27FC236}">
                <a16:creationId xmlns:a16="http://schemas.microsoft.com/office/drawing/2014/main" id="{3BC4F3B8-C294-D93F-49AE-B31C8E317539}"/>
              </a:ext>
            </a:extLst>
          </p:cNvPr>
          <p:cNvGrpSpPr/>
          <p:nvPr/>
        </p:nvGrpSpPr>
        <p:grpSpPr>
          <a:xfrm>
            <a:off x="5146418" y="5468257"/>
            <a:ext cx="486033" cy="213565"/>
            <a:chOff x="5146418" y="5468257"/>
            <a:chExt cx="486033" cy="213565"/>
          </a:xfrm>
        </p:grpSpPr>
        <p:sp>
          <p:nvSpPr>
            <p:cNvPr id="197" name="SMARTInkShape-807">
              <a:extLst>
                <a:ext uri="{FF2B5EF4-FFF2-40B4-BE49-F238E27FC236}">
                  <a16:creationId xmlns:a16="http://schemas.microsoft.com/office/drawing/2014/main" id="{ED1E5B84-C71A-42D0-0F78-40D355C24ABD}"/>
                </a:ext>
              </a:extLst>
            </p:cNvPr>
            <p:cNvSpPr/>
            <p:nvPr>
              <p:custDataLst>
                <p:tags r:id="rId16"/>
              </p:custDataLst>
            </p:nvPr>
          </p:nvSpPr>
          <p:spPr>
            <a:xfrm>
              <a:off x="5175988" y="5537496"/>
              <a:ext cx="164363" cy="144326"/>
            </a:xfrm>
            <a:custGeom>
              <a:avLst/>
              <a:gdLst/>
              <a:ahLst/>
              <a:cxnLst/>
              <a:rect l="0" t="0" r="0" b="0"/>
              <a:pathLst>
                <a:path w="164363" h="144326">
                  <a:moveTo>
                    <a:pt x="11962" y="37804"/>
                  </a:moveTo>
                  <a:lnTo>
                    <a:pt x="11962" y="37804"/>
                  </a:lnTo>
                  <a:lnTo>
                    <a:pt x="6494" y="37804"/>
                  </a:lnTo>
                  <a:lnTo>
                    <a:pt x="9244" y="37804"/>
                  </a:lnTo>
                  <a:lnTo>
                    <a:pt x="10151" y="37099"/>
                  </a:lnTo>
                  <a:lnTo>
                    <a:pt x="11156" y="34433"/>
                  </a:lnTo>
                  <a:lnTo>
                    <a:pt x="12509" y="22609"/>
                  </a:lnTo>
                  <a:lnTo>
                    <a:pt x="15263" y="17410"/>
                  </a:lnTo>
                  <a:lnTo>
                    <a:pt x="24150" y="10516"/>
                  </a:lnTo>
                  <a:lnTo>
                    <a:pt x="54594" y="1202"/>
                  </a:lnTo>
                  <a:lnTo>
                    <a:pt x="61148" y="0"/>
                  </a:lnTo>
                  <a:lnTo>
                    <a:pt x="63926" y="3598"/>
                  </a:lnTo>
                  <a:lnTo>
                    <a:pt x="71459" y="17406"/>
                  </a:lnTo>
                  <a:lnTo>
                    <a:pt x="74276" y="36308"/>
                  </a:lnTo>
                  <a:lnTo>
                    <a:pt x="70158" y="62908"/>
                  </a:lnTo>
                  <a:lnTo>
                    <a:pt x="63151" y="82166"/>
                  </a:lnTo>
                  <a:lnTo>
                    <a:pt x="39922" y="111618"/>
                  </a:lnTo>
                  <a:lnTo>
                    <a:pt x="24331" y="130074"/>
                  </a:lnTo>
                  <a:lnTo>
                    <a:pt x="1751" y="144325"/>
                  </a:lnTo>
                  <a:lnTo>
                    <a:pt x="922" y="144096"/>
                  </a:lnTo>
                  <a:lnTo>
                    <a:pt x="369" y="143238"/>
                  </a:lnTo>
                  <a:lnTo>
                    <a:pt x="0" y="141960"/>
                  </a:lnTo>
                  <a:lnTo>
                    <a:pt x="2851" y="130048"/>
                  </a:lnTo>
                  <a:lnTo>
                    <a:pt x="8165" y="119855"/>
                  </a:lnTo>
                  <a:lnTo>
                    <a:pt x="38145" y="91374"/>
                  </a:lnTo>
                  <a:lnTo>
                    <a:pt x="66070" y="67759"/>
                  </a:lnTo>
                  <a:lnTo>
                    <a:pt x="93912" y="50541"/>
                  </a:lnTo>
                  <a:lnTo>
                    <a:pt x="118382" y="39641"/>
                  </a:lnTo>
                  <a:lnTo>
                    <a:pt x="131474" y="28393"/>
                  </a:lnTo>
                  <a:lnTo>
                    <a:pt x="133970" y="27297"/>
                  </a:lnTo>
                  <a:lnTo>
                    <a:pt x="135634" y="25861"/>
                  </a:lnTo>
                  <a:lnTo>
                    <a:pt x="137976" y="21878"/>
                  </a:lnTo>
                  <a:lnTo>
                    <a:pt x="138305" y="22248"/>
                  </a:lnTo>
                  <a:lnTo>
                    <a:pt x="138524" y="23201"/>
                  </a:lnTo>
                  <a:lnTo>
                    <a:pt x="137965" y="23835"/>
                  </a:lnTo>
                  <a:lnTo>
                    <a:pt x="113089" y="33893"/>
                  </a:lnTo>
                  <a:lnTo>
                    <a:pt x="85894" y="59943"/>
                  </a:lnTo>
                  <a:lnTo>
                    <a:pt x="66408" y="85792"/>
                  </a:lnTo>
                  <a:lnTo>
                    <a:pt x="63241" y="102354"/>
                  </a:lnTo>
                  <a:lnTo>
                    <a:pt x="62903" y="109454"/>
                  </a:lnTo>
                  <a:lnTo>
                    <a:pt x="66588" y="115745"/>
                  </a:lnTo>
                  <a:lnTo>
                    <a:pt x="71518" y="122540"/>
                  </a:lnTo>
                  <a:lnTo>
                    <a:pt x="74999" y="129625"/>
                  </a:lnTo>
                  <a:lnTo>
                    <a:pt x="78314" y="131530"/>
                  </a:lnTo>
                  <a:lnTo>
                    <a:pt x="87518" y="132603"/>
                  </a:lnTo>
                  <a:lnTo>
                    <a:pt x="113409" y="128600"/>
                  </a:lnTo>
                  <a:lnTo>
                    <a:pt x="141937" y="125197"/>
                  </a:lnTo>
                  <a:lnTo>
                    <a:pt x="147296" y="123583"/>
                  </a:lnTo>
                  <a:lnTo>
                    <a:pt x="164362" y="10765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8" name="SMARTInkShape-808">
              <a:extLst>
                <a:ext uri="{FF2B5EF4-FFF2-40B4-BE49-F238E27FC236}">
                  <a16:creationId xmlns:a16="http://schemas.microsoft.com/office/drawing/2014/main" id="{8768F512-8A93-974A-3255-3CD075EB92C7}"/>
                </a:ext>
              </a:extLst>
            </p:cNvPr>
            <p:cNvSpPr/>
            <p:nvPr>
              <p:custDataLst>
                <p:tags r:id="rId17"/>
              </p:custDataLst>
            </p:nvPr>
          </p:nvSpPr>
          <p:spPr>
            <a:xfrm>
              <a:off x="5146418" y="5468257"/>
              <a:ext cx="206633" cy="18046"/>
            </a:xfrm>
            <a:custGeom>
              <a:avLst/>
              <a:gdLst/>
              <a:ahLst/>
              <a:cxnLst/>
              <a:rect l="0" t="0" r="0" b="0"/>
              <a:pathLst>
                <a:path w="206633" h="18046">
                  <a:moveTo>
                    <a:pt x="16132" y="11793"/>
                  </a:moveTo>
                  <a:lnTo>
                    <a:pt x="16132" y="11793"/>
                  </a:lnTo>
                  <a:lnTo>
                    <a:pt x="12761" y="11793"/>
                  </a:lnTo>
                  <a:lnTo>
                    <a:pt x="9225" y="9911"/>
                  </a:lnTo>
                  <a:lnTo>
                    <a:pt x="4576" y="6326"/>
                  </a:lnTo>
                  <a:lnTo>
                    <a:pt x="3489" y="6737"/>
                  </a:lnTo>
                  <a:lnTo>
                    <a:pt x="401" y="9075"/>
                  </a:lnTo>
                  <a:lnTo>
                    <a:pt x="0" y="10687"/>
                  </a:lnTo>
                  <a:lnTo>
                    <a:pt x="438" y="12467"/>
                  </a:lnTo>
                  <a:lnTo>
                    <a:pt x="1436" y="14359"/>
                  </a:lnTo>
                  <a:lnTo>
                    <a:pt x="8190" y="16461"/>
                  </a:lnTo>
                  <a:lnTo>
                    <a:pt x="39884" y="17811"/>
                  </a:lnTo>
                  <a:lnTo>
                    <a:pt x="67933" y="18045"/>
                  </a:lnTo>
                  <a:lnTo>
                    <a:pt x="94118" y="14743"/>
                  </a:lnTo>
                  <a:lnTo>
                    <a:pt x="119750" y="12667"/>
                  </a:lnTo>
                  <a:lnTo>
                    <a:pt x="150235" y="6883"/>
                  </a:lnTo>
                  <a:lnTo>
                    <a:pt x="180741" y="3688"/>
                  </a:lnTo>
                  <a:lnTo>
                    <a:pt x="194697" y="0"/>
                  </a:lnTo>
                  <a:lnTo>
                    <a:pt x="197265" y="404"/>
                  </a:lnTo>
                  <a:lnTo>
                    <a:pt x="206632" y="544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9" name="SMARTInkShape-809">
              <a:extLst>
                <a:ext uri="{FF2B5EF4-FFF2-40B4-BE49-F238E27FC236}">
                  <a16:creationId xmlns:a16="http://schemas.microsoft.com/office/drawing/2014/main" id="{DBF8FF0B-97DC-7D6A-4F4C-3312B932E05E}"/>
                </a:ext>
              </a:extLst>
            </p:cNvPr>
            <p:cNvSpPr/>
            <p:nvPr>
              <p:custDataLst>
                <p:tags r:id="rId18"/>
              </p:custDataLst>
            </p:nvPr>
          </p:nvSpPr>
          <p:spPr>
            <a:xfrm>
              <a:off x="5495441" y="5651500"/>
              <a:ext cx="137010" cy="1"/>
            </a:xfrm>
            <a:custGeom>
              <a:avLst/>
              <a:gdLst/>
              <a:ahLst/>
              <a:cxnLst/>
              <a:rect l="0" t="0" r="0" b="0"/>
              <a:pathLst>
                <a:path w="137010" h="1">
                  <a:moveTo>
                    <a:pt x="3659" y="0"/>
                  </a:moveTo>
                  <a:lnTo>
                    <a:pt x="3659" y="0"/>
                  </a:lnTo>
                  <a:lnTo>
                    <a:pt x="0" y="0"/>
                  </a:lnTo>
                  <a:lnTo>
                    <a:pt x="27868" y="0"/>
                  </a:lnTo>
                  <a:lnTo>
                    <a:pt x="59319" y="0"/>
                  </a:lnTo>
                  <a:lnTo>
                    <a:pt x="88867" y="0"/>
                  </a:lnTo>
                  <a:lnTo>
                    <a:pt x="118884" y="0"/>
                  </a:lnTo>
                  <a:lnTo>
                    <a:pt x="137009"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6" name="SMARTInkShape-Group166">
            <a:extLst>
              <a:ext uri="{FF2B5EF4-FFF2-40B4-BE49-F238E27FC236}">
                <a16:creationId xmlns:a16="http://schemas.microsoft.com/office/drawing/2014/main" id="{5C3D0167-8EB1-2345-F0CC-64F5B3F86C80}"/>
              </a:ext>
            </a:extLst>
          </p:cNvPr>
          <p:cNvGrpSpPr/>
          <p:nvPr/>
        </p:nvGrpSpPr>
        <p:grpSpPr>
          <a:xfrm>
            <a:off x="5505711" y="5537262"/>
            <a:ext cx="831098" cy="182772"/>
            <a:chOff x="5505711" y="5537262"/>
            <a:chExt cx="831098" cy="182772"/>
          </a:xfrm>
        </p:grpSpPr>
        <p:sp>
          <p:nvSpPr>
            <p:cNvPr id="201" name="SMARTInkShape-810">
              <a:extLst>
                <a:ext uri="{FF2B5EF4-FFF2-40B4-BE49-F238E27FC236}">
                  <a16:creationId xmlns:a16="http://schemas.microsoft.com/office/drawing/2014/main" id="{0010E330-B7F9-542C-FDA0-D0E2B1B1AD44}"/>
                </a:ext>
              </a:extLst>
            </p:cNvPr>
            <p:cNvSpPr/>
            <p:nvPr>
              <p:custDataLst>
                <p:tags r:id="rId11"/>
              </p:custDataLst>
            </p:nvPr>
          </p:nvSpPr>
          <p:spPr>
            <a:xfrm>
              <a:off x="5505711" y="5581650"/>
              <a:ext cx="94990" cy="12439"/>
            </a:xfrm>
            <a:custGeom>
              <a:avLst/>
              <a:gdLst/>
              <a:ahLst/>
              <a:cxnLst/>
              <a:rect l="0" t="0" r="0" b="0"/>
              <a:pathLst>
                <a:path w="94990" h="12439">
                  <a:moveTo>
                    <a:pt x="6089" y="6350"/>
                  </a:moveTo>
                  <a:lnTo>
                    <a:pt x="6089" y="6350"/>
                  </a:lnTo>
                  <a:lnTo>
                    <a:pt x="0" y="12438"/>
                  </a:lnTo>
                  <a:lnTo>
                    <a:pt x="27192" y="11979"/>
                  </a:lnTo>
                  <a:lnTo>
                    <a:pt x="55831" y="7671"/>
                  </a:lnTo>
                  <a:lnTo>
                    <a:pt x="73744" y="4860"/>
                  </a:lnTo>
                  <a:lnTo>
                    <a:pt x="94989"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2" name="SMARTInkShape-811">
              <a:extLst>
                <a:ext uri="{FF2B5EF4-FFF2-40B4-BE49-F238E27FC236}">
                  <a16:creationId xmlns:a16="http://schemas.microsoft.com/office/drawing/2014/main" id="{EBF38C42-D40F-E666-A50D-FA740AB3225A}"/>
                </a:ext>
              </a:extLst>
            </p:cNvPr>
            <p:cNvSpPr/>
            <p:nvPr>
              <p:custDataLst>
                <p:tags r:id="rId12"/>
              </p:custDataLst>
            </p:nvPr>
          </p:nvSpPr>
          <p:spPr>
            <a:xfrm>
              <a:off x="5779196" y="5546955"/>
              <a:ext cx="132655" cy="148996"/>
            </a:xfrm>
            <a:custGeom>
              <a:avLst/>
              <a:gdLst/>
              <a:ahLst/>
              <a:cxnLst/>
              <a:rect l="0" t="0" r="0" b="0"/>
              <a:pathLst>
                <a:path w="132655" h="148996">
                  <a:moveTo>
                    <a:pt x="24704" y="41045"/>
                  </a:moveTo>
                  <a:lnTo>
                    <a:pt x="24704" y="41045"/>
                  </a:lnTo>
                  <a:lnTo>
                    <a:pt x="24704" y="32207"/>
                  </a:lnTo>
                  <a:lnTo>
                    <a:pt x="26586" y="28180"/>
                  </a:lnTo>
                  <a:lnTo>
                    <a:pt x="36240" y="13376"/>
                  </a:lnTo>
                  <a:lnTo>
                    <a:pt x="46075" y="6349"/>
                  </a:lnTo>
                  <a:lnTo>
                    <a:pt x="65061" y="23"/>
                  </a:lnTo>
                  <a:lnTo>
                    <a:pt x="72744" y="0"/>
                  </a:lnTo>
                  <a:lnTo>
                    <a:pt x="75781" y="982"/>
                  </a:lnTo>
                  <a:lnTo>
                    <a:pt x="81035" y="5836"/>
                  </a:lnTo>
                  <a:lnTo>
                    <a:pt x="83425" y="9105"/>
                  </a:lnTo>
                  <a:lnTo>
                    <a:pt x="86788" y="30563"/>
                  </a:lnTo>
                  <a:lnTo>
                    <a:pt x="83812" y="45558"/>
                  </a:lnTo>
                  <a:lnTo>
                    <a:pt x="67032" y="75803"/>
                  </a:lnTo>
                  <a:lnTo>
                    <a:pt x="43335" y="103179"/>
                  </a:lnTo>
                  <a:lnTo>
                    <a:pt x="15051" y="127392"/>
                  </a:lnTo>
                  <a:lnTo>
                    <a:pt x="4597" y="138205"/>
                  </a:lnTo>
                  <a:lnTo>
                    <a:pt x="0" y="147435"/>
                  </a:lnTo>
                  <a:lnTo>
                    <a:pt x="474" y="147955"/>
                  </a:lnTo>
                  <a:lnTo>
                    <a:pt x="2881" y="148533"/>
                  </a:lnTo>
                  <a:lnTo>
                    <a:pt x="27893" y="148934"/>
                  </a:lnTo>
                  <a:lnTo>
                    <a:pt x="58024" y="148987"/>
                  </a:lnTo>
                  <a:lnTo>
                    <a:pt x="88411" y="148995"/>
                  </a:lnTo>
                  <a:lnTo>
                    <a:pt x="116598" y="148290"/>
                  </a:lnTo>
                  <a:lnTo>
                    <a:pt x="125048" y="145624"/>
                  </a:lnTo>
                  <a:lnTo>
                    <a:pt x="127583" y="143926"/>
                  </a:lnTo>
                  <a:lnTo>
                    <a:pt x="132654" y="13629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 name="SMARTInkShape-812">
              <a:extLst>
                <a:ext uri="{FF2B5EF4-FFF2-40B4-BE49-F238E27FC236}">
                  <a16:creationId xmlns:a16="http://schemas.microsoft.com/office/drawing/2014/main" id="{9C604D53-FD8D-5DF6-2873-51125A8DCFE5}"/>
                </a:ext>
              </a:extLst>
            </p:cNvPr>
            <p:cNvSpPr/>
            <p:nvPr>
              <p:custDataLst>
                <p:tags r:id="rId13"/>
              </p:custDataLst>
            </p:nvPr>
          </p:nvSpPr>
          <p:spPr>
            <a:xfrm>
              <a:off x="5964491" y="5551067"/>
              <a:ext cx="112930" cy="147430"/>
            </a:xfrm>
            <a:custGeom>
              <a:avLst/>
              <a:gdLst/>
              <a:ahLst/>
              <a:cxnLst/>
              <a:rect l="0" t="0" r="0" b="0"/>
              <a:pathLst>
                <a:path w="112930" h="147430">
                  <a:moveTo>
                    <a:pt x="74359" y="17883"/>
                  </a:moveTo>
                  <a:lnTo>
                    <a:pt x="74359" y="17883"/>
                  </a:lnTo>
                  <a:lnTo>
                    <a:pt x="77730" y="17883"/>
                  </a:lnTo>
                  <a:lnTo>
                    <a:pt x="78723" y="17178"/>
                  </a:lnTo>
                  <a:lnTo>
                    <a:pt x="79385" y="16002"/>
                  </a:lnTo>
                  <a:lnTo>
                    <a:pt x="80447" y="12416"/>
                  </a:lnTo>
                  <a:lnTo>
                    <a:pt x="85021" y="6639"/>
                  </a:lnTo>
                  <a:lnTo>
                    <a:pt x="86153" y="2772"/>
                  </a:lnTo>
                  <a:lnTo>
                    <a:pt x="85749" y="1459"/>
                  </a:lnTo>
                  <a:lnTo>
                    <a:pt x="84775" y="584"/>
                  </a:lnTo>
                  <a:lnTo>
                    <a:pt x="83419" y="0"/>
                  </a:lnTo>
                  <a:lnTo>
                    <a:pt x="53435" y="5895"/>
                  </a:lnTo>
                  <a:lnTo>
                    <a:pt x="38955" y="10438"/>
                  </a:lnTo>
                  <a:lnTo>
                    <a:pt x="14234" y="27905"/>
                  </a:lnTo>
                  <a:lnTo>
                    <a:pt x="7704" y="34649"/>
                  </a:lnTo>
                  <a:lnTo>
                    <a:pt x="5929" y="38976"/>
                  </a:lnTo>
                  <a:lnTo>
                    <a:pt x="6867" y="41823"/>
                  </a:lnTo>
                  <a:lnTo>
                    <a:pt x="20093" y="58719"/>
                  </a:lnTo>
                  <a:lnTo>
                    <a:pt x="29274" y="64633"/>
                  </a:lnTo>
                  <a:lnTo>
                    <a:pt x="60886" y="77166"/>
                  </a:lnTo>
                  <a:lnTo>
                    <a:pt x="76741" y="91395"/>
                  </a:lnTo>
                  <a:lnTo>
                    <a:pt x="96124" y="116721"/>
                  </a:lnTo>
                  <a:lnTo>
                    <a:pt x="98143" y="124371"/>
                  </a:lnTo>
                  <a:lnTo>
                    <a:pt x="97158" y="130592"/>
                  </a:lnTo>
                  <a:lnTo>
                    <a:pt x="92637" y="138062"/>
                  </a:lnTo>
                  <a:lnTo>
                    <a:pt x="90778" y="140336"/>
                  </a:lnTo>
                  <a:lnTo>
                    <a:pt x="78048" y="146907"/>
                  </a:lnTo>
                  <a:lnTo>
                    <a:pt x="66827" y="147429"/>
                  </a:lnTo>
                  <a:lnTo>
                    <a:pt x="42375" y="142015"/>
                  </a:lnTo>
                  <a:lnTo>
                    <a:pt x="11079" y="127200"/>
                  </a:lnTo>
                  <a:lnTo>
                    <a:pt x="4372" y="120326"/>
                  </a:lnTo>
                  <a:lnTo>
                    <a:pt x="920" y="110685"/>
                  </a:lnTo>
                  <a:lnTo>
                    <a:pt x="0" y="105151"/>
                  </a:lnTo>
                  <a:lnTo>
                    <a:pt x="1503" y="100756"/>
                  </a:lnTo>
                  <a:lnTo>
                    <a:pt x="8818" y="93992"/>
                  </a:lnTo>
                  <a:lnTo>
                    <a:pt x="38707" y="74743"/>
                  </a:lnTo>
                  <a:lnTo>
                    <a:pt x="53575" y="67848"/>
                  </a:lnTo>
                  <a:lnTo>
                    <a:pt x="80366" y="59659"/>
                  </a:lnTo>
                  <a:lnTo>
                    <a:pt x="102670" y="44871"/>
                  </a:lnTo>
                  <a:lnTo>
                    <a:pt x="112929" y="32544"/>
                  </a:lnTo>
                  <a:lnTo>
                    <a:pt x="112773" y="28362"/>
                  </a:lnTo>
                  <a:lnTo>
                    <a:pt x="106954" y="19954"/>
                  </a:lnTo>
                  <a:lnTo>
                    <a:pt x="91778" y="10657"/>
                  </a:lnTo>
                  <a:lnTo>
                    <a:pt x="73876" y="3434"/>
                  </a:lnTo>
                  <a:lnTo>
                    <a:pt x="61444" y="2760"/>
                  </a:lnTo>
                  <a:lnTo>
                    <a:pt x="42958" y="4704"/>
                  </a:lnTo>
                  <a:lnTo>
                    <a:pt x="40725" y="5569"/>
                  </a:lnTo>
                  <a:lnTo>
                    <a:pt x="39236" y="6852"/>
                  </a:lnTo>
                  <a:lnTo>
                    <a:pt x="37582" y="10158"/>
                  </a:lnTo>
                  <a:lnTo>
                    <a:pt x="36259" y="1788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 name="SMARTInkShape-813">
              <a:extLst>
                <a:ext uri="{FF2B5EF4-FFF2-40B4-BE49-F238E27FC236}">
                  <a16:creationId xmlns:a16="http://schemas.microsoft.com/office/drawing/2014/main" id="{DD763BF4-F4E7-47EF-780D-1B200BC5A044}"/>
                </a:ext>
              </a:extLst>
            </p:cNvPr>
            <p:cNvSpPr/>
            <p:nvPr>
              <p:custDataLst>
                <p:tags r:id="rId14"/>
              </p:custDataLst>
            </p:nvPr>
          </p:nvSpPr>
          <p:spPr>
            <a:xfrm>
              <a:off x="6134178" y="5670550"/>
              <a:ext cx="6273" cy="19051"/>
            </a:xfrm>
            <a:custGeom>
              <a:avLst/>
              <a:gdLst/>
              <a:ahLst/>
              <a:cxnLst/>
              <a:rect l="0" t="0" r="0" b="0"/>
              <a:pathLst>
                <a:path w="6273" h="19051">
                  <a:moveTo>
                    <a:pt x="6272" y="19050"/>
                  </a:moveTo>
                  <a:lnTo>
                    <a:pt x="6272" y="19050"/>
                  </a:lnTo>
                  <a:lnTo>
                    <a:pt x="2901" y="15679"/>
                  </a:lnTo>
                  <a:lnTo>
                    <a:pt x="1246" y="12143"/>
                  </a:lnTo>
                  <a:lnTo>
                    <a:pt x="0" y="3318"/>
                  </a:lnTo>
                  <a:lnTo>
                    <a:pt x="680" y="2212"/>
                  </a:lnTo>
                  <a:lnTo>
                    <a:pt x="6272"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 name="SMARTInkShape-814">
              <a:extLst>
                <a:ext uri="{FF2B5EF4-FFF2-40B4-BE49-F238E27FC236}">
                  <a16:creationId xmlns:a16="http://schemas.microsoft.com/office/drawing/2014/main" id="{C5A6BACA-526B-5C2A-63D4-13864241A8A2}"/>
                </a:ext>
              </a:extLst>
            </p:cNvPr>
            <p:cNvSpPr/>
            <p:nvPr>
              <p:custDataLst>
                <p:tags r:id="rId15"/>
              </p:custDataLst>
            </p:nvPr>
          </p:nvSpPr>
          <p:spPr>
            <a:xfrm>
              <a:off x="6173082" y="5537262"/>
              <a:ext cx="163727" cy="182772"/>
            </a:xfrm>
            <a:custGeom>
              <a:avLst/>
              <a:gdLst/>
              <a:ahLst/>
              <a:cxnLst/>
              <a:rect l="0" t="0" r="0" b="0"/>
              <a:pathLst>
                <a:path w="163727" h="182772">
                  <a:moveTo>
                    <a:pt x="5468" y="6288"/>
                  </a:moveTo>
                  <a:lnTo>
                    <a:pt x="5468" y="6288"/>
                  </a:lnTo>
                  <a:lnTo>
                    <a:pt x="0" y="6288"/>
                  </a:lnTo>
                  <a:lnTo>
                    <a:pt x="29081" y="6288"/>
                  </a:lnTo>
                  <a:lnTo>
                    <a:pt x="52761" y="6288"/>
                  </a:lnTo>
                  <a:lnTo>
                    <a:pt x="77650" y="6288"/>
                  </a:lnTo>
                  <a:lnTo>
                    <a:pt x="102899" y="2917"/>
                  </a:lnTo>
                  <a:lnTo>
                    <a:pt x="131625" y="4192"/>
                  </a:lnTo>
                  <a:lnTo>
                    <a:pt x="144558" y="3475"/>
                  </a:lnTo>
                  <a:lnTo>
                    <a:pt x="163726" y="0"/>
                  </a:lnTo>
                  <a:lnTo>
                    <a:pt x="149451" y="29434"/>
                  </a:lnTo>
                  <a:lnTo>
                    <a:pt x="138206" y="53834"/>
                  </a:lnTo>
                  <a:lnTo>
                    <a:pt x="125135" y="83570"/>
                  </a:lnTo>
                  <a:lnTo>
                    <a:pt x="115449" y="112499"/>
                  </a:lnTo>
                  <a:lnTo>
                    <a:pt x="108616" y="140246"/>
                  </a:lnTo>
                  <a:lnTo>
                    <a:pt x="100605" y="161395"/>
                  </a:lnTo>
                  <a:lnTo>
                    <a:pt x="96216" y="170308"/>
                  </a:lnTo>
                  <a:lnTo>
                    <a:pt x="94484" y="175141"/>
                  </a:lnTo>
                  <a:lnTo>
                    <a:pt x="91362" y="179641"/>
                  </a:lnTo>
                  <a:lnTo>
                    <a:pt x="90953" y="181124"/>
                  </a:lnTo>
                  <a:lnTo>
                    <a:pt x="91386" y="182111"/>
                  </a:lnTo>
                  <a:lnTo>
                    <a:pt x="92379" y="182771"/>
                  </a:lnTo>
                  <a:lnTo>
                    <a:pt x="93042" y="182504"/>
                  </a:lnTo>
                  <a:lnTo>
                    <a:pt x="93484" y="181621"/>
                  </a:lnTo>
                  <a:lnTo>
                    <a:pt x="94368" y="17773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5" name="SMARTInkShape-Group167">
            <a:extLst>
              <a:ext uri="{FF2B5EF4-FFF2-40B4-BE49-F238E27FC236}">
                <a16:creationId xmlns:a16="http://schemas.microsoft.com/office/drawing/2014/main" id="{D8D83C2D-FA50-34BB-06C5-BCCA69F51163}"/>
              </a:ext>
            </a:extLst>
          </p:cNvPr>
          <p:cNvGrpSpPr/>
          <p:nvPr/>
        </p:nvGrpSpPr>
        <p:grpSpPr>
          <a:xfrm>
            <a:off x="3480162" y="6051640"/>
            <a:ext cx="1091839" cy="184061"/>
            <a:chOff x="3480162" y="6051640"/>
            <a:chExt cx="1091839" cy="184061"/>
          </a:xfrm>
        </p:grpSpPr>
        <p:sp>
          <p:nvSpPr>
            <p:cNvPr id="207" name="SMARTInkShape-815">
              <a:extLst>
                <a:ext uri="{FF2B5EF4-FFF2-40B4-BE49-F238E27FC236}">
                  <a16:creationId xmlns:a16="http://schemas.microsoft.com/office/drawing/2014/main" id="{3C05D894-1EFB-681A-AF52-265614BE6CA3}"/>
                </a:ext>
              </a:extLst>
            </p:cNvPr>
            <p:cNvSpPr/>
            <p:nvPr>
              <p:custDataLst>
                <p:tags r:id="rId3"/>
              </p:custDataLst>
            </p:nvPr>
          </p:nvSpPr>
          <p:spPr>
            <a:xfrm>
              <a:off x="3480162" y="6051640"/>
              <a:ext cx="279039" cy="183960"/>
            </a:xfrm>
            <a:custGeom>
              <a:avLst/>
              <a:gdLst/>
              <a:ahLst/>
              <a:cxnLst/>
              <a:rect l="0" t="0" r="0" b="0"/>
              <a:pathLst>
                <a:path w="279039" h="183960">
                  <a:moveTo>
                    <a:pt x="18688" y="171360"/>
                  </a:moveTo>
                  <a:lnTo>
                    <a:pt x="18688" y="171360"/>
                  </a:lnTo>
                  <a:lnTo>
                    <a:pt x="7857" y="181485"/>
                  </a:lnTo>
                  <a:lnTo>
                    <a:pt x="0" y="183959"/>
                  </a:lnTo>
                  <a:lnTo>
                    <a:pt x="21721" y="152562"/>
                  </a:lnTo>
                  <a:lnTo>
                    <a:pt x="52373" y="121588"/>
                  </a:lnTo>
                  <a:lnTo>
                    <a:pt x="81800" y="95250"/>
                  </a:lnTo>
                  <a:lnTo>
                    <a:pt x="109703" y="65532"/>
                  </a:lnTo>
                  <a:lnTo>
                    <a:pt x="131568" y="45594"/>
                  </a:lnTo>
                  <a:lnTo>
                    <a:pt x="135885" y="37618"/>
                  </a:lnTo>
                  <a:lnTo>
                    <a:pt x="142027" y="20999"/>
                  </a:lnTo>
                  <a:lnTo>
                    <a:pt x="151235" y="6634"/>
                  </a:lnTo>
                  <a:lnTo>
                    <a:pt x="152007" y="213"/>
                  </a:lnTo>
                  <a:lnTo>
                    <a:pt x="148658" y="0"/>
                  </a:lnTo>
                  <a:lnTo>
                    <a:pt x="145126" y="5595"/>
                  </a:lnTo>
                  <a:lnTo>
                    <a:pt x="134325" y="33114"/>
                  </a:lnTo>
                  <a:lnTo>
                    <a:pt x="121598" y="64115"/>
                  </a:lnTo>
                  <a:lnTo>
                    <a:pt x="115451" y="90674"/>
                  </a:lnTo>
                  <a:lnTo>
                    <a:pt x="109873" y="118942"/>
                  </a:lnTo>
                  <a:lnTo>
                    <a:pt x="107889" y="148726"/>
                  </a:lnTo>
                  <a:lnTo>
                    <a:pt x="107677" y="159087"/>
                  </a:lnTo>
                  <a:lnTo>
                    <a:pt x="109509" y="164259"/>
                  </a:lnTo>
                  <a:lnTo>
                    <a:pt x="110985" y="166626"/>
                  </a:lnTo>
                  <a:lnTo>
                    <a:pt x="119805" y="173328"/>
                  </a:lnTo>
                  <a:lnTo>
                    <a:pt x="123494" y="174083"/>
                  </a:lnTo>
                  <a:lnTo>
                    <a:pt x="131356" y="173041"/>
                  </a:lnTo>
                  <a:lnTo>
                    <a:pt x="151559" y="162259"/>
                  </a:lnTo>
                  <a:lnTo>
                    <a:pt x="178488" y="138434"/>
                  </a:lnTo>
                  <a:lnTo>
                    <a:pt x="189997" y="113219"/>
                  </a:lnTo>
                  <a:lnTo>
                    <a:pt x="196446" y="98630"/>
                  </a:lnTo>
                  <a:lnTo>
                    <a:pt x="212714" y="68236"/>
                  </a:lnTo>
                  <a:lnTo>
                    <a:pt x="214701" y="61391"/>
                  </a:lnTo>
                  <a:lnTo>
                    <a:pt x="214980" y="61359"/>
                  </a:lnTo>
                  <a:lnTo>
                    <a:pt x="215166" y="62042"/>
                  </a:lnTo>
                  <a:lnTo>
                    <a:pt x="213491" y="64683"/>
                  </a:lnTo>
                  <a:lnTo>
                    <a:pt x="212057" y="66376"/>
                  </a:lnTo>
                  <a:lnTo>
                    <a:pt x="200602" y="95977"/>
                  </a:lnTo>
                  <a:lnTo>
                    <a:pt x="193478" y="125769"/>
                  </a:lnTo>
                  <a:lnTo>
                    <a:pt x="191127" y="142251"/>
                  </a:lnTo>
                  <a:lnTo>
                    <a:pt x="193802" y="159442"/>
                  </a:lnTo>
                  <a:lnTo>
                    <a:pt x="199063" y="171200"/>
                  </a:lnTo>
                  <a:lnTo>
                    <a:pt x="208461" y="179152"/>
                  </a:lnTo>
                  <a:lnTo>
                    <a:pt x="223555" y="182606"/>
                  </a:lnTo>
                  <a:lnTo>
                    <a:pt x="242548" y="183067"/>
                  </a:lnTo>
                  <a:lnTo>
                    <a:pt x="279038" y="17136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 name="SMARTInkShape-816">
              <a:extLst>
                <a:ext uri="{FF2B5EF4-FFF2-40B4-BE49-F238E27FC236}">
                  <a16:creationId xmlns:a16="http://schemas.microsoft.com/office/drawing/2014/main" id="{D8CB51E7-6C78-059D-4630-EBBA91B12D5B}"/>
                </a:ext>
              </a:extLst>
            </p:cNvPr>
            <p:cNvSpPr/>
            <p:nvPr>
              <p:custDataLst>
                <p:tags r:id="rId4"/>
              </p:custDataLst>
            </p:nvPr>
          </p:nvSpPr>
          <p:spPr>
            <a:xfrm>
              <a:off x="3835400" y="6121400"/>
              <a:ext cx="57151" cy="6351"/>
            </a:xfrm>
            <a:custGeom>
              <a:avLst/>
              <a:gdLst/>
              <a:ahLst/>
              <a:cxnLst/>
              <a:rect l="0" t="0" r="0" b="0"/>
              <a:pathLst>
                <a:path w="57151" h="6351">
                  <a:moveTo>
                    <a:pt x="0" y="0"/>
                  </a:moveTo>
                  <a:lnTo>
                    <a:pt x="0" y="0"/>
                  </a:lnTo>
                  <a:lnTo>
                    <a:pt x="18004" y="705"/>
                  </a:lnTo>
                  <a:lnTo>
                    <a:pt x="48326" y="6176"/>
                  </a:lnTo>
                  <a:lnTo>
                    <a:pt x="57150" y="63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 name="SMARTInkShape-817">
              <a:extLst>
                <a:ext uri="{FF2B5EF4-FFF2-40B4-BE49-F238E27FC236}">
                  <a16:creationId xmlns:a16="http://schemas.microsoft.com/office/drawing/2014/main" id="{3DF867CF-1DF9-24A2-0F8D-B39FF334FD89}"/>
                </a:ext>
              </a:extLst>
            </p:cNvPr>
            <p:cNvSpPr/>
            <p:nvPr>
              <p:custDataLst>
                <p:tags r:id="rId5"/>
              </p:custDataLst>
            </p:nvPr>
          </p:nvSpPr>
          <p:spPr>
            <a:xfrm>
              <a:off x="3854450" y="6165850"/>
              <a:ext cx="69851" cy="5468"/>
            </a:xfrm>
            <a:custGeom>
              <a:avLst/>
              <a:gdLst/>
              <a:ahLst/>
              <a:cxnLst/>
              <a:rect l="0" t="0" r="0" b="0"/>
              <a:pathLst>
                <a:path w="69851" h="5468">
                  <a:moveTo>
                    <a:pt x="0" y="0"/>
                  </a:moveTo>
                  <a:lnTo>
                    <a:pt x="0" y="0"/>
                  </a:lnTo>
                  <a:lnTo>
                    <a:pt x="23144" y="5467"/>
                  </a:lnTo>
                  <a:lnTo>
                    <a:pt x="52042" y="806"/>
                  </a:lnTo>
                  <a:lnTo>
                    <a:pt x="698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 name="SMARTInkShape-818">
              <a:extLst>
                <a:ext uri="{FF2B5EF4-FFF2-40B4-BE49-F238E27FC236}">
                  <a16:creationId xmlns:a16="http://schemas.microsoft.com/office/drawing/2014/main" id="{C1DF160E-5851-AA6F-9FEE-114BD4194805}"/>
                </a:ext>
              </a:extLst>
            </p:cNvPr>
            <p:cNvSpPr/>
            <p:nvPr>
              <p:custDataLst>
                <p:tags r:id="rId6"/>
              </p:custDataLst>
            </p:nvPr>
          </p:nvSpPr>
          <p:spPr>
            <a:xfrm>
              <a:off x="4064495" y="6083386"/>
              <a:ext cx="120156" cy="120540"/>
            </a:xfrm>
            <a:custGeom>
              <a:avLst/>
              <a:gdLst/>
              <a:ahLst/>
              <a:cxnLst/>
              <a:rect l="0" t="0" r="0" b="0"/>
              <a:pathLst>
                <a:path w="120156" h="120540">
                  <a:moveTo>
                    <a:pt x="12205" y="18964"/>
                  </a:moveTo>
                  <a:lnTo>
                    <a:pt x="12205" y="18964"/>
                  </a:lnTo>
                  <a:lnTo>
                    <a:pt x="23036" y="8839"/>
                  </a:lnTo>
                  <a:lnTo>
                    <a:pt x="47295" y="897"/>
                  </a:lnTo>
                  <a:lnTo>
                    <a:pt x="67718" y="0"/>
                  </a:lnTo>
                  <a:lnTo>
                    <a:pt x="71086" y="2089"/>
                  </a:lnTo>
                  <a:lnTo>
                    <a:pt x="76709" y="10053"/>
                  </a:lnTo>
                  <a:lnTo>
                    <a:pt x="80471" y="23066"/>
                  </a:lnTo>
                  <a:lnTo>
                    <a:pt x="77588" y="33487"/>
                  </a:lnTo>
                  <a:lnTo>
                    <a:pt x="64239" y="60795"/>
                  </a:lnTo>
                  <a:lnTo>
                    <a:pt x="52500" y="73068"/>
                  </a:lnTo>
                  <a:lnTo>
                    <a:pt x="23914" y="96879"/>
                  </a:lnTo>
                  <a:lnTo>
                    <a:pt x="7959" y="110372"/>
                  </a:lnTo>
                  <a:lnTo>
                    <a:pt x="1175" y="113455"/>
                  </a:lnTo>
                  <a:lnTo>
                    <a:pt x="618" y="114414"/>
                  </a:lnTo>
                  <a:lnTo>
                    <a:pt x="0" y="117360"/>
                  </a:lnTo>
                  <a:lnTo>
                    <a:pt x="541" y="118428"/>
                  </a:lnTo>
                  <a:lnTo>
                    <a:pt x="1606" y="119139"/>
                  </a:lnTo>
                  <a:lnTo>
                    <a:pt x="5016" y="120282"/>
                  </a:lnTo>
                  <a:lnTo>
                    <a:pt x="17990" y="120539"/>
                  </a:lnTo>
                  <a:lnTo>
                    <a:pt x="23714" y="118672"/>
                  </a:lnTo>
                  <a:lnTo>
                    <a:pt x="28609" y="116195"/>
                  </a:lnTo>
                  <a:lnTo>
                    <a:pt x="38154" y="114801"/>
                  </a:lnTo>
                  <a:lnTo>
                    <a:pt x="65909" y="114330"/>
                  </a:lnTo>
                  <a:lnTo>
                    <a:pt x="95137" y="113524"/>
                  </a:lnTo>
                  <a:lnTo>
                    <a:pt x="120155" y="10786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 name="SMARTInkShape-819">
              <a:extLst>
                <a:ext uri="{FF2B5EF4-FFF2-40B4-BE49-F238E27FC236}">
                  <a16:creationId xmlns:a16="http://schemas.microsoft.com/office/drawing/2014/main" id="{5EC29C46-463F-1CAF-602F-BBC39ADED8F8}"/>
                </a:ext>
              </a:extLst>
            </p:cNvPr>
            <p:cNvSpPr/>
            <p:nvPr>
              <p:custDataLst>
                <p:tags r:id="rId7"/>
              </p:custDataLst>
            </p:nvPr>
          </p:nvSpPr>
          <p:spPr>
            <a:xfrm>
              <a:off x="4222970" y="6061249"/>
              <a:ext cx="82331" cy="174452"/>
            </a:xfrm>
            <a:custGeom>
              <a:avLst/>
              <a:gdLst/>
              <a:ahLst/>
              <a:cxnLst/>
              <a:rect l="0" t="0" r="0" b="0"/>
              <a:pathLst>
                <a:path w="82331" h="174452">
                  <a:moveTo>
                    <a:pt x="82330" y="47451"/>
                  </a:moveTo>
                  <a:lnTo>
                    <a:pt x="82330" y="47451"/>
                  </a:lnTo>
                  <a:lnTo>
                    <a:pt x="82330" y="35657"/>
                  </a:lnTo>
                  <a:lnTo>
                    <a:pt x="60871" y="13292"/>
                  </a:lnTo>
                  <a:lnTo>
                    <a:pt x="56801" y="11102"/>
                  </a:lnTo>
                  <a:lnTo>
                    <a:pt x="29161" y="0"/>
                  </a:lnTo>
                  <a:lnTo>
                    <a:pt x="20835" y="1196"/>
                  </a:lnTo>
                  <a:lnTo>
                    <a:pt x="8214" y="5838"/>
                  </a:lnTo>
                  <a:lnTo>
                    <a:pt x="3528" y="9672"/>
                  </a:lnTo>
                  <a:lnTo>
                    <a:pt x="2279" y="11681"/>
                  </a:lnTo>
                  <a:lnTo>
                    <a:pt x="0" y="41863"/>
                  </a:lnTo>
                  <a:lnTo>
                    <a:pt x="3216" y="57006"/>
                  </a:lnTo>
                  <a:lnTo>
                    <a:pt x="8638" y="70429"/>
                  </a:lnTo>
                  <a:lnTo>
                    <a:pt x="14535" y="77184"/>
                  </a:lnTo>
                  <a:lnTo>
                    <a:pt x="18084" y="79973"/>
                  </a:lnTo>
                  <a:lnTo>
                    <a:pt x="21155" y="81126"/>
                  </a:lnTo>
                  <a:lnTo>
                    <a:pt x="23908" y="81190"/>
                  </a:lnTo>
                  <a:lnTo>
                    <a:pt x="40137" y="76223"/>
                  </a:lnTo>
                  <a:lnTo>
                    <a:pt x="43618" y="73688"/>
                  </a:lnTo>
                  <a:lnTo>
                    <a:pt x="47486" y="67108"/>
                  </a:lnTo>
                  <a:lnTo>
                    <a:pt x="51380" y="51386"/>
                  </a:lnTo>
                  <a:lnTo>
                    <a:pt x="59127" y="38896"/>
                  </a:lnTo>
                  <a:lnTo>
                    <a:pt x="62755" y="27669"/>
                  </a:lnTo>
                  <a:lnTo>
                    <a:pt x="64341" y="25797"/>
                  </a:lnTo>
                  <a:lnTo>
                    <a:pt x="68585" y="22790"/>
                  </a:lnTo>
                  <a:lnTo>
                    <a:pt x="64071" y="43164"/>
                  </a:lnTo>
                  <a:lnTo>
                    <a:pt x="63436" y="71978"/>
                  </a:lnTo>
                  <a:lnTo>
                    <a:pt x="63311" y="101083"/>
                  </a:lnTo>
                  <a:lnTo>
                    <a:pt x="65171" y="118140"/>
                  </a:lnTo>
                  <a:lnTo>
                    <a:pt x="69043" y="148456"/>
                  </a:lnTo>
                  <a:lnTo>
                    <a:pt x="70162" y="162359"/>
                  </a:lnTo>
                  <a:lnTo>
                    <a:pt x="75980" y="17445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 name="SMARTInkShape-820">
              <a:extLst>
                <a:ext uri="{FF2B5EF4-FFF2-40B4-BE49-F238E27FC236}">
                  <a16:creationId xmlns:a16="http://schemas.microsoft.com/office/drawing/2014/main" id="{3AE939C8-6564-6CDB-49EE-7D9D58C4FE14}"/>
                </a:ext>
              </a:extLst>
            </p:cNvPr>
            <p:cNvSpPr/>
            <p:nvPr>
              <p:custDataLst>
                <p:tags r:id="rId8"/>
              </p:custDataLst>
            </p:nvPr>
          </p:nvSpPr>
          <p:spPr>
            <a:xfrm>
              <a:off x="4349750" y="6184900"/>
              <a:ext cx="19051" cy="12701"/>
            </a:xfrm>
            <a:custGeom>
              <a:avLst/>
              <a:gdLst/>
              <a:ahLst/>
              <a:cxnLst/>
              <a:rect l="0" t="0" r="0" b="0"/>
              <a:pathLst>
                <a:path w="19051" h="12701">
                  <a:moveTo>
                    <a:pt x="0" y="12700"/>
                  </a:moveTo>
                  <a:lnTo>
                    <a:pt x="0" y="12700"/>
                  </a:lnTo>
                  <a:lnTo>
                    <a:pt x="3371" y="12700"/>
                  </a:lnTo>
                  <a:lnTo>
                    <a:pt x="4364" y="11995"/>
                  </a:lnTo>
                  <a:lnTo>
                    <a:pt x="5026" y="10818"/>
                  </a:lnTo>
                  <a:lnTo>
                    <a:pt x="6088" y="7233"/>
                  </a:lnTo>
                  <a:lnTo>
                    <a:pt x="190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 name="SMARTInkShape-821">
              <a:extLst>
                <a:ext uri="{FF2B5EF4-FFF2-40B4-BE49-F238E27FC236}">
                  <a16:creationId xmlns:a16="http://schemas.microsoft.com/office/drawing/2014/main" id="{AB15BDB9-46B8-1AD5-53B2-27644CE4EBE6}"/>
                </a:ext>
              </a:extLst>
            </p:cNvPr>
            <p:cNvSpPr/>
            <p:nvPr>
              <p:custDataLst>
                <p:tags r:id="rId9"/>
              </p:custDataLst>
            </p:nvPr>
          </p:nvSpPr>
          <p:spPr>
            <a:xfrm>
              <a:off x="4445000" y="6089991"/>
              <a:ext cx="87839" cy="139360"/>
            </a:xfrm>
            <a:custGeom>
              <a:avLst/>
              <a:gdLst/>
              <a:ahLst/>
              <a:cxnLst/>
              <a:rect l="0" t="0" r="0" b="0"/>
              <a:pathLst>
                <a:path w="87839" h="139360">
                  <a:moveTo>
                    <a:pt x="0" y="18709"/>
                  </a:moveTo>
                  <a:lnTo>
                    <a:pt x="0" y="18709"/>
                  </a:lnTo>
                  <a:lnTo>
                    <a:pt x="0" y="15338"/>
                  </a:lnTo>
                  <a:lnTo>
                    <a:pt x="705" y="14345"/>
                  </a:lnTo>
                  <a:lnTo>
                    <a:pt x="1882" y="13683"/>
                  </a:lnTo>
                  <a:lnTo>
                    <a:pt x="5467" y="12621"/>
                  </a:lnTo>
                  <a:lnTo>
                    <a:pt x="9460" y="9065"/>
                  </a:lnTo>
                  <a:lnTo>
                    <a:pt x="11260" y="5487"/>
                  </a:lnTo>
                  <a:lnTo>
                    <a:pt x="11740" y="3544"/>
                  </a:lnTo>
                  <a:lnTo>
                    <a:pt x="12765" y="2248"/>
                  </a:lnTo>
                  <a:lnTo>
                    <a:pt x="18083" y="0"/>
                  </a:lnTo>
                  <a:lnTo>
                    <a:pt x="8868" y="31467"/>
                  </a:lnTo>
                  <a:lnTo>
                    <a:pt x="7469" y="41077"/>
                  </a:lnTo>
                  <a:lnTo>
                    <a:pt x="11916" y="63941"/>
                  </a:lnTo>
                  <a:lnTo>
                    <a:pt x="12883" y="65798"/>
                  </a:lnTo>
                  <a:lnTo>
                    <a:pt x="14233" y="67035"/>
                  </a:lnTo>
                  <a:lnTo>
                    <a:pt x="17614" y="68409"/>
                  </a:lnTo>
                  <a:lnTo>
                    <a:pt x="21470" y="69020"/>
                  </a:lnTo>
                  <a:lnTo>
                    <a:pt x="27417" y="65529"/>
                  </a:lnTo>
                  <a:lnTo>
                    <a:pt x="34057" y="60685"/>
                  </a:lnTo>
                  <a:lnTo>
                    <a:pt x="62615" y="47394"/>
                  </a:lnTo>
                  <a:lnTo>
                    <a:pt x="70398" y="47450"/>
                  </a:lnTo>
                  <a:lnTo>
                    <a:pt x="77855" y="49828"/>
                  </a:lnTo>
                  <a:lnTo>
                    <a:pt x="83520" y="53236"/>
                  </a:lnTo>
                  <a:lnTo>
                    <a:pt x="85313" y="56544"/>
                  </a:lnTo>
                  <a:lnTo>
                    <a:pt x="87838" y="72723"/>
                  </a:lnTo>
                  <a:lnTo>
                    <a:pt x="87174" y="97115"/>
                  </a:lnTo>
                  <a:lnTo>
                    <a:pt x="77924" y="123718"/>
                  </a:lnTo>
                  <a:lnTo>
                    <a:pt x="75232" y="127521"/>
                  </a:lnTo>
                  <a:lnTo>
                    <a:pt x="66598" y="133628"/>
                  </a:lnTo>
                  <a:lnTo>
                    <a:pt x="53208" y="137661"/>
                  </a:lnTo>
                  <a:lnTo>
                    <a:pt x="12700" y="1393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 name="SMARTInkShape-822">
              <a:extLst>
                <a:ext uri="{FF2B5EF4-FFF2-40B4-BE49-F238E27FC236}">
                  <a16:creationId xmlns:a16="http://schemas.microsoft.com/office/drawing/2014/main" id="{9704B2C9-AAEE-DEE0-14DE-A21775CC0563}"/>
                </a:ext>
              </a:extLst>
            </p:cNvPr>
            <p:cNvSpPr/>
            <p:nvPr>
              <p:custDataLst>
                <p:tags r:id="rId10"/>
              </p:custDataLst>
            </p:nvPr>
          </p:nvSpPr>
          <p:spPr>
            <a:xfrm>
              <a:off x="4470400" y="6070600"/>
              <a:ext cx="101601" cy="12701"/>
            </a:xfrm>
            <a:custGeom>
              <a:avLst/>
              <a:gdLst/>
              <a:ahLst/>
              <a:cxnLst/>
              <a:rect l="0" t="0" r="0" b="0"/>
              <a:pathLst>
                <a:path w="101601" h="12701">
                  <a:moveTo>
                    <a:pt x="0" y="12700"/>
                  </a:moveTo>
                  <a:lnTo>
                    <a:pt x="0" y="12700"/>
                  </a:lnTo>
                  <a:lnTo>
                    <a:pt x="31096" y="8336"/>
                  </a:lnTo>
                  <a:lnTo>
                    <a:pt x="58902" y="6742"/>
                  </a:lnTo>
                  <a:lnTo>
                    <a:pt x="88869" y="5696"/>
                  </a:lnTo>
                  <a:lnTo>
                    <a:pt x="1016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Errors in Hypothesis Testing </a:t>
            </a:r>
          </a:p>
        </p:txBody>
      </p:sp>
      <p:grpSp>
        <p:nvGrpSpPr>
          <p:cNvPr id="9" name="SMARTInkShape-Group168">
            <a:extLst>
              <a:ext uri="{FF2B5EF4-FFF2-40B4-BE49-F238E27FC236}">
                <a16:creationId xmlns:a16="http://schemas.microsoft.com/office/drawing/2014/main" id="{4398E76E-3BAF-4964-FDC8-C87B408DE3C3}"/>
              </a:ext>
            </a:extLst>
          </p:cNvPr>
          <p:cNvGrpSpPr/>
          <p:nvPr/>
        </p:nvGrpSpPr>
        <p:grpSpPr>
          <a:xfrm>
            <a:off x="381000" y="1473200"/>
            <a:ext cx="654051" cy="425451"/>
            <a:chOff x="381000" y="1473200"/>
            <a:chExt cx="654051" cy="425451"/>
          </a:xfrm>
        </p:grpSpPr>
        <p:sp>
          <p:nvSpPr>
            <p:cNvPr id="3" name="SMARTInkShape-823">
              <a:extLst>
                <a:ext uri="{FF2B5EF4-FFF2-40B4-BE49-F238E27FC236}">
                  <a16:creationId xmlns:a16="http://schemas.microsoft.com/office/drawing/2014/main" id="{13DB0D94-67A5-3AB1-AD3F-8FE02E3CBDB8}"/>
                </a:ext>
              </a:extLst>
            </p:cNvPr>
            <p:cNvSpPr/>
            <p:nvPr>
              <p:custDataLst>
                <p:tags r:id="rId222"/>
              </p:custDataLst>
            </p:nvPr>
          </p:nvSpPr>
          <p:spPr>
            <a:xfrm>
              <a:off x="893278" y="1645076"/>
              <a:ext cx="141773" cy="109270"/>
            </a:xfrm>
            <a:custGeom>
              <a:avLst/>
              <a:gdLst/>
              <a:ahLst/>
              <a:cxnLst/>
              <a:rect l="0" t="0" r="0" b="0"/>
              <a:pathLst>
                <a:path w="141773" h="109270">
                  <a:moveTo>
                    <a:pt x="8422" y="44024"/>
                  </a:moveTo>
                  <a:lnTo>
                    <a:pt x="8422" y="44024"/>
                  </a:lnTo>
                  <a:lnTo>
                    <a:pt x="39135" y="44024"/>
                  </a:lnTo>
                  <a:lnTo>
                    <a:pt x="54496" y="43318"/>
                  </a:lnTo>
                  <a:lnTo>
                    <a:pt x="83703" y="31159"/>
                  </a:lnTo>
                  <a:lnTo>
                    <a:pt x="101992" y="19869"/>
                  </a:lnTo>
                  <a:lnTo>
                    <a:pt x="101044" y="15414"/>
                  </a:lnTo>
                  <a:lnTo>
                    <a:pt x="98057" y="4428"/>
                  </a:lnTo>
                  <a:lnTo>
                    <a:pt x="96401" y="2810"/>
                  </a:lnTo>
                  <a:lnTo>
                    <a:pt x="90798" y="1012"/>
                  </a:lnTo>
                  <a:lnTo>
                    <a:pt x="72968" y="0"/>
                  </a:lnTo>
                  <a:lnTo>
                    <a:pt x="61568" y="3526"/>
                  </a:lnTo>
                  <a:lnTo>
                    <a:pt x="30342" y="21261"/>
                  </a:lnTo>
                  <a:lnTo>
                    <a:pt x="10220" y="45347"/>
                  </a:lnTo>
                  <a:lnTo>
                    <a:pt x="1115" y="63466"/>
                  </a:lnTo>
                  <a:lnTo>
                    <a:pt x="0" y="75948"/>
                  </a:lnTo>
                  <a:lnTo>
                    <a:pt x="2562" y="87846"/>
                  </a:lnTo>
                  <a:lnTo>
                    <a:pt x="8405" y="97837"/>
                  </a:lnTo>
                  <a:lnTo>
                    <a:pt x="19627" y="108025"/>
                  </a:lnTo>
                  <a:lnTo>
                    <a:pt x="24359" y="109269"/>
                  </a:lnTo>
                  <a:lnTo>
                    <a:pt x="49043" y="108078"/>
                  </a:lnTo>
                  <a:lnTo>
                    <a:pt x="68906" y="105807"/>
                  </a:lnTo>
                  <a:lnTo>
                    <a:pt x="98467" y="101078"/>
                  </a:lnTo>
                  <a:lnTo>
                    <a:pt x="141772" y="948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MARTInkShape-824">
              <a:extLst>
                <a:ext uri="{FF2B5EF4-FFF2-40B4-BE49-F238E27FC236}">
                  <a16:creationId xmlns:a16="http://schemas.microsoft.com/office/drawing/2014/main" id="{99494336-736D-146A-8EB7-CECEB420E6B0}"/>
                </a:ext>
              </a:extLst>
            </p:cNvPr>
            <p:cNvSpPr/>
            <p:nvPr>
              <p:custDataLst>
                <p:tags r:id="rId223"/>
              </p:custDataLst>
            </p:nvPr>
          </p:nvSpPr>
          <p:spPr>
            <a:xfrm>
              <a:off x="768350" y="1664099"/>
              <a:ext cx="106664" cy="82152"/>
            </a:xfrm>
            <a:custGeom>
              <a:avLst/>
              <a:gdLst/>
              <a:ahLst/>
              <a:cxnLst/>
              <a:rect l="0" t="0" r="0" b="0"/>
              <a:pathLst>
                <a:path w="106664" h="82152">
                  <a:moveTo>
                    <a:pt x="12700" y="63101"/>
                  </a:moveTo>
                  <a:lnTo>
                    <a:pt x="12700" y="63101"/>
                  </a:lnTo>
                  <a:lnTo>
                    <a:pt x="13406" y="50859"/>
                  </a:lnTo>
                  <a:lnTo>
                    <a:pt x="17770" y="37366"/>
                  </a:lnTo>
                  <a:lnTo>
                    <a:pt x="27447" y="23890"/>
                  </a:lnTo>
                  <a:lnTo>
                    <a:pt x="38706" y="13853"/>
                  </a:lnTo>
                  <a:lnTo>
                    <a:pt x="55153" y="4141"/>
                  </a:lnTo>
                  <a:lnTo>
                    <a:pt x="67769" y="946"/>
                  </a:lnTo>
                  <a:lnTo>
                    <a:pt x="80444" y="0"/>
                  </a:lnTo>
                  <a:lnTo>
                    <a:pt x="87023" y="1660"/>
                  </a:lnTo>
                  <a:lnTo>
                    <a:pt x="89765" y="3090"/>
                  </a:lnTo>
                  <a:lnTo>
                    <a:pt x="94694" y="8443"/>
                  </a:lnTo>
                  <a:lnTo>
                    <a:pt x="103607" y="23376"/>
                  </a:lnTo>
                  <a:lnTo>
                    <a:pt x="106663" y="39101"/>
                  </a:lnTo>
                  <a:lnTo>
                    <a:pt x="103615" y="51023"/>
                  </a:lnTo>
                  <a:lnTo>
                    <a:pt x="93531" y="69182"/>
                  </a:lnTo>
                  <a:lnTo>
                    <a:pt x="85314" y="74741"/>
                  </a:lnTo>
                  <a:lnTo>
                    <a:pt x="73901" y="78857"/>
                  </a:lnTo>
                  <a:lnTo>
                    <a:pt x="50903" y="81175"/>
                  </a:lnTo>
                  <a:lnTo>
                    <a:pt x="19410" y="81958"/>
                  </a:lnTo>
                  <a:lnTo>
                    <a:pt x="0" y="821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825">
              <a:extLst>
                <a:ext uri="{FF2B5EF4-FFF2-40B4-BE49-F238E27FC236}">
                  <a16:creationId xmlns:a16="http://schemas.microsoft.com/office/drawing/2014/main" id="{A00B2BAF-8D50-B58A-18FD-911A6797172E}"/>
                </a:ext>
              </a:extLst>
            </p:cNvPr>
            <p:cNvSpPr/>
            <p:nvPr>
              <p:custDataLst>
                <p:tags r:id="rId224"/>
              </p:custDataLst>
            </p:nvPr>
          </p:nvSpPr>
          <p:spPr>
            <a:xfrm>
              <a:off x="787400" y="1683788"/>
              <a:ext cx="17682" cy="214863"/>
            </a:xfrm>
            <a:custGeom>
              <a:avLst/>
              <a:gdLst/>
              <a:ahLst/>
              <a:cxnLst/>
              <a:rect l="0" t="0" r="0" b="0"/>
              <a:pathLst>
                <a:path w="17682" h="214863">
                  <a:moveTo>
                    <a:pt x="0" y="18012"/>
                  </a:moveTo>
                  <a:lnTo>
                    <a:pt x="0" y="18012"/>
                  </a:lnTo>
                  <a:lnTo>
                    <a:pt x="3371" y="11270"/>
                  </a:lnTo>
                  <a:lnTo>
                    <a:pt x="5070" y="9284"/>
                  </a:lnTo>
                  <a:lnTo>
                    <a:pt x="10126" y="5783"/>
                  </a:lnTo>
                  <a:lnTo>
                    <a:pt x="12361" y="0"/>
                  </a:lnTo>
                  <a:lnTo>
                    <a:pt x="13180" y="359"/>
                  </a:lnTo>
                  <a:lnTo>
                    <a:pt x="15971" y="2640"/>
                  </a:lnTo>
                  <a:lnTo>
                    <a:pt x="17681" y="9769"/>
                  </a:lnTo>
                  <a:lnTo>
                    <a:pt x="16763" y="29446"/>
                  </a:lnTo>
                  <a:lnTo>
                    <a:pt x="13904" y="55737"/>
                  </a:lnTo>
                  <a:lnTo>
                    <a:pt x="11175" y="85164"/>
                  </a:lnTo>
                  <a:lnTo>
                    <a:pt x="8494" y="108535"/>
                  </a:lnTo>
                  <a:lnTo>
                    <a:pt x="7303" y="133033"/>
                  </a:lnTo>
                  <a:lnTo>
                    <a:pt x="6774" y="156151"/>
                  </a:lnTo>
                  <a:lnTo>
                    <a:pt x="4594" y="187118"/>
                  </a:lnTo>
                  <a:lnTo>
                    <a:pt x="0" y="2148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826">
              <a:extLst>
                <a:ext uri="{FF2B5EF4-FFF2-40B4-BE49-F238E27FC236}">
                  <a16:creationId xmlns:a16="http://schemas.microsoft.com/office/drawing/2014/main" id="{5BD8A558-E79F-878A-F027-0155B8DFCD8F}"/>
                </a:ext>
              </a:extLst>
            </p:cNvPr>
            <p:cNvSpPr/>
            <p:nvPr>
              <p:custDataLst>
                <p:tags r:id="rId225"/>
              </p:custDataLst>
            </p:nvPr>
          </p:nvSpPr>
          <p:spPr>
            <a:xfrm>
              <a:off x="584200" y="1632912"/>
              <a:ext cx="145443" cy="217057"/>
            </a:xfrm>
            <a:custGeom>
              <a:avLst/>
              <a:gdLst/>
              <a:ahLst/>
              <a:cxnLst/>
              <a:rect l="0" t="0" r="0" b="0"/>
              <a:pathLst>
                <a:path w="145443" h="217057">
                  <a:moveTo>
                    <a:pt x="25400" y="18088"/>
                  </a:moveTo>
                  <a:lnTo>
                    <a:pt x="25400" y="18088"/>
                  </a:lnTo>
                  <a:lnTo>
                    <a:pt x="31488" y="11999"/>
                  </a:lnTo>
                  <a:lnTo>
                    <a:pt x="31672" y="8444"/>
                  </a:lnTo>
                  <a:lnTo>
                    <a:pt x="32404" y="7426"/>
                  </a:lnTo>
                  <a:lnTo>
                    <a:pt x="33597" y="6746"/>
                  </a:lnTo>
                  <a:lnTo>
                    <a:pt x="35098" y="6294"/>
                  </a:lnTo>
                  <a:lnTo>
                    <a:pt x="36099" y="5286"/>
                  </a:lnTo>
                  <a:lnTo>
                    <a:pt x="37211" y="2285"/>
                  </a:lnTo>
                  <a:lnTo>
                    <a:pt x="36801" y="1203"/>
                  </a:lnTo>
                  <a:lnTo>
                    <a:pt x="35823" y="481"/>
                  </a:lnTo>
                  <a:lnTo>
                    <a:pt x="34466" y="0"/>
                  </a:lnTo>
                  <a:lnTo>
                    <a:pt x="33560" y="385"/>
                  </a:lnTo>
                  <a:lnTo>
                    <a:pt x="32957" y="1347"/>
                  </a:lnTo>
                  <a:lnTo>
                    <a:pt x="32108" y="6072"/>
                  </a:lnTo>
                  <a:lnTo>
                    <a:pt x="29974" y="15704"/>
                  </a:lnTo>
                  <a:lnTo>
                    <a:pt x="22344" y="46963"/>
                  </a:lnTo>
                  <a:lnTo>
                    <a:pt x="24886" y="59726"/>
                  </a:lnTo>
                  <a:lnTo>
                    <a:pt x="28229" y="70461"/>
                  </a:lnTo>
                  <a:lnTo>
                    <a:pt x="33948" y="78524"/>
                  </a:lnTo>
                  <a:lnTo>
                    <a:pt x="41899" y="84460"/>
                  </a:lnTo>
                  <a:lnTo>
                    <a:pt x="52488" y="89449"/>
                  </a:lnTo>
                  <a:lnTo>
                    <a:pt x="56865" y="90357"/>
                  </a:lnTo>
                  <a:lnTo>
                    <a:pt x="63608" y="89483"/>
                  </a:lnTo>
                  <a:lnTo>
                    <a:pt x="74743" y="85025"/>
                  </a:lnTo>
                  <a:lnTo>
                    <a:pt x="80962" y="79352"/>
                  </a:lnTo>
                  <a:lnTo>
                    <a:pt x="100137" y="50966"/>
                  </a:lnTo>
                  <a:lnTo>
                    <a:pt x="104477" y="41873"/>
                  </a:lnTo>
                  <a:lnTo>
                    <a:pt x="112224" y="10457"/>
                  </a:lnTo>
                  <a:lnTo>
                    <a:pt x="114027" y="6056"/>
                  </a:lnTo>
                  <a:lnTo>
                    <a:pt x="117590" y="8957"/>
                  </a:lnTo>
                  <a:lnTo>
                    <a:pt x="119290" y="16146"/>
                  </a:lnTo>
                  <a:lnTo>
                    <a:pt x="123752" y="41380"/>
                  </a:lnTo>
                  <a:lnTo>
                    <a:pt x="126038" y="68655"/>
                  </a:lnTo>
                  <a:lnTo>
                    <a:pt x="130086" y="92338"/>
                  </a:lnTo>
                  <a:lnTo>
                    <a:pt x="139125" y="119502"/>
                  </a:lnTo>
                  <a:lnTo>
                    <a:pt x="143998" y="149893"/>
                  </a:lnTo>
                  <a:lnTo>
                    <a:pt x="145442" y="177870"/>
                  </a:lnTo>
                  <a:lnTo>
                    <a:pt x="142499" y="200662"/>
                  </a:lnTo>
                  <a:lnTo>
                    <a:pt x="139062" y="208593"/>
                  </a:lnTo>
                  <a:lnTo>
                    <a:pt x="137158" y="210708"/>
                  </a:lnTo>
                  <a:lnTo>
                    <a:pt x="124365" y="217056"/>
                  </a:lnTo>
                  <a:lnTo>
                    <a:pt x="111247" y="215644"/>
                  </a:lnTo>
                  <a:lnTo>
                    <a:pt x="79830" y="206611"/>
                  </a:lnTo>
                  <a:lnTo>
                    <a:pt x="50812" y="202396"/>
                  </a:lnTo>
                  <a:lnTo>
                    <a:pt x="0" y="1831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827">
              <a:extLst>
                <a:ext uri="{FF2B5EF4-FFF2-40B4-BE49-F238E27FC236}">
                  <a16:creationId xmlns:a16="http://schemas.microsoft.com/office/drawing/2014/main" id="{A8C0D559-F63A-DFA2-1563-A91753584261}"/>
                </a:ext>
              </a:extLst>
            </p:cNvPr>
            <p:cNvSpPr/>
            <p:nvPr>
              <p:custDataLst>
                <p:tags r:id="rId226"/>
              </p:custDataLst>
            </p:nvPr>
          </p:nvSpPr>
          <p:spPr>
            <a:xfrm>
              <a:off x="465039" y="1549662"/>
              <a:ext cx="30262" cy="202939"/>
            </a:xfrm>
            <a:custGeom>
              <a:avLst/>
              <a:gdLst/>
              <a:ahLst/>
              <a:cxnLst/>
              <a:rect l="0" t="0" r="0" b="0"/>
              <a:pathLst>
                <a:path w="30262" h="202939">
                  <a:moveTo>
                    <a:pt x="30261" y="6088"/>
                  </a:moveTo>
                  <a:lnTo>
                    <a:pt x="30261" y="6088"/>
                  </a:lnTo>
                  <a:lnTo>
                    <a:pt x="30261" y="0"/>
                  </a:lnTo>
                  <a:lnTo>
                    <a:pt x="26890" y="24180"/>
                  </a:lnTo>
                  <a:lnTo>
                    <a:pt x="24794" y="50646"/>
                  </a:lnTo>
                  <a:lnTo>
                    <a:pt x="19016" y="81055"/>
                  </a:lnTo>
                  <a:lnTo>
                    <a:pt x="12962" y="107444"/>
                  </a:lnTo>
                  <a:lnTo>
                    <a:pt x="6372" y="138700"/>
                  </a:lnTo>
                  <a:lnTo>
                    <a:pt x="273" y="159806"/>
                  </a:lnTo>
                  <a:lnTo>
                    <a:pt x="0" y="170362"/>
                  </a:lnTo>
                  <a:lnTo>
                    <a:pt x="4861" y="2029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828">
              <a:extLst>
                <a:ext uri="{FF2B5EF4-FFF2-40B4-BE49-F238E27FC236}">
                  <a16:creationId xmlns:a16="http://schemas.microsoft.com/office/drawing/2014/main" id="{AAF3B037-F3AC-2E0A-697B-05EE62217BB2}"/>
                </a:ext>
              </a:extLst>
            </p:cNvPr>
            <p:cNvSpPr/>
            <p:nvPr>
              <p:custDataLst>
                <p:tags r:id="rId227"/>
              </p:custDataLst>
            </p:nvPr>
          </p:nvSpPr>
          <p:spPr>
            <a:xfrm>
              <a:off x="381000" y="1473200"/>
              <a:ext cx="254001" cy="88899"/>
            </a:xfrm>
            <a:custGeom>
              <a:avLst/>
              <a:gdLst/>
              <a:ahLst/>
              <a:cxnLst/>
              <a:rect l="0" t="0" r="0" b="0"/>
              <a:pathLst>
                <a:path w="254001" h="88899">
                  <a:moveTo>
                    <a:pt x="6350" y="76200"/>
                  </a:moveTo>
                  <a:lnTo>
                    <a:pt x="6350" y="76200"/>
                  </a:lnTo>
                  <a:lnTo>
                    <a:pt x="2692" y="79859"/>
                  </a:lnTo>
                  <a:lnTo>
                    <a:pt x="5729" y="76821"/>
                  </a:lnTo>
                  <a:lnTo>
                    <a:pt x="22" y="82528"/>
                  </a:lnTo>
                  <a:lnTo>
                    <a:pt x="0" y="88877"/>
                  </a:lnTo>
                  <a:lnTo>
                    <a:pt x="8838" y="88898"/>
                  </a:lnTo>
                  <a:lnTo>
                    <a:pt x="12865" y="87018"/>
                  </a:lnTo>
                  <a:lnTo>
                    <a:pt x="14927" y="85528"/>
                  </a:lnTo>
                  <a:lnTo>
                    <a:pt x="46501" y="75759"/>
                  </a:lnTo>
                  <a:lnTo>
                    <a:pt x="76470" y="64853"/>
                  </a:lnTo>
                  <a:lnTo>
                    <a:pt x="103535" y="52113"/>
                  </a:lnTo>
                  <a:lnTo>
                    <a:pt x="132478" y="42593"/>
                  </a:lnTo>
                  <a:lnTo>
                    <a:pt x="162942" y="29554"/>
                  </a:lnTo>
                  <a:lnTo>
                    <a:pt x="190074" y="19452"/>
                  </a:lnTo>
                  <a:lnTo>
                    <a:pt x="209424" y="14701"/>
                  </a:lnTo>
                  <a:lnTo>
                    <a:pt x="220783" y="12884"/>
                  </a:lnTo>
                  <a:lnTo>
                    <a:pt x="240966" y="4913"/>
                  </a:lnTo>
                  <a:lnTo>
                    <a:pt x="245385" y="2183"/>
                  </a:lnTo>
                  <a:lnTo>
                    <a:pt x="2540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 name="SMARTInkShape-Group169">
            <a:extLst>
              <a:ext uri="{FF2B5EF4-FFF2-40B4-BE49-F238E27FC236}">
                <a16:creationId xmlns:a16="http://schemas.microsoft.com/office/drawing/2014/main" id="{4EA31C8C-6E9D-3123-E9E8-A0125870BB5C}"/>
              </a:ext>
            </a:extLst>
          </p:cNvPr>
          <p:cNvGrpSpPr/>
          <p:nvPr/>
        </p:nvGrpSpPr>
        <p:grpSpPr>
          <a:xfrm>
            <a:off x="1327150" y="1482436"/>
            <a:ext cx="234951" cy="219365"/>
            <a:chOff x="1327150" y="1482436"/>
            <a:chExt cx="234951" cy="219365"/>
          </a:xfrm>
        </p:grpSpPr>
        <p:sp>
          <p:nvSpPr>
            <p:cNvPr id="10" name="SMARTInkShape-829">
              <a:extLst>
                <a:ext uri="{FF2B5EF4-FFF2-40B4-BE49-F238E27FC236}">
                  <a16:creationId xmlns:a16="http://schemas.microsoft.com/office/drawing/2014/main" id="{88A94291-EED3-F290-2A31-44E094FF6861}"/>
                </a:ext>
              </a:extLst>
            </p:cNvPr>
            <p:cNvSpPr/>
            <p:nvPr>
              <p:custDataLst>
                <p:tags r:id="rId219"/>
              </p:custDataLst>
            </p:nvPr>
          </p:nvSpPr>
          <p:spPr>
            <a:xfrm>
              <a:off x="1327150" y="1676400"/>
              <a:ext cx="234951" cy="25401"/>
            </a:xfrm>
            <a:custGeom>
              <a:avLst/>
              <a:gdLst/>
              <a:ahLst/>
              <a:cxnLst/>
              <a:rect l="0" t="0" r="0" b="0"/>
              <a:pathLst>
                <a:path w="234951" h="25401">
                  <a:moveTo>
                    <a:pt x="0" y="25400"/>
                  </a:moveTo>
                  <a:lnTo>
                    <a:pt x="0" y="25400"/>
                  </a:lnTo>
                  <a:lnTo>
                    <a:pt x="18510" y="23519"/>
                  </a:lnTo>
                  <a:lnTo>
                    <a:pt x="49187" y="19638"/>
                  </a:lnTo>
                  <a:lnTo>
                    <a:pt x="71485" y="19311"/>
                  </a:lnTo>
                  <a:lnTo>
                    <a:pt x="97858" y="19166"/>
                  </a:lnTo>
                  <a:lnTo>
                    <a:pt x="125337" y="19102"/>
                  </a:lnTo>
                  <a:lnTo>
                    <a:pt x="151661" y="19073"/>
                  </a:lnTo>
                  <a:lnTo>
                    <a:pt x="180168" y="15686"/>
                  </a:lnTo>
                  <a:lnTo>
                    <a:pt x="210350" y="11212"/>
                  </a:lnTo>
                  <a:lnTo>
                    <a:pt x="225074" y="5909"/>
                  </a:lnTo>
                  <a:lnTo>
                    <a:pt x="2349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830">
              <a:extLst>
                <a:ext uri="{FF2B5EF4-FFF2-40B4-BE49-F238E27FC236}">
                  <a16:creationId xmlns:a16="http://schemas.microsoft.com/office/drawing/2014/main" id="{C9AFFF0D-8B6B-9764-447C-ED3F784AEE17}"/>
                </a:ext>
              </a:extLst>
            </p:cNvPr>
            <p:cNvSpPr/>
            <p:nvPr>
              <p:custDataLst>
                <p:tags r:id="rId220"/>
              </p:custDataLst>
            </p:nvPr>
          </p:nvSpPr>
          <p:spPr>
            <a:xfrm>
              <a:off x="1447800" y="1524262"/>
              <a:ext cx="12701" cy="147514"/>
            </a:xfrm>
            <a:custGeom>
              <a:avLst/>
              <a:gdLst/>
              <a:ahLst/>
              <a:cxnLst/>
              <a:rect l="0" t="0" r="0" b="0"/>
              <a:pathLst>
                <a:path w="12701" h="147514">
                  <a:moveTo>
                    <a:pt x="0" y="6088"/>
                  </a:moveTo>
                  <a:lnTo>
                    <a:pt x="0" y="6088"/>
                  </a:lnTo>
                  <a:lnTo>
                    <a:pt x="6088" y="0"/>
                  </a:lnTo>
                  <a:lnTo>
                    <a:pt x="6335" y="30144"/>
                  </a:lnTo>
                  <a:lnTo>
                    <a:pt x="8228" y="51736"/>
                  </a:lnTo>
                  <a:lnTo>
                    <a:pt x="12111" y="78787"/>
                  </a:lnTo>
                  <a:lnTo>
                    <a:pt x="10702" y="108669"/>
                  </a:lnTo>
                  <a:lnTo>
                    <a:pt x="6923" y="139306"/>
                  </a:lnTo>
                  <a:lnTo>
                    <a:pt x="6519" y="147317"/>
                  </a:lnTo>
                  <a:lnTo>
                    <a:pt x="6463" y="147513"/>
                  </a:lnTo>
                  <a:lnTo>
                    <a:pt x="6425" y="146938"/>
                  </a:lnTo>
                  <a:lnTo>
                    <a:pt x="7106" y="146554"/>
                  </a:lnTo>
                  <a:lnTo>
                    <a:pt x="12700" y="1457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831">
              <a:extLst>
                <a:ext uri="{FF2B5EF4-FFF2-40B4-BE49-F238E27FC236}">
                  <a16:creationId xmlns:a16="http://schemas.microsoft.com/office/drawing/2014/main" id="{6FEBB186-8CD4-2BAE-7ECC-E49FD208ADE4}"/>
                </a:ext>
              </a:extLst>
            </p:cNvPr>
            <p:cNvSpPr/>
            <p:nvPr>
              <p:custDataLst>
                <p:tags r:id="rId221"/>
              </p:custDataLst>
            </p:nvPr>
          </p:nvSpPr>
          <p:spPr>
            <a:xfrm>
              <a:off x="1346462" y="1482436"/>
              <a:ext cx="190239" cy="41565"/>
            </a:xfrm>
            <a:custGeom>
              <a:avLst/>
              <a:gdLst/>
              <a:ahLst/>
              <a:cxnLst/>
              <a:rect l="0" t="0" r="0" b="0"/>
              <a:pathLst>
                <a:path w="190239" h="41565">
                  <a:moveTo>
                    <a:pt x="6088" y="41564"/>
                  </a:moveTo>
                  <a:lnTo>
                    <a:pt x="6088" y="41564"/>
                  </a:lnTo>
                  <a:lnTo>
                    <a:pt x="0" y="41564"/>
                  </a:lnTo>
                  <a:lnTo>
                    <a:pt x="27402" y="34656"/>
                  </a:lnTo>
                  <a:lnTo>
                    <a:pt x="56081" y="26637"/>
                  </a:lnTo>
                  <a:lnTo>
                    <a:pt x="83505" y="21175"/>
                  </a:lnTo>
                  <a:lnTo>
                    <a:pt x="112787" y="12460"/>
                  </a:lnTo>
                  <a:lnTo>
                    <a:pt x="139924" y="5682"/>
                  </a:lnTo>
                  <a:lnTo>
                    <a:pt x="171176" y="0"/>
                  </a:lnTo>
                  <a:lnTo>
                    <a:pt x="190238" y="34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SMARTInkShape-Group170">
            <a:extLst>
              <a:ext uri="{FF2B5EF4-FFF2-40B4-BE49-F238E27FC236}">
                <a16:creationId xmlns:a16="http://schemas.microsoft.com/office/drawing/2014/main" id="{C60589BC-25DA-FBC6-BB3A-D31DE85AEA83}"/>
              </a:ext>
            </a:extLst>
          </p:cNvPr>
          <p:cNvGrpSpPr/>
          <p:nvPr/>
        </p:nvGrpSpPr>
        <p:grpSpPr>
          <a:xfrm>
            <a:off x="1809788" y="1361266"/>
            <a:ext cx="468059" cy="425463"/>
            <a:chOff x="1809788" y="1361266"/>
            <a:chExt cx="468059" cy="425463"/>
          </a:xfrm>
        </p:grpSpPr>
        <p:sp>
          <p:nvSpPr>
            <p:cNvPr id="14" name="SMARTInkShape-832">
              <a:extLst>
                <a:ext uri="{FF2B5EF4-FFF2-40B4-BE49-F238E27FC236}">
                  <a16:creationId xmlns:a16="http://schemas.microsoft.com/office/drawing/2014/main" id="{1E490850-8319-A52A-5808-95C7EAD9CB97}"/>
                </a:ext>
              </a:extLst>
            </p:cNvPr>
            <p:cNvSpPr/>
            <p:nvPr>
              <p:custDataLst>
                <p:tags r:id="rId215"/>
              </p:custDataLst>
            </p:nvPr>
          </p:nvSpPr>
          <p:spPr>
            <a:xfrm>
              <a:off x="2171700" y="1361266"/>
              <a:ext cx="106147" cy="425463"/>
            </a:xfrm>
            <a:custGeom>
              <a:avLst/>
              <a:gdLst/>
              <a:ahLst/>
              <a:cxnLst/>
              <a:rect l="0" t="0" r="0" b="0"/>
              <a:pathLst>
                <a:path w="106147" h="425463">
                  <a:moveTo>
                    <a:pt x="0" y="29384"/>
                  </a:moveTo>
                  <a:lnTo>
                    <a:pt x="0" y="29384"/>
                  </a:lnTo>
                  <a:lnTo>
                    <a:pt x="0" y="26013"/>
                  </a:lnTo>
                  <a:lnTo>
                    <a:pt x="3371" y="17175"/>
                  </a:lnTo>
                  <a:lnTo>
                    <a:pt x="12209" y="5619"/>
                  </a:lnTo>
                  <a:lnTo>
                    <a:pt x="19773" y="1183"/>
                  </a:lnTo>
                  <a:lnTo>
                    <a:pt x="23765" y="0"/>
                  </a:lnTo>
                  <a:lnTo>
                    <a:pt x="35727" y="4330"/>
                  </a:lnTo>
                  <a:lnTo>
                    <a:pt x="56289" y="17615"/>
                  </a:lnTo>
                  <a:lnTo>
                    <a:pt x="68106" y="31541"/>
                  </a:lnTo>
                  <a:lnTo>
                    <a:pt x="83923" y="61418"/>
                  </a:lnTo>
                  <a:lnTo>
                    <a:pt x="90216" y="74666"/>
                  </a:lnTo>
                  <a:lnTo>
                    <a:pt x="96137" y="106166"/>
                  </a:lnTo>
                  <a:lnTo>
                    <a:pt x="101863" y="133038"/>
                  </a:lnTo>
                  <a:lnTo>
                    <a:pt x="106146" y="161461"/>
                  </a:lnTo>
                  <a:lnTo>
                    <a:pt x="105534" y="189638"/>
                  </a:lnTo>
                  <a:lnTo>
                    <a:pt x="100884" y="220330"/>
                  </a:lnTo>
                  <a:lnTo>
                    <a:pt x="95038" y="249885"/>
                  </a:lnTo>
                  <a:lnTo>
                    <a:pt x="85074" y="278397"/>
                  </a:lnTo>
                  <a:lnTo>
                    <a:pt x="72480" y="305425"/>
                  </a:lnTo>
                  <a:lnTo>
                    <a:pt x="58532" y="333520"/>
                  </a:lnTo>
                  <a:lnTo>
                    <a:pt x="42894" y="359453"/>
                  </a:lnTo>
                  <a:lnTo>
                    <a:pt x="26615" y="387946"/>
                  </a:lnTo>
                  <a:lnTo>
                    <a:pt x="10875" y="416602"/>
                  </a:lnTo>
                  <a:lnTo>
                    <a:pt x="10778" y="419468"/>
                  </a:lnTo>
                  <a:lnTo>
                    <a:pt x="12124" y="422084"/>
                  </a:lnTo>
                  <a:lnTo>
                    <a:pt x="14433" y="424534"/>
                  </a:lnTo>
                  <a:lnTo>
                    <a:pt x="17383" y="425462"/>
                  </a:lnTo>
                  <a:lnTo>
                    <a:pt x="44450" y="4167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833">
              <a:extLst>
                <a:ext uri="{FF2B5EF4-FFF2-40B4-BE49-F238E27FC236}">
                  <a16:creationId xmlns:a16="http://schemas.microsoft.com/office/drawing/2014/main" id="{DB13AB87-7640-9504-02E1-24A539966BAD}"/>
                </a:ext>
              </a:extLst>
            </p:cNvPr>
            <p:cNvSpPr/>
            <p:nvPr>
              <p:custDataLst>
                <p:tags r:id="rId216"/>
              </p:custDataLst>
            </p:nvPr>
          </p:nvSpPr>
          <p:spPr>
            <a:xfrm>
              <a:off x="2026795" y="1682750"/>
              <a:ext cx="170306" cy="12701"/>
            </a:xfrm>
            <a:custGeom>
              <a:avLst/>
              <a:gdLst/>
              <a:ahLst/>
              <a:cxnLst/>
              <a:rect l="0" t="0" r="0" b="0"/>
              <a:pathLst>
                <a:path w="170306" h="12701">
                  <a:moveTo>
                    <a:pt x="11555" y="12700"/>
                  </a:moveTo>
                  <a:lnTo>
                    <a:pt x="11555" y="12700"/>
                  </a:lnTo>
                  <a:lnTo>
                    <a:pt x="0" y="12700"/>
                  </a:lnTo>
                  <a:lnTo>
                    <a:pt x="31415" y="11994"/>
                  </a:lnTo>
                  <a:lnTo>
                    <a:pt x="59090" y="7233"/>
                  </a:lnTo>
                  <a:lnTo>
                    <a:pt x="86082" y="3240"/>
                  </a:lnTo>
                  <a:lnTo>
                    <a:pt x="114149" y="960"/>
                  </a:lnTo>
                  <a:lnTo>
                    <a:pt x="143847" y="190"/>
                  </a:lnTo>
                  <a:lnTo>
                    <a:pt x="17030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834">
              <a:extLst>
                <a:ext uri="{FF2B5EF4-FFF2-40B4-BE49-F238E27FC236}">
                  <a16:creationId xmlns:a16="http://schemas.microsoft.com/office/drawing/2014/main" id="{80D4B40C-8195-37FA-52A3-4EBFE4B3668B}"/>
                </a:ext>
              </a:extLst>
            </p:cNvPr>
            <p:cNvSpPr/>
            <p:nvPr>
              <p:custDataLst>
                <p:tags r:id="rId217"/>
              </p:custDataLst>
            </p:nvPr>
          </p:nvSpPr>
          <p:spPr>
            <a:xfrm>
              <a:off x="2076450" y="1448277"/>
              <a:ext cx="66862" cy="228124"/>
            </a:xfrm>
            <a:custGeom>
              <a:avLst/>
              <a:gdLst/>
              <a:ahLst/>
              <a:cxnLst/>
              <a:rect l="0" t="0" r="0" b="0"/>
              <a:pathLst>
                <a:path w="66862" h="228124">
                  <a:moveTo>
                    <a:pt x="0" y="113823"/>
                  </a:moveTo>
                  <a:lnTo>
                    <a:pt x="0" y="113823"/>
                  </a:lnTo>
                  <a:lnTo>
                    <a:pt x="3371" y="113823"/>
                  </a:lnTo>
                  <a:lnTo>
                    <a:pt x="6907" y="110060"/>
                  </a:lnTo>
                  <a:lnTo>
                    <a:pt x="26667" y="80598"/>
                  </a:lnTo>
                  <a:lnTo>
                    <a:pt x="45609" y="49311"/>
                  </a:lnTo>
                  <a:lnTo>
                    <a:pt x="60622" y="22406"/>
                  </a:lnTo>
                  <a:lnTo>
                    <a:pt x="63467" y="0"/>
                  </a:lnTo>
                  <a:lnTo>
                    <a:pt x="66861" y="6406"/>
                  </a:lnTo>
                  <a:lnTo>
                    <a:pt x="64896" y="32763"/>
                  </a:lnTo>
                  <a:lnTo>
                    <a:pt x="64121" y="53808"/>
                  </a:lnTo>
                  <a:lnTo>
                    <a:pt x="61894" y="79153"/>
                  </a:lnTo>
                  <a:lnTo>
                    <a:pt x="58553" y="104058"/>
                  </a:lnTo>
                  <a:lnTo>
                    <a:pt x="53411" y="131391"/>
                  </a:lnTo>
                  <a:lnTo>
                    <a:pt x="50868" y="160499"/>
                  </a:lnTo>
                  <a:lnTo>
                    <a:pt x="46665" y="187312"/>
                  </a:lnTo>
                  <a:lnTo>
                    <a:pt x="44742" y="216677"/>
                  </a:lnTo>
                  <a:lnTo>
                    <a:pt x="42699" y="221390"/>
                  </a:lnTo>
                  <a:lnTo>
                    <a:pt x="38100" y="2281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835">
              <a:extLst>
                <a:ext uri="{FF2B5EF4-FFF2-40B4-BE49-F238E27FC236}">
                  <a16:creationId xmlns:a16="http://schemas.microsoft.com/office/drawing/2014/main" id="{66D9410F-ED50-FC73-BD5A-66620C78DA59}"/>
                </a:ext>
              </a:extLst>
            </p:cNvPr>
            <p:cNvSpPr/>
            <p:nvPr>
              <p:custDataLst>
                <p:tags r:id="rId218"/>
              </p:custDataLst>
            </p:nvPr>
          </p:nvSpPr>
          <p:spPr>
            <a:xfrm>
              <a:off x="1809788" y="1390651"/>
              <a:ext cx="120534" cy="369497"/>
            </a:xfrm>
            <a:custGeom>
              <a:avLst/>
              <a:gdLst/>
              <a:ahLst/>
              <a:cxnLst/>
              <a:rect l="0" t="0" r="0" b="0"/>
              <a:pathLst>
                <a:path w="120534" h="369497">
                  <a:moveTo>
                    <a:pt x="107912" y="6349"/>
                  </a:moveTo>
                  <a:lnTo>
                    <a:pt x="107912" y="6349"/>
                  </a:lnTo>
                  <a:lnTo>
                    <a:pt x="107912" y="2978"/>
                  </a:lnTo>
                  <a:lnTo>
                    <a:pt x="108617" y="1985"/>
                  </a:lnTo>
                  <a:lnTo>
                    <a:pt x="109793" y="1323"/>
                  </a:lnTo>
                  <a:lnTo>
                    <a:pt x="114000" y="77"/>
                  </a:lnTo>
                  <a:lnTo>
                    <a:pt x="120533" y="0"/>
                  </a:lnTo>
                  <a:lnTo>
                    <a:pt x="97997" y="24485"/>
                  </a:lnTo>
                  <a:lnTo>
                    <a:pt x="70362" y="55714"/>
                  </a:lnTo>
                  <a:lnTo>
                    <a:pt x="54296" y="79145"/>
                  </a:lnTo>
                  <a:lnTo>
                    <a:pt x="40599" y="107332"/>
                  </a:lnTo>
                  <a:lnTo>
                    <a:pt x="24232" y="138027"/>
                  </a:lnTo>
                  <a:lnTo>
                    <a:pt x="12719" y="169464"/>
                  </a:lnTo>
                  <a:lnTo>
                    <a:pt x="4839" y="201122"/>
                  </a:lnTo>
                  <a:lnTo>
                    <a:pt x="1407" y="232844"/>
                  </a:lnTo>
                  <a:lnTo>
                    <a:pt x="390" y="261215"/>
                  </a:lnTo>
                  <a:lnTo>
                    <a:pt x="89" y="287495"/>
                  </a:lnTo>
                  <a:lnTo>
                    <a:pt x="0" y="316527"/>
                  </a:lnTo>
                  <a:lnTo>
                    <a:pt x="3742" y="331413"/>
                  </a:lnTo>
                  <a:lnTo>
                    <a:pt x="21627" y="360698"/>
                  </a:lnTo>
                  <a:lnTo>
                    <a:pt x="29817" y="367978"/>
                  </a:lnTo>
                  <a:lnTo>
                    <a:pt x="34682" y="369496"/>
                  </a:lnTo>
                  <a:lnTo>
                    <a:pt x="57112" y="3682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 name="SMARTInkShape-Group171">
            <a:extLst>
              <a:ext uri="{FF2B5EF4-FFF2-40B4-BE49-F238E27FC236}">
                <a16:creationId xmlns:a16="http://schemas.microsoft.com/office/drawing/2014/main" id="{243B2213-0C29-B8F1-C83C-9D747335C428}"/>
              </a:ext>
            </a:extLst>
          </p:cNvPr>
          <p:cNvGrpSpPr/>
          <p:nvPr/>
        </p:nvGrpSpPr>
        <p:grpSpPr>
          <a:xfrm>
            <a:off x="2541050" y="1508596"/>
            <a:ext cx="856201" cy="150301"/>
            <a:chOff x="2541050" y="1508596"/>
            <a:chExt cx="856201" cy="150301"/>
          </a:xfrm>
        </p:grpSpPr>
        <p:sp>
          <p:nvSpPr>
            <p:cNvPr id="19" name="SMARTInkShape-836">
              <a:extLst>
                <a:ext uri="{FF2B5EF4-FFF2-40B4-BE49-F238E27FC236}">
                  <a16:creationId xmlns:a16="http://schemas.microsoft.com/office/drawing/2014/main" id="{A40FDEA1-8189-E0D1-9063-EC82D153163F}"/>
                </a:ext>
              </a:extLst>
            </p:cNvPr>
            <p:cNvSpPr/>
            <p:nvPr>
              <p:custDataLst>
                <p:tags r:id="rId208"/>
              </p:custDataLst>
            </p:nvPr>
          </p:nvSpPr>
          <p:spPr>
            <a:xfrm>
              <a:off x="3378462" y="1638300"/>
              <a:ext cx="18789" cy="5468"/>
            </a:xfrm>
            <a:custGeom>
              <a:avLst/>
              <a:gdLst/>
              <a:ahLst/>
              <a:cxnLst/>
              <a:rect l="0" t="0" r="0" b="0"/>
              <a:pathLst>
                <a:path w="18789" h="5468">
                  <a:moveTo>
                    <a:pt x="6088" y="0"/>
                  </a:moveTo>
                  <a:lnTo>
                    <a:pt x="6088" y="0"/>
                  </a:lnTo>
                  <a:lnTo>
                    <a:pt x="2717" y="0"/>
                  </a:lnTo>
                  <a:lnTo>
                    <a:pt x="1724" y="706"/>
                  </a:lnTo>
                  <a:lnTo>
                    <a:pt x="1062" y="1881"/>
                  </a:lnTo>
                  <a:lnTo>
                    <a:pt x="0" y="5467"/>
                  </a:lnTo>
                  <a:lnTo>
                    <a:pt x="1878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837">
              <a:extLst>
                <a:ext uri="{FF2B5EF4-FFF2-40B4-BE49-F238E27FC236}">
                  <a16:creationId xmlns:a16="http://schemas.microsoft.com/office/drawing/2014/main" id="{E038206F-6C6F-7845-F262-7333013C76E6}"/>
                </a:ext>
              </a:extLst>
            </p:cNvPr>
            <p:cNvSpPr/>
            <p:nvPr>
              <p:custDataLst>
                <p:tags r:id="rId209"/>
              </p:custDataLst>
            </p:nvPr>
          </p:nvSpPr>
          <p:spPr>
            <a:xfrm>
              <a:off x="3378200" y="1517650"/>
              <a:ext cx="6351" cy="6351"/>
            </a:xfrm>
            <a:custGeom>
              <a:avLst/>
              <a:gdLst/>
              <a:ahLst/>
              <a:cxnLst/>
              <a:rect l="0" t="0" r="0" b="0"/>
              <a:pathLst>
                <a:path w="6351" h="6351">
                  <a:moveTo>
                    <a:pt x="0" y="6350"/>
                  </a:moveTo>
                  <a:lnTo>
                    <a:pt x="0" y="6350"/>
                  </a:lnTo>
                  <a:lnTo>
                    <a:pt x="3371" y="2979"/>
                  </a:lnTo>
                  <a:lnTo>
                    <a:pt x="3658" y="1986"/>
                  </a:lnTo>
                  <a:lnTo>
                    <a:pt x="3144" y="1324"/>
                  </a:lnTo>
                  <a:lnTo>
                    <a:pt x="2096" y="883"/>
                  </a:lnTo>
                  <a:lnTo>
                    <a:pt x="2103" y="588"/>
                  </a:lnTo>
                  <a:lnTo>
                    <a:pt x="6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Shape-838">
              <a:extLst>
                <a:ext uri="{FF2B5EF4-FFF2-40B4-BE49-F238E27FC236}">
                  <a16:creationId xmlns:a16="http://schemas.microsoft.com/office/drawing/2014/main" id="{4510CFAA-D3C5-9A4E-8DC4-3A5F5789FA8E}"/>
                </a:ext>
              </a:extLst>
            </p:cNvPr>
            <p:cNvSpPr/>
            <p:nvPr>
              <p:custDataLst>
                <p:tags r:id="rId210"/>
              </p:custDataLst>
            </p:nvPr>
          </p:nvSpPr>
          <p:spPr>
            <a:xfrm>
              <a:off x="3111500" y="1531351"/>
              <a:ext cx="177801" cy="127546"/>
            </a:xfrm>
            <a:custGeom>
              <a:avLst/>
              <a:gdLst/>
              <a:ahLst/>
              <a:cxnLst/>
              <a:rect l="0" t="0" r="0" b="0"/>
              <a:pathLst>
                <a:path w="177801" h="127546">
                  <a:moveTo>
                    <a:pt x="0" y="43449"/>
                  </a:moveTo>
                  <a:lnTo>
                    <a:pt x="0" y="43449"/>
                  </a:lnTo>
                  <a:lnTo>
                    <a:pt x="8838" y="25772"/>
                  </a:lnTo>
                  <a:lnTo>
                    <a:pt x="14746" y="19600"/>
                  </a:lnTo>
                  <a:lnTo>
                    <a:pt x="29772" y="8376"/>
                  </a:lnTo>
                  <a:lnTo>
                    <a:pt x="39474" y="5540"/>
                  </a:lnTo>
                  <a:lnTo>
                    <a:pt x="41132" y="4065"/>
                  </a:lnTo>
                  <a:lnTo>
                    <a:pt x="43795" y="0"/>
                  </a:lnTo>
                  <a:lnTo>
                    <a:pt x="50998" y="2667"/>
                  </a:lnTo>
                  <a:lnTo>
                    <a:pt x="62069" y="11296"/>
                  </a:lnTo>
                  <a:lnTo>
                    <a:pt x="66391" y="16929"/>
                  </a:lnTo>
                  <a:lnTo>
                    <a:pt x="76454" y="46347"/>
                  </a:lnTo>
                  <a:lnTo>
                    <a:pt x="84717" y="77888"/>
                  </a:lnTo>
                  <a:lnTo>
                    <a:pt x="90231" y="107791"/>
                  </a:lnTo>
                  <a:lnTo>
                    <a:pt x="92314" y="118612"/>
                  </a:lnTo>
                  <a:lnTo>
                    <a:pt x="90887" y="125773"/>
                  </a:lnTo>
                  <a:lnTo>
                    <a:pt x="88814" y="127260"/>
                  </a:lnTo>
                  <a:lnTo>
                    <a:pt x="86021" y="127545"/>
                  </a:lnTo>
                  <a:lnTo>
                    <a:pt x="82747" y="127030"/>
                  </a:lnTo>
                  <a:lnTo>
                    <a:pt x="79859" y="124569"/>
                  </a:lnTo>
                  <a:lnTo>
                    <a:pt x="72423" y="110994"/>
                  </a:lnTo>
                  <a:lnTo>
                    <a:pt x="67936" y="99574"/>
                  </a:lnTo>
                  <a:lnTo>
                    <a:pt x="68185" y="77874"/>
                  </a:lnTo>
                  <a:lnTo>
                    <a:pt x="72728" y="60313"/>
                  </a:lnTo>
                  <a:lnTo>
                    <a:pt x="76002" y="56102"/>
                  </a:lnTo>
                  <a:lnTo>
                    <a:pt x="85284" y="49543"/>
                  </a:lnTo>
                  <a:lnTo>
                    <a:pt x="115923" y="37344"/>
                  </a:lnTo>
                  <a:lnTo>
                    <a:pt x="146750" y="24420"/>
                  </a:lnTo>
                  <a:lnTo>
                    <a:pt x="177800" y="180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839">
              <a:extLst>
                <a:ext uri="{FF2B5EF4-FFF2-40B4-BE49-F238E27FC236}">
                  <a16:creationId xmlns:a16="http://schemas.microsoft.com/office/drawing/2014/main" id="{BCE96BFA-921B-58CC-A2DC-1EF7D984A002}"/>
                </a:ext>
              </a:extLst>
            </p:cNvPr>
            <p:cNvSpPr/>
            <p:nvPr>
              <p:custDataLst>
                <p:tags r:id="rId211"/>
              </p:custDataLst>
            </p:nvPr>
          </p:nvSpPr>
          <p:spPr>
            <a:xfrm>
              <a:off x="3036915" y="1518901"/>
              <a:ext cx="60189" cy="116254"/>
            </a:xfrm>
            <a:custGeom>
              <a:avLst/>
              <a:gdLst/>
              <a:ahLst/>
              <a:cxnLst/>
              <a:rect l="0" t="0" r="0" b="0"/>
              <a:pathLst>
                <a:path w="60189" h="116254">
                  <a:moveTo>
                    <a:pt x="55535" y="30499"/>
                  </a:moveTo>
                  <a:lnTo>
                    <a:pt x="55535" y="30499"/>
                  </a:lnTo>
                  <a:lnTo>
                    <a:pt x="55535" y="9300"/>
                  </a:lnTo>
                  <a:lnTo>
                    <a:pt x="53654" y="5085"/>
                  </a:lnTo>
                  <a:lnTo>
                    <a:pt x="52164" y="2973"/>
                  </a:lnTo>
                  <a:lnTo>
                    <a:pt x="48628" y="626"/>
                  </a:lnTo>
                  <a:lnTo>
                    <a:pt x="46697" y="0"/>
                  </a:lnTo>
                  <a:lnTo>
                    <a:pt x="40789" y="1187"/>
                  </a:lnTo>
                  <a:lnTo>
                    <a:pt x="37237" y="2491"/>
                  </a:lnTo>
                  <a:lnTo>
                    <a:pt x="25497" y="14439"/>
                  </a:lnTo>
                  <a:lnTo>
                    <a:pt x="9594" y="41098"/>
                  </a:lnTo>
                  <a:lnTo>
                    <a:pt x="2020" y="58177"/>
                  </a:lnTo>
                  <a:lnTo>
                    <a:pt x="0" y="72669"/>
                  </a:lnTo>
                  <a:lnTo>
                    <a:pt x="2866" y="86636"/>
                  </a:lnTo>
                  <a:lnTo>
                    <a:pt x="16203" y="112849"/>
                  </a:lnTo>
                  <a:lnTo>
                    <a:pt x="20847" y="115738"/>
                  </a:lnTo>
                  <a:lnTo>
                    <a:pt x="26060" y="116253"/>
                  </a:lnTo>
                  <a:lnTo>
                    <a:pt x="31651" y="115185"/>
                  </a:lnTo>
                  <a:lnTo>
                    <a:pt x="41627" y="108354"/>
                  </a:lnTo>
                  <a:lnTo>
                    <a:pt x="46263" y="103569"/>
                  </a:lnTo>
                  <a:lnTo>
                    <a:pt x="56159" y="79980"/>
                  </a:lnTo>
                  <a:lnTo>
                    <a:pt x="60188" y="60761"/>
                  </a:lnTo>
                  <a:lnTo>
                    <a:pt x="58011" y="39387"/>
                  </a:lnTo>
                  <a:lnTo>
                    <a:pt x="55775" y="34308"/>
                  </a:lnTo>
                  <a:lnTo>
                    <a:pt x="52873" y="30921"/>
                  </a:lnTo>
                  <a:lnTo>
                    <a:pt x="49527" y="28664"/>
                  </a:lnTo>
                  <a:lnTo>
                    <a:pt x="23785" y="304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840">
              <a:extLst>
                <a:ext uri="{FF2B5EF4-FFF2-40B4-BE49-F238E27FC236}">
                  <a16:creationId xmlns:a16="http://schemas.microsoft.com/office/drawing/2014/main" id="{6C04C148-A757-4224-8144-7D848F0E94D2}"/>
                </a:ext>
              </a:extLst>
            </p:cNvPr>
            <p:cNvSpPr/>
            <p:nvPr>
              <p:custDataLst>
                <p:tags r:id="rId212"/>
              </p:custDataLst>
            </p:nvPr>
          </p:nvSpPr>
          <p:spPr>
            <a:xfrm>
              <a:off x="2870200" y="1531695"/>
              <a:ext cx="171451" cy="97060"/>
            </a:xfrm>
            <a:custGeom>
              <a:avLst/>
              <a:gdLst/>
              <a:ahLst/>
              <a:cxnLst/>
              <a:rect l="0" t="0" r="0" b="0"/>
              <a:pathLst>
                <a:path w="171451" h="97060">
                  <a:moveTo>
                    <a:pt x="0" y="36755"/>
                  </a:moveTo>
                  <a:lnTo>
                    <a:pt x="0" y="36755"/>
                  </a:lnTo>
                  <a:lnTo>
                    <a:pt x="11933" y="22940"/>
                  </a:lnTo>
                  <a:lnTo>
                    <a:pt x="17298" y="15799"/>
                  </a:lnTo>
                  <a:lnTo>
                    <a:pt x="36310" y="3195"/>
                  </a:lnTo>
                  <a:lnTo>
                    <a:pt x="48780" y="0"/>
                  </a:lnTo>
                  <a:lnTo>
                    <a:pt x="52981" y="963"/>
                  </a:lnTo>
                  <a:lnTo>
                    <a:pt x="61412" y="5796"/>
                  </a:lnTo>
                  <a:lnTo>
                    <a:pt x="74092" y="19821"/>
                  </a:lnTo>
                  <a:lnTo>
                    <a:pt x="78791" y="29464"/>
                  </a:lnTo>
                  <a:lnTo>
                    <a:pt x="86419" y="56517"/>
                  </a:lnTo>
                  <a:lnTo>
                    <a:pt x="87459" y="75066"/>
                  </a:lnTo>
                  <a:lnTo>
                    <a:pt x="83613" y="91851"/>
                  </a:lnTo>
                  <a:lnTo>
                    <a:pt x="81848" y="94652"/>
                  </a:lnTo>
                  <a:lnTo>
                    <a:pt x="79965" y="96520"/>
                  </a:lnTo>
                  <a:lnTo>
                    <a:pt x="77299" y="97059"/>
                  </a:lnTo>
                  <a:lnTo>
                    <a:pt x="70574" y="95777"/>
                  </a:lnTo>
                  <a:lnTo>
                    <a:pt x="58854" y="87718"/>
                  </a:lnTo>
                  <a:lnTo>
                    <a:pt x="54380" y="82218"/>
                  </a:lnTo>
                  <a:lnTo>
                    <a:pt x="52391" y="76716"/>
                  </a:lnTo>
                  <a:lnTo>
                    <a:pt x="51508" y="69567"/>
                  </a:lnTo>
                  <a:lnTo>
                    <a:pt x="54877" y="61686"/>
                  </a:lnTo>
                  <a:lnTo>
                    <a:pt x="61785" y="53480"/>
                  </a:lnTo>
                  <a:lnTo>
                    <a:pt x="91998" y="32634"/>
                  </a:lnTo>
                  <a:lnTo>
                    <a:pt x="113729" y="22756"/>
                  </a:lnTo>
                  <a:lnTo>
                    <a:pt x="142593" y="16821"/>
                  </a:lnTo>
                  <a:lnTo>
                    <a:pt x="171450" y="113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841">
              <a:extLst>
                <a:ext uri="{FF2B5EF4-FFF2-40B4-BE49-F238E27FC236}">
                  <a16:creationId xmlns:a16="http://schemas.microsoft.com/office/drawing/2014/main" id="{2EB5B81B-BD8D-F5C6-A64C-9860BEEA333D}"/>
                </a:ext>
              </a:extLst>
            </p:cNvPr>
            <p:cNvSpPr/>
            <p:nvPr>
              <p:custDataLst>
                <p:tags r:id="rId213"/>
              </p:custDataLst>
            </p:nvPr>
          </p:nvSpPr>
          <p:spPr>
            <a:xfrm>
              <a:off x="2736850" y="1530980"/>
              <a:ext cx="177801" cy="108868"/>
            </a:xfrm>
            <a:custGeom>
              <a:avLst/>
              <a:gdLst/>
              <a:ahLst/>
              <a:cxnLst/>
              <a:rect l="0" t="0" r="0" b="0"/>
              <a:pathLst>
                <a:path w="177801" h="108868">
                  <a:moveTo>
                    <a:pt x="0" y="31120"/>
                  </a:moveTo>
                  <a:lnTo>
                    <a:pt x="0" y="31120"/>
                  </a:lnTo>
                  <a:lnTo>
                    <a:pt x="0" y="22281"/>
                  </a:lnTo>
                  <a:lnTo>
                    <a:pt x="1881" y="18255"/>
                  </a:lnTo>
                  <a:lnTo>
                    <a:pt x="12209" y="6550"/>
                  </a:lnTo>
                  <a:lnTo>
                    <a:pt x="19773" y="2561"/>
                  </a:lnTo>
                  <a:lnTo>
                    <a:pt x="36126" y="0"/>
                  </a:lnTo>
                  <a:lnTo>
                    <a:pt x="55468" y="2928"/>
                  </a:lnTo>
                  <a:lnTo>
                    <a:pt x="60967" y="5975"/>
                  </a:lnTo>
                  <a:lnTo>
                    <a:pt x="68959" y="15006"/>
                  </a:lnTo>
                  <a:lnTo>
                    <a:pt x="80796" y="35361"/>
                  </a:lnTo>
                  <a:lnTo>
                    <a:pt x="88005" y="66112"/>
                  </a:lnTo>
                  <a:lnTo>
                    <a:pt x="91560" y="77481"/>
                  </a:lnTo>
                  <a:lnTo>
                    <a:pt x="89847" y="89119"/>
                  </a:lnTo>
                  <a:lnTo>
                    <a:pt x="80620" y="107096"/>
                  </a:lnTo>
                  <a:lnTo>
                    <a:pt x="77736" y="108582"/>
                  </a:lnTo>
                  <a:lnTo>
                    <a:pt x="74402" y="108867"/>
                  </a:lnTo>
                  <a:lnTo>
                    <a:pt x="70768" y="108351"/>
                  </a:lnTo>
                  <a:lnTo>
                    <a:pt x="62967" y="104015"/>
                  </a:lnTo>
                  <a:lnTo>
                    <a:pt x="55502" y="97385"/>
                  </a:lnTo>
                  <a:lnTo>
                    <a:pt x="49833" y="89734"/>
                  </a:lnTo>
                  <a:lnTo>
                    <a:pt x="48724" y="79748"/>
                  </a:lnTo>
                  <a:lnTo>
                    <a:pt x="50582" y="69666"/>
                  </a:lnTo>
                  <a:lnTo>
                    <a:pt x="53761" y="62833"/>
                  </a:lnTo>
                  <a:lnTo>
                    <a:pt x="74529" y="39398"/>
                  </a:lnTo>
                  <a:lnTo>
                    <a:pt x="86916" y="30202"/>
                  </a:lnTo>
                  <a:lnTo>
                    <a:pt x="116756" y="18578"/>
                  </a:lnTo>
                  <a:lnTo>
                    <a:pt x="140428" y="12117"/>
                  </a:lnTo>
                  <a:lnTo>
                    <a:pt x="177800" y="120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842">
              <a:extLst>
                <a:ext uri="{FF2B5EF4-FFF2-40B4-BE49-F238E27FC236}">
                  <a16:creationId xmlns:a16="http://schemas.microsoft.com/office/drawing/2014/main" id="{5E061749-EE38-71E0-824B-F34B2ADEB84B}"/>
                </a:ext>
              </a:extLst>
            </p:cNvPr>
            <p:cNvSpPr/>
            <p:nvPr>
              <p:custDataLst>
                <p:tags r:id="rId214"/>
              </p:custDataLst>
            </p:nvPr>
          </p:nvSpPr>
          <p:spPr>
            <a:xfrm>
              <a:off x="2541050" y="1508596"/>
              <a:ext cx="164051" cy="128952"/>
            </a:xfrm>
            <a:custGeom>
              <a:avLst/>
              <a:gdLst/>
              <a:ahLst/>
              <a:cxnLst/>
              <a:rect l="0" t="0" r="0" b="0"/>
              <a:pathLst>
                <a:path w="164051" h="128952">
                  <a:moveTo>
                    <a:pt x="24350" y="40804"/>
                  </a:moveTo>
                  <a:lnTo>
                    <a:pt x="24350" y="40804"/>
                  </a:lnTo>
                  <a:lnTo>
                    <a:pt x="49767" y="38922"/>
                  </a:lnTo>
                  <a:lnTo>
                    <a:pt x="80249" y="31966"/>
                  </a:lnTo>
                  <a:lnTo>
                    <a:pt x="111204" y="26731"/>
                  </a:lnTo>
                  <a:lnTo>
                    <a:pt x="119396" y="23260"/>
                  </a:lnTo>
                  <a:lnTo>
                    <a:pt x="123037" y="19366"/>
                  </a:lnTo>
                  <a:lnTo>
                    <a:pt x="124656" y="15283"/>
                  </a:lnTo>
                  <a:lnTo>
                    <a:pt x="125694" y="10284"/>
                  </a:lnTo>
                  <a:lnTo>
                    <a:pt x="122503" y="6048"/>
                  </a:lnTo>
                  <a:lnTo>
                    <a:pt x="113718" y="324"/>
                  </a:lnTo>
                  <a:lnTo>
                    <a:pt x="102405" y="0"/>
                  </a:lnTo>
                  <a:lnTo>
                    <a:pt x="72146" y="5541"/>
                  </a:lnTo>
                  <a:lnTo>
                    <a:pt x="50741" y="11384"/>
                  </a:lnTo>
                  <a:lnTo>
                    <a:pt x="25251" y="29113"/>
                  </a:lnTo>
                  <a:lnTo>
                    <a:pt x="7778" y="46935"/>
                  </a:lnTo>
                  <a:lnTo>
                    <a:pt x="4835" y="51241"/>
                  </a:lnTo>
                  <a:lnTo>
                    <a:pt x="693" y="70786"/>
                  </a:lnTo>
                  <a:lnTo>
                    <a:pt x="0" y="88877"/>
                  </a:lnTo>
                  <a:lnTo>
                    <a:pt x="2474" y="99564"/>
                  </a:lnTo>
                  <a:lnTo>
                    <a:pt x="9688" y="109488"/>
                  </a:lnTo>
                  <a:lnTo>
                    <a:pt x="24825" y="123986"/>
                  </a:lnTo>
                  <a:lnTo>
                    <a:pt x="37496" y="127163"/>
                  </a:lnTo>
                  <a:lnTo>
                    <a:pt x="62582" y="128951"/>
                  </a:lnTo>
                  <a:lnTo>
                    <a:pt x="80148" y="127958"/>
                  </a:lnTo>
                  <a:lnTo>
                    <a:pt x="108459" y="120171"/>
                  </a:lnTo>
                  <a:lnTo>
                    <a:pt x="135822" y="110861"/>
                  </a:lnTo>
                  <a:lnTo>
                    <a:pt x="164050" y="10430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 name="SMARTInkShape-Group172">
            <a:extLst>
              <a:ext uri="{FF2B5EF4-FFF2-40B4-BE49-F238E27FC236}">
                <a16:creationId xmlns:a16="http://schemas.microsoft.com/office/drawing/2014/main" id="{39501622-E10B-EB20-E385-F83E41230DD5}"/>
              </a:ext>
            </a:extLst>
          </p:cNvPr>
          <p:cNvGrpSpPr/>
          <p:nvPr/>
        </p:nvGrpSpPr>
        <p:grpSpPr>
          <a:xfrm>
            <a:off x="3715633" y="1405115"/>
            <a:ext cx="1192918" cy="352222"/>
            <a:chOff x="3715633" y="1405115"/>
            <a:chExt cx="1192918" cy="352222"/>
          </a:xfrm>
        </p:grpSpPr>
        <p:sp>
          <p:nvSpPr>
            <p:cNvPr id="27" name="SMARTInkShape-843">
              <a:extLst>
                <a:ext uri="{FF2B5EF4-FFF2-40B4-BE49-F238E27FC236}">
                  <a16:creationId xmlns:a16="http://schemas.microsoft.com/office/drawing/2014/main" id="{9391D639-D50E-D8C1-5D1C-DB09184D9CAA}"/>
                </a:ext>
              </a:extLst>
            </p:cNvPr>
            <p:cNvSpPr/>
            <p:nvPr>
              <p:custDataLst>
                <p:tags r:id="rId197"/>
              </p:custDataLst>
            </p:nvPr>
          </p:nvSpPr>
          <p:spPr>
            <a:xfrm>
              <a:off x="4763187" y="1486193"/>
              <a:ext cx="145364" cy="234437"/>
            </a:xfrm>
            <a:custGeom>
              <a:avLst/>
              <a:gdLst/>
              <a:ahLst/>
              <a:cxnLst/>
              <a:rect l="0" t="0" r="0" b="0"/>
              <a:pathLst>
                <a:path w="145364" h="234437">
                  <a:moveTo>
                    <a:pt x="75513" y="25107"/>
                  </a:moveTo>
                  <a:lnTo>
                    <a:pt x="75513" y="25107"/>
                  </a:lnTo>
                  <a:lnTo>
                    <a:pt x="75513" y="21736"/>
                  </a:lnTo>
                  <a:lnTo>
                    <a:pt x="77395" y="18199"/>
                  </a:lnTo>
                  <a:lnTo>
                    <a:pt x="78884" y="16269"/>
                  </a:lnTo>
                  <a:lnTo>
                    <a:pt x="79172" y="14276"/>
                  </a:lnTo>
                  <a:lnTo>
                    <a:pt x="77609" y="10180"/>
                  </a:lnTo>
                  <a:lnTo>
                    <a:pt x="76205" y="8806"/>
                  </a:lnTo>
                  <a:lnTo>
                    <a:pt x="64099" y="1934"/>
                  </a:lnTo>
                  <a:lnTo>
                    <a:pt x="45492" y="0"/>
                  </a:lnTo>
                  <a:lnTo>
                    <a:pt x="29694" y="3165"/>
                  </a:lnTo>
                  <a:lnTo>
                    <a:pt x="18349" y="8571"/>
                  </a:lnTo>
                  <a:lnTo>
                    <a:pt x="7149" y="21383"/>
                  </a:lnTo>
                  <a:lnTo>
                    <a:pt x="2795" y="30743"/>
                  </a:lnTo>
                  <a:lnTo>
                    <a:pt x="0" y="54991"/>
                  </a:lnTo>
                  <a:lnTo>
                    <a:pt x="1500" y="64965"/>
                  </a:lnTo>
                  <a:lnTo>
                    <a:pt x="2888" y="68612"/>
                  </a:lnTo>
                  <a:lnTo>
                    <a:pt x="10074" y="74546"/>
                  </a:lnTo>
                  <a:lnTo>
                    <a:pt x="14954" y="77117"/>
                  </a:lnTo>
                  <a:lnTo>
                    <a:pt x="26020" y="78091"/>
                  </a:lnTo>
                  <a:lnTo>
                    <a:pt x="31934" y="77363"/>
                  </a:lnTo>
                  <a:lnTo>
                    <a:pt x="36582" y="75466"/>
                  </a:lnTo>
                  <a:lnTo>
                    <a:pt x="67751" y="50591"/>
                  </a:lnTo>
                  <a:lnTo>
                    <a:pt x="70339" y="48446"/>
                  </a:lnTo>
                  <a:lnTo>
                    <a:pt x="72064" y="47722"/>
                  </a:lnTo>
                  <a:lnTo>
                    <a:pt x="73214" y="47945"/>
                  </a:lnTo>
                  <a:lnTo>
                    <a:pt x="73980" y="48799"/>
                  </a:lnTo>
                  <a:lnTo>
                    <a:pt x="74832" y="51629"/>
                  </a:lnTo>
                  <a:lnTo>
                    <a:pt x="75059" y="53372"/>
                  </a:lnTo>
                  <a:lnTo>
                    <a:pt x="71059" y="81516"/>
                  </a:lnTo>
                  <a:lnTo>
                    <a:pt x="69019" y="110808"/>
                  </a:lnTo>
                  <a:lnTo>
                    <a:pt x="64965" y="140419"/>
                  </a:lnTo>
                  <a:lnTo>
                    <a:pt x="63451" y="164636"/>
                  </a:lnTo>
                  <a:lnTo>
                    <a:pt x="62939" y="196184"/>
                  </a:lnTo>
                  <a:lnTo>
                    <a:pt x="62164" y="204858"/>
                  </a:lnTo>
                  <a:lnTo>
                    <a:pt x="56351" y="228998"/>
                  </a:lnTo>
                  <a:lnTo>
                    <a:pt x="54977" y="230884"/>
                  </a:lnTo>
                  <a:lnTo>
                    <a:pt x="51569" y="232980"/>
                  </a:lnTo>
                  <a:lnTo>
                    <a:pt x="43632" y="234326"/>
                  </a:lnTo>
                  <a:lnTo>
                    <a:pt x="41559" y="234436"/>
                  </a:lnTo>
                  <a:lnTo>
                    <a:pt x="35493" y="230796"/>
                  </a:lnTo>
                  <a:lnTo>
                    <a:pt x="28798" y="224474"/>
                  </a:lnTo>
                  <a:lnTo>
                    <a:pt x="21062" y="212276"/>
                  </a:lnTo>
                  <a:lnTo>
                    <a:pt x="14010" y="191431"/>
                  </a:lnTo>
                  <a:lnTo>
                    <a:pt x="12408" y="163402"/>
                  </a:lnTo>
                  <a:lnTo>
                    <a:pt x="18872" y="137501"/>
                  </a:lnTo>
                  <a:lnTo>
                    <a:pt x="26353" y="122066"/>
                  </a:lnTo>
                  <a:lnTo>
                    <a:pt x="29335" y="119380"/>
                  </a:lnTo>
                  <a:lnTo>
                    <a:pt x="55347" y="107414"/>
                  </a:lnTo>
                  <a:lnTo>
                    <a:pt x="85014" y="102513"/>
                  </a:lnTo>
                  <a:lnTo>
                    <a:pt x="95728" y="99962"/>
                  </a:lnTo>
                  <a:lnTo>
                    <a:pt x="104253" y="97181"/>
                  </a:lnTo>
                  <a:lnTo>
                    <a:pt x="133532" y="95152"/>
                  </a:lnTo>
                  <a:lnTo>
                    <a:pt x="145363" y="949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Shape-844">
              <a:extLst>
                <a:ext uri="{FF2B5EF4-FFF2-40B4-BE49-F238E27FC236}">
                  <a16:creationId xmlns:a16="http://schemas.microsoft.com/office/drawing/2014/main" id="{62173E51-F531-EDEF-89DD-20500DAB7187}"/>
                </a:ext>
              </a:extLst>
            </p:cNvPr>
            <p:cNvSpPr/>
            <p:nvPr>
              <p:custDataLst>
                <p:tags r:id="rId198"/>
              </p:custDataLst>
            </p:nvPr>
          </p:nvSpPr>
          <p:spPr>
            <a:xfrm>
              <a:off x="4591050" y="1506367"/>
              <a:ext cx="152401" cy="87484"/>
            </a:xfrm>
            <a:custGeom>
              <a:avLst/>
              <a:gdLst/>
              <a:ahLst/>
              <a:cxnLst/>
              <a:rect l="0" t="0" r="0" b="0"/>
              <a:pathLst>
                <a:path w="152401" h="87484">
                  <a:moveTo>
                    <a:pt x="0" y="62083"/>
                  </a:moveTo>
                  <a:lnTo>
                    <a:pt x="0" y="62083"/>
                  </a:lnTo>
                  <a:lnTo>
                    <a:pt x="705" y="51944"/>
                  </a:lnTo>
                  <a:lnTo>
                    <a:pt x="3371" y="44407"/>
                  </a:lnTo>
                  <a:lnTo>
                    <a:pt x="8789" y="38234"/>
                  </a:lnTo>
                  <a:lnTo>
                    <a:pt x="15900" y="31728"/>
                  </a:lnTo>
                  <a:lnTo>
                    <a:pt x="39887" y="3366"/>
                  </a:lnTo>
                  <a:lnTo>
                    <a:pt x="44304" y="709"/>
                  </a:lnTo>
                  <a:lnTo>
                    <a:pt x="46470" y="0"/>
                  </a:lnTo>
                  <a:lnTo>
                    <a:pt x="48618" y="939"/>
                  </a:lnTo>
                  <a:lnTo>
                    <a:pt x="52888" y="5745"/>
                  </a:lnTo>
                  <a:lnTo>
                    <a:pt x="55255" y="12585"/>
                  </a:lnTo>
                  <a:lnTo>
                    <a:pt x="56984" y="38679"/>
                  </a:lnTo>
                  <a:lnTo>
                    <a:pt x="57140" y="69040"/>
                  </a:lnTo>
                  <a:lnTo>
                    <a:pt x="57850" y="70955"/>
                  </a:lnTo>
                  <a:lnTo>
                    <a:pt x="59027" y="72231"/>
                  </a:lnTo>
                  <a:lnTo>
                    <a:pt x="63238" y="74634"/>
                  </a:lnTo>
                  <a:lnTo>
                    <a:pt x="70164" y="71368"/>
                  </a:lnTo>
                  <a:lnTo>
                    <a:pt x="96669" y="41885"/>
                  </a:lnTo>
                  <a:lnTo>
                    <a:pt x="119499" y="16704"/>
                  </a:lnTo>
                  <a:lnTo>
                    <a:pt x="137277" y="6292"/>
                  </a:lnTo>
                  <a:lnTo>
                    <a:pt x="138790" y="7250"/>
                  </a:lnTo>
                  <a:lnTo>
                    <a:pt x="142353" y="12078"/>
                  </a:lnTo>
                  <a:lnTo>
                    <a:pt x="150589" y="33861"/>
                  </a:lnTo>
                  <a:lnTo>
                    <a:pt x="152241" y="62950"/>
                  </a:lnTo>
                  <a:lnTo>
                    <a:pt x="152400" y="874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845">
              <a:extLst>
                <a:ext uri="{FF2B5EF4-FFF2-40B4-BE49-F238E27FC236}">
                  <a16:creationId xmlns:a16="http://schemas.microsoft.com/office/drawing/2014/main" id="{5C297550-8C91-C807-A355-7C65E59D8EDE}"/>
                </a:ext>
              </a:extLst>
            </p:cNvPr>
            <p:cNvSpPr/>
            <p:nvPr>
              <p:custDataLst>
                <p:tags r:id="rId199"/>
              </p:custDataLst>
            </p:nvPr>
          </p:nvSpPr>
          <p:spPr>
            <a:xfrm>
              <a:off x="4533900" y="1440022"/>
              <a:ext cx="12701" cy="14129"/>
            </a:xfrm>
            <a:custGeom>
              <a:avLst/>
              <a:gdLst/>
              <a:ahLst/>
              <a:cxnLst/>
              <a:rect l="0" t="0" r="0" b="0"/>
              <a:pathLst>
                <a:path w="12701" h="14129">
                  <a:moveTo>
                    <a:pt x="0" y="14128"/>
                  </a:moveTo>
                  <a:lnTo>
                    <a:pt x="0" y="14128"/>
                  </a:lnTo>
                  <a:lnTo>
                    <a:pt x="0" y="1919"/>
                  </a:lnTo>
                  <a:lnTo>
                    <a:pt x="705" y="344"/>
                  </a:lnTo>
                  <a:lnTo>
                    <a:pt x="1882" y="0"/>
                  </a:lnTo>
                  <a:lnTo>
                    <a:pt x="3371" y="476"/>
                  </a:lnTo>
                  <a:lnTo>
                    <a:pt x="12700" y="777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846">
              <a:extLst>
                <a:ext uri="{FF2B5EF4-FFF2-40B4-BE49-F238E27FC236}">
                  <a16:creationId xmlns:a16="http://schemas.microsoft.com/office/drawing/2014/main" id="{C6B2A1FE-16A3-792B-CA8A-B8889A342C07}"/>
                </a:ext>
              </a:extLst>
            </p:cNvPr>
            <p:cNvSpPr/>
            <p:nvPr>
              <p:custDataLst>
                <p:tags r:id="rId200"/>
              </p:custDataLst>
            </p:nvPr>
          </p:nvSpPr>
          <p:spPr>
            <a:xfrm>
              <a:off x="4445000" y="1493652"/>
              <a:ext cx="88901" cy="106549"/>
            </a:xfrm>
            <a:custGeom>
              <a:avLst/>
              <a:gdLst/>
              <a:ahLst/>
              <a:cxnLst/>
              <a:rect l="0" t="0" r="0" b="0"/>
              <a:pathLst>
                <a:path w="88901" h="106549">
                  <a:moveTo>
                    <a:pt x="0" y="23998"/>
                  </a:moveTo>
                  <a:lnTo>
                    <a:pt x="0" y="23998"/>
                  </a:lnTo>
                  <a:lnTo>
                    <a:pt x="10139" y="19634"/>
                  </a:lnTo>
                  <a:lnTo>
                    <a:pt x="17676" y="18531"/>
                  </a:lnTo>
                  <a:lnTo>
                    <a:pt x="25730" y="14277"/>
                  </a:lnTo>
                  <a:lnTo>
                    <a:pt x="34014" y="9094"/>
                  </a:lnTo>
                  <a:lnTo>
                    <a:pt x="63508" y="165"/>
                  </a:lnTo>
                  <a:lnTo>
                    <a:pt x="71265" y="0"/>
                  </a:lnTo>
                  <a:lnTo>
                    <a:pt x="77064" y="2278"/>
                  </a:lnTo>
                  <a:lnTo>
                    <a:pt x="84296" y="7528"/>
                  </a:lnTo>
                  <a:lnTo>
                    <a:pt x="86854" y="17148"/>
                  </a:lnTo>
                  <a:lnTo>
                    <a:pt x="87285" y="30126"/>
                  </a:lnTo>
                  <a:lnTo>
                    <a:pt x="83694" y="55704"/>
                  </a:lnTo>
                  <a:lnTo>
                    <a:pt x="83406" y="86081"/>
                  </a:lnTo>
                  <a:lnTo>
                    <a:pt x="88900" y="1065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847">
              <a:extLst>
                <a:ext uri="{FF2B5EF4-FFF2-40B4-BE49-F238E27FC236}">
                  <a16:creationId xmlns:a16="http://schemas.microsoft.com/office/drawing/2014/main" id="{301E7F49-CD47-048F-C628-3F551C4F5949}"/>
                </a:ext>
              </a:extLst>
            </p:cNvPr>
            <p:cNvSpPr/>
            <p:nvPr>
              <p:custDataLst>
                <p:tags r:id="rId201"/>
              </p:custDataLst>
            </p:nvPr>
          </p:nvSpPr>
          <p:spPr>
            <a:xfrm>
              <a:off x="4429596" y="1405115"/>
              <a:ext cx="91605" cy="194500"/>
            </a:xfrm>
            <a:custGeom>
              <a:avLst/>
              <a:gdLst/>
              <a:ahLst/>
              <a:cxnLst/>
              <a:rect l="0" t="0" r="0" b="0"/>
              <a:pathLst>
                <a:path w="91605" h="194500">
                  <a:moveTo>
                    <a:pt x="9054" y="10935"/>
                  </a:moveTo>
                  <a:lnTo>
                    <a:pt x="9054" y="10935"/>
                  </a:lnTo>
                  <a:lnTo>
                    <a:pt x="18487" y="2207"/>
                  </a:lnTo>
                  <a:lnTo>
                    <a:pt x="23359" y="0"/>
                  </a:lnTo>
                  <a:lnTo>
                    <a:pt x="24941" y="117"/>
                  </a:lnTo>
                  <a:lnTo>
                    <a:pt x="25996" y="901"/>
                  </a:lnTo>
                  <a:lnTo>
                    <a:pt x="26698" y="2129"/>
                  </a:lnTo>
                  <a:lnTo>
                    <a:pt x="27826" y="29448"/>
                  </a:lnTo>
                  <a:lnTo>
                    <a:pt x="27316" y="58597"/>
                  </a:lnTo>
                  <a:lnTo>
                    <a:pt x="23010" y="88165"/>
                  </a:lnTo>
                  <a:lnTo>
                    <a:pt x="15234" y="117834"/>
                  </a:lnTo>
                  <a:lnTo>
                    <a:pt x="9162" y="146133"/>
                  </a:lnTo>
                  <a:lnTo>
                    <a:pt x="323" y="176278"/>
                  </a:lnTo>
                  <a:lnTo>
                    <a:pt x="0" y="185080"/>
                  </a:lnTo>
                  <a:lnTo>
                    <a:pt x="2170" y="193109"/>
                  </a:lnTo>
                  <a:lnTo>
                    <a:pt x="12658" y="194499"/>
                  </a:lnTo>
                  <a:lnTo>
                    <a:pt x="44100" y="189566"/>
                  </a:lnTo>
                  <a:lnTo>
                    <a:pt x="66855" y="178760"/>
                  </a:lnTo>
                  <a:lnTo>
                    <a:pt x="83330" y="167827"/>
                  </a:lnTo>
                  <a:lnTo>
                    <a:pt x="91604" y="1569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InkShape-848">
              <a:extLst>
                <a:ext uri="{FF2B5EF4-FFF2-40B4-BE49-F238E27FC236}">
                  <a16:creationId xmlns:a16="http://schemas.microsoft.com/office/drawing/2014/main" id="{2D7936C4-6B78-CBA5-E9CD-D6B0026018B9}"/>
                </a:ext>
              </a:extLst>
            </p:cNvPr>
            <p:cNvSpPr/>
            <p:nvPr>
              <p:custDataLst>
                <p:tags r:id="rId202"/>
              </p:custDataLst>
            </p:nvPr>
          </p:nvSpPr>
          <p:spPr>
            <a:xfrm>
              <a:off x="4284175" y="1474083"/>
              <a:ext cx="116376" cy="105297"/>
            </a:xfrm>
            <a:custGeom>
              <a:avLst/>
              <a:gdLst/>
              <a:ahLst/>
              <a:cxnLst/>
              <a:rect l="0" t="0" r="0" b="0"/>
              <a:pathLst>
                <a:path w="116376" h="105297">
                  <a:moveTo>
                    <a:pt x="84625" y="5467"/>
                  </a:moveTo>
                  <a:lnTo>
                    <a:pt x="84625" y="5467"/>
                  </a:lnTo>
                  <a:lnTo>
                    <a:pt x="84625" y="2096"/>
                  </a:lnTo>
                  <a:lnTo>
                    <a:pt x="83920" y="1103"/>
                  </a:lnTo>
                  <a:lnTo>
                    <a:pt x="82743" y="441"/>
                  </a:lnTo>
                  <a:lnTo>
                    <a:pt x="81254" y="0"/>
                  </a:lnTo>
                  <a:lnTo>
                    <a:pt x="72416" y="2750"/>
                  </a:lnTo>
                  <a:lnTo>
                    <a:pt x="42196" y="28381"/>
                  </a:lnTo>
                  <a:lnTo>
                    <a:pt x="14260" y="51804"/>
                  </a:lnTo>
                  <a:lnTo>
                    <a:pt x="10198" y="55408"/>
                  </a:lnTo>
                  <a:lnTo>
                    <a:pt x="1111" y="73965"/>
                  </a:lnTo>
                  <a:lnTo>
                    <a:pt x="0" y="85535"/>
                  </a:lnTo>
                  <a:lnTo>
                    <a:pt x="691" y="90596"/>
                  </a:lnTo>
                  <a:lnTo>
                    <a:pt x="3269" y="94675"/>
                  </a:lnTo>
                  <a:lnTo>
                    <a:pt x="11778" y="101089"/>
                  </a:lnTo>
                  <a:lnTo>
                    <a:pt x="28469" y="105296"/>
                  </a:lnTo>
                  <a:lnTo>
                    <a:pt x="53071" y="101648"/>
                  </a:lnTo>
                  <a:lnTo>
                    <a:pt x="84650" y="92094"/>
                  </a:lnTo>
                  <a:lnTo>
                    <a:pt x="116375" y="753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InkShape-849">
              <a:extLst>
                <a:ext uri="{FF2B5EF4-FFF2-40B4-BE49-F238E27FC236}">
                  <a16:creationId xmlns:a16="http://schemas.microsoft.com/office/drawing/2014/main" id="{5513BDC3-DAF0-2516-5255-6D9CEB5CB82D}"/>
                </a:ext>
              </a:extLst>
            </p:cNvPr>
            <p:cNvSpPr/>
            <p:nvPr>
              <p:custDataLst>
                <p:tags r:id="rId203"/>
              </p:custDataLst>
            </p:nvPr>
          </p:nvSpPr>
          <p:spPr>
            <a:xfrm>
              <a:off x="4203700" y="1473578"/>
              <a:ext cx="88901" cy="110518"/>
            </a:xfrm>
            <a:custGeom>
              <a:avLst/>
              <a:gdLst/>
              <a:ahLst/>
              <a:cxnLst/>
              <a:rect l="0" t="0" r="0" b="0"/>
              <a:pathLst>
                <a:path w="88901" h="110518">
                  <a:moveTo>
                    <a:pt x="0" y="31372"/>
                  </a:moveTo>
                  <a:lnTo>
                    <a:pt x="0" y="31372"/>
                  </a:lnTo>
                  <a:lnTo>
                    <a:pt x="0" y="34743"/>
                  </a:lnTo>
                  <a:lnTo>
                    <a:pt x="705" y="35736"/>
                  </a:lnTo>
                  <a:lnTo>
                    <a:pt x="1881" y="36398"/>
                  </a:lnTo>
                  <a:lnTo>
                    <a:pt x="6481" y="37134"/>
                  </a:lnTo>
                  <a:lnTo>
                    <a:pt x="34305" y="36965"/>
                  </a:lnTo>
                  <a:lnTo>
                    <a:pt x="50852" y="31932"/>
                  </a:lnTo>
                  <a:lnTo>
                    <a:pt x="70440" y="17326"/>
                  </a:lnTo>
                  <a:lnTo>
                    <a:pt x="73640" y="12664"/>
                  </a:lnTo>
                  <a:lnTo>
                    <a:pt x="74493" y="10434"/>
                  </a:lnTo>
                  <a:lnTo>
                    <a:pt x="74356" y="8241"/>
                  </a:lnTo>
                  <a:lnTo>
                    <a:pt x="72323" y="3923"/>
                  </a:lnTo>
                  <a:lnTo>
                    <a:pt x="70793" y="2489"/>
                  </a:lnTo>
                  <a:lnTo>
                    <a:pt x="67212" y="896"/>
                  </a:lnTo>
                  <a:lnTo>
                    <a:pt x="61228" y="0"/>
                  </a:lnTo>
                  <a:lnTo>
                    <a:pt x="38383" y="5472"/>
                  </a:lnTo>
                  <a:lnTo>
                    <a:pt x="25526" y="11864"/>
                  </a:lnTo>
                  <a:lnTo>
                    <a:pt x="16519" y="21291"/>
                  </a:lnTo>
                  <a:lnTo>
                    <a:pt x="7481" y="40380"/>
                  </a:lnTo>
                  <a:lnTo>
                    <a:pt x="1478" y="62001"/>
                  </a:lnTo>
                  <a:lnTo>
                    <a:pt x="997" y="86158"/>
                  </a:lnTo>
                  <a:lnTo>
                    <a:pt x="3500" y="94056"/>
                  </a:lnTo>
                  <a:lnTo>
                    <a:pt x="11567" y="106060"/>
                  </a:lnTo>
                  <a:lnTo>
                    <a:pt x="22478" y="110495"/>
                  </a:lnTo>
                  <a:lnTo>
                    <a:pt x="33274" y="110517"/>
                  </a:lnTo>
                  <a:lnTo>
                    <a:pt x="57451" y="104783"/>
                  </a:lnTo>
                  <a:lnTo>
                    <a:pt x="88900" y="885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SMARTInkShape-850">
              <a:extLst>
                <a:ext uri="{FF2B5EF4-FFF2-40B4-BE49-F238E27FC236}">
                  <a16:creationId xmlns:a16="http://schemas.microsoft.com/office/drawing/2014/main" id="{A672110A-C9D7-F736-4DA2-1F2E170659C7}"/>
                </a:ext>
              </a:extLst>
            </p:cNvPr>
            <p:cNvSpPr/>
            <p:nvPr>
              <p:custDataLst>
                <p:tags r:id="rId204"/>
              </p:custDataLst>
            </p:nvPr>
          </p:nvSpPr>
          <p:spPr>
            <a:xfrm>
              <a:off x="4128383" y="1447800"/>
              <a:ext cx="11818" cy="31751"/>
            </a:xfrm>
            <a:custGeom>
              <a:avLst/>
              <a:gdLst/>
              <a:ahLst/>
              <a:cxnLst/>
              <a:rect l="0" t="0" r="0" b="0"/>
              <a:pathLst>
                <a:path w="11818" h="31751">
                  <a:moveTo>
                    <a:pt x="5467" y="31750"/>
                  </a:moveTo>
                  <a:lnTo>
                    <a:pt x="5467" y="31750"/>
                  </a:lnTo>
                  <a:lnTo>
                    <a:pt x="0" y="11977"/>
                  </a:lnTo>
                  <a:lnTo>
                    <a:pt x="411" y="9396"/>
                  </a:lnTo>
                  <a:lnTo>
                    <a:pt x="2749" y="4646"/>
                  </a:lnTo>
                  <a:lnTo>
                    <a:pt x="4361" y="3097"/>
                  </a:lnTo>
                  <a:lnTo>
                    <a:pt x="11817"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SMARTInkShape-851">
              <a:extLst>
                <a:ext uri="{FF2B5EF4-FFF2-40B4-BE49-F238E27FC236}">
                  <a16:creationId xmlns:a16="http://schemas.microsoft.com/office/drawing/2014/main" id="{AD79FE3B-54F5-B58E-ED49-4874D2404124}"/>
                </a:ext>
              </a:extLst>
            </p:cNvPr>
            <p:cNvSpPr/>
            <p:nvPr>
              <p:custDataLst>
                <p:tags r:id="rId205"/>
              </p:custDataLst>
            </p:nvPr>
          </p:nvSpPr>
          <p:spPr>
            <a:xfrm>
              <a:off x="4098007" y="1511639"/>
              <a:ext cx="76454" cy="245698"/>
            </a:xfrm>
            <a:custGeom>
              <a:avLst/>
              <a:gdLst/>
              <a:ahLst/>
              <a:cxnLst/>
              <a:rect l="0" t="0" r="0" b="0"/>
              <a:pathLst>
                <a:path w="76454" h="245698">
                  <a:moveTo>
                    <a:pt x="42193" y="12361"/>
                  </a:moveTo>
                  <a:lnTo>
                    <a:pt x="42193" y="12361"/>
                  </a:lnTo>
                  <a:lnTo>
                    <a:pt x="42193" y="0"/>
                  </a:lnTo>
                  <a:lnTo>
                    <a:pt x="42193" y="27336"/>
                  </a:lnTo>
                  <a:lnTo>
                    <a:pt x="42193" y="54898"/>
                  </a:lnTo>
                  <a:lnTo>
                    <a:pt x="42193" y="77833"/>
                  </a:lnTo>
                  <a:lnTo>
                    <a:pt x="42193" y="102137"/>
                  </a:lnTo>
                  <a:lnTo>
                    <a:pt x="42193" y="129508"/>
                  </a:lnTo>
                  <a:lnTo>
                    <a:pt x="48935" y="157765"/>
                  </a:lnTo>
                  <a:lnTo>
                    <a:pt x="53128" y="188480"/>
                  </a:lnTo>
                  <a:lnTo>
                    <a:pt x="54370" y="216552"/>
                  </a:lnTo>
                  <a:lnTo>
                    <a:pt x="54084" y="236113"/>
                  </a:lnTo>
                  <a:lnTo>
                    <a:pt x="51476" y="241864"/>
                  </a:lnTo>
                  <a:lnTo>
                    <a:pt x="48381" y="243680"/>
                  </a:lnTo>
                  <a:lnTo>
                    <a:pt x="39299" y="245697"/>
                  </a:lnTo>
                  <a:lnTo>
                    <a:pt x="34619" y="244824"/>
                  </a:lnTo>
                  <a:lnTo>
                    <a:pt x="21997" y="237559"/>
                  </a:lnTo>
                  <a:lnTo>
                    <a:pt x="16048" y="232864"/>
                  </a:lnTo>
                  <a:lnTo>
                    <a:pt x="5362" y="212770"/>
                  </a:lnTo>
                  <a:lnTo>
                    <a:pt x="0" y="191215"/>
                  </a:lnTo>
                  <a:lnTo>
                    <a:pt x="1783" y="168052"/>
                  </a:lnTo>
                  <a:lnTo>
                    <a:pt x="6829" y="155405"/>
                  </a:lnTo>
                  <a:lnTo>
                    <a:pt x="10150" y="150057"/>
                  </a:lnTo>
                  <a:lnTo>
                    <a:pt x="19485" y="142233"/>
                  </a:lnTo>
                  <a:lnTo>
                    <a:pt x="42725" y="131462"/>
                  </a:lnTo>
                  <a:lnTo>
                    <a:pt x="68131" y="127082"/>
                  </a:lnTo>
                  <a:lnTo>
                    <a:pt x="76453" y="126744"/>
                  </a:lnTo>
                  <a:lnTo>
                    <a:pt x="73943" y="12666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InkShape-852">
              <a:extLst>
                <a:ext uri="{FF2B5EF4-FFF2-40B4-BE49-F238E27FC236}">
                  <a16:creationId xmlns:a16="http://schemas.microsoft.com/office/drawing/2014/main" id="{227CA689-5951-09FF-A994-6CB3314BCE3E}"/>
                </a:ext>
              </a:extLst>
            </p:cNvPr>
            <p:cNvSpPr/>
            <p:nvPr>
              <p:custDataLst>
                <p:tags r:id="rId206"/>
              </p:custDataLst>
            </p:nvPr>
          </p:nvSpPr>
          <p:spPr>
            <a:xfrm>
              <a:off x="3950175" y="1499963"/>
              <a:ext cx="120176" cy="108719"/>
            </a:xfrm>
            <a:custGeom>
              <a:avLst/>
              <a:gdLst/>
              <a:ahLst/>
              <a:cxnLst/>
              <a:rect l="0" t="0" r="0" b="0"/>
              <a:pathLst>
                <a:path w="120176" h="108719">
                  <a:moveTo>
                    <a:pt x="24925" y="24037"/>
                  </a:moveTo>
                  <a:lnTo>
                    <a:pt x="24925" y="24037"/>
                  </a:lnTo>
                  <a:lnTo>
                    <a:pt x="24925" y="27408"/>
                  </a:lnTo>
                  <a:lnTo>
                    <a:pt x="26336" y="28401"/>
                  </a:lnTo>
                  <a:lnTo>
                    <a:pt x="38740" y="29995"/>
                  </a:lnTo>
                  <a:lnTo>
                    <a:pt x="66886" y="28471"/>
                  </a:lnTo>
                  <a:lnTo>
                    <a:pt x="95728" y="20257"/>
                  </a:lnTo>
                  <a:lnTo>
                    <a:pt x="107836" y="17743"/>
                  </a:lnTo>
                  <a:lnTo>
                    <a:pt x="109832" y="16313"/>
                  </a:lnTo>
                  <a:lnTo>
                    <a:pt x="112050" y="12843"/>
                  </a:lnTo>
                  <a:lnTo>
                    <a:pt x="113036" y="8949"/>
                  </a:lnTo>
                  <a:lnTo>
                    <a:pt x="112593" y="7628"/>
                  </a:lnTo>
                  <a:lnTo>
                    <a:pt x="111593" y="6748"/>
                  </a:lnTo>
                  <a:lnTo>
                    <a:pt x="92808" y="855"/>
                  </a:lnTo>
                  <a:lnTo>
                    <a:pt x="75142" y="0"/>
                  </a:lnTo>
                  <a:lnTo>
                    <a:pt x="48328" y="7556"/>
                  </a:lnTo>
                  <a:lnTo>
                    <a:pt x="34621" y="14595"/>
                  </a:lnTo>
                  <a:lnTo>
                    <a:pt x="4937" y="43994"/>
                  </a:lnTo>
                  <a:lnTo>
                    <a:pt x="1930" y="54544"/>
                  </a:lnTo>
                  <a:lnTo>
                    <a:pt x="0" y="84312"/>
                  </a:lnTo>
                  <a:lnTo>
                    <a:pt x="1958" y="90326"/>
                  </a:lnTo>
                  <a:lnTo>
                    <a:pt x="9779" y="98890"/>
                  </a:lnTo>
                  <a:lnTo>
                    <a:pt x="22711" y="107677"/>
                  </a:lnTo>
                  <a:lnTo>
                    <a:pt x="34995" y="108718"/>
                  </a:lnTo>
                  <a:lnTo>
                    <a:pt x="65442" y="104893"/>
                  </a:lnTo>
                  <a:lnTo>
                    <a:pt x="120175" y="7483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MARTInkShape-853">
              <a:extLst>
                <a:ext uri="{FF2B5EF4-FFF2-40B4-BE49-F238E27FC236}">
                  <a16:creationId xmlns:a16="http://schemas.microsoft.com/office/drawing/2014/main" id="{A977BEB6-E9B3-0C58-2F78-A164A2EA3F87}"/>
                </a:ext>
              </a:extLst>
            </p:cNvPr>
            <p:cNvSpPr/>
            <p:nvPr>
              <p:custDataLst>
                <p:tags r:id="rId207"/>
              </p:custDataLst>
            </p:nvPr>
          </p:nvSpPr>
          <p:spPr>
            <a:xfrm>
              <a:off x="3715633" y="1485900"/>
              <a:ext cx="208668" cy="136359"/>
            </a:xfrm>
            <a:custGeom>
              <a:avLst/>
              <a:gdLst/>
              <a:ahLst/>
              <a:cxnLst/>
              <a:rect l="0" t="0" r="0" b="0"/>
              <a:pathLst>
                <a:path w="208668" h="136359">
                  <a:moveTo>
                    <a:pt x="5467" y="25400"/>
                  </a:moveTo>
                  <a:lnTo>
                    <a:pt x="5467" y="25400"/>
                  </a:lnTo>
                  <a:lnTo>
                    <a:pt x="2096" y="25400"/>
                  </a:lnTo>
                  <a:lnTo>
                    <a:pt x="1103" y="24694"/>
                  </a:lnTo>
                  <a:lnTo>
                    <a:pt x="441" y="23518"/>
                  </a:lnTo>
                  <a:lnTo>
                    <a:pt x="0" y="22029"/>
                  </a:lnTo>
                  <a:lnTo>
                    <a:pt x="411" y="21036"/>
                  </a:lnTo>
                  <a:lnTo>
                    <a:pt x="1391" y="20374"/>
                  </a:lnTo>
                  <a:lnTo>
                    <a:pt x="2749" y="19933"/>
                  </a:lnTo>
                  <a:lnTo>
                    <a:pt x="11411" y="9791"/>
                  </a:lnTo>
                  <a:lnTo>
                    <a:pt x="25573" y="3215"/>
                  </a:lnTo>
                  <a:lnTo>
                    <a:pt x="47661" y="423"/>
                  </a:lnTo>
                  <a:lnTo>
                    <a:pt x="51941" y="2399"/>
                  </a:lnTo>
                  <a:lnTo>
                    <a:pt x="60459" y="10238"/>
                  </a:lnTo>
                  <a:lnTo>
                    <a:pt x="73188" y="29923"/>
                  </a:lnTo>
                  <a:lnTo>
                    <a:pt x="80698" y="57495"/>
                  </a:lnTo>
                  <a:lnTo>
                    <a:pt x="85535" y="81163"/>
                  </a:lnTo>
                  <a:lnTo>
                    <a:pt x="86576" y="103933"/>
                  </a:lnTo>
                  <a:lnTo>
                    <a:pt x="84319" y="112750"/>
                  </a:lnTo>
                  <a:lnTo>
                    <a:pt x="75711" y="128422"/>
                  </a:lnTo>
                  <a:lnTo>
                    <a:pt x="71346" y="132181"/>
                  </a:lnTo>
                  <a:lnTo>
                    <a:pt x="60852" y="136358"/>
                  </a:lnTo>
                  <a:lnTo>
                    <a:pt x="51014" y="136333"/>
                  </a:lnTo>
                  <a:lnTo>
                    <a:pt x="46415" y="135339"/>
                  </a:lnTo>
                  <a:lnTo>
                    <a:pt x="37542" y="128590"/>
                  </a:lnTo>
                  <a:lnTo>
                    <a:pt x="30306" y="119240"/>
                  </a:lnTo>
                  <a:lnTo>
                    <a:pt x="27090" y="110381"/>
                  </a:lnTo>
                  <a:lnTo>
                    <a:pt x="25279" y="94089"/>
                  </a:lnTo>
                  <a:lnTo>
                    <a:pt x="28619" y="83915"/>
                  </a:lnTo>
                  <a:lnTo>
                    <a:pt x="35512" y="74690"/>
                  </a:lnTo>
                  <a:lnTo>
                    <a:pt x="64305" y="49442"/>
                  </a:lnTo>
                  <a:lnTo>
                    <a:pt x="95956" y="32991"/>
                  </a:lnTo>
                  <a:lnTo>
                    <a:pt x="121727" y="20907"/>
                  </a:lnTo>
                  <a:lnTo>
                    <a:pt x="150609" y="11761"/>
                  </a:lnTo>
                  <a:lnTo>
                    <a:pt x="178175" y="6713"/>
                  </a:lnTo>
                  <a:lnTo>
                    <a:pt x="208667"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3" name="SMARTInkShape-Group173">
            <a:extLst>
              <a:ext uri="{FF2B5EF4-FFF2-40B4-BE49-F238E27FC236}">
                <a16:creationId xmlns:a16="http://schemas.microsoft.com/office/drawing/2014/main" id="{3731E90E-93D8-8011-776E-1773117004FC}"/>
              </a:ext>
            </a:extLst>
          </p:cNvPr>
          <p:cNvGrpSpPr/>
          <p:nvPr/>
        </p:nvGrpSpPr>
        <p:grpSpPr>
          <a:xfrm>
            <a:off x="5353932" y="1371600"/>
            <a:ext cx="280097" cy="234951"/>
            <a:chOff x="5353932" y="1371600"/>
            <a:chExt cx="280097" cy="234951"/>
          </a:xfrm>
        </p:grpSpPr>
        <p:sp>
          <p:nvSpPr>
            <p:cNvPr id="39" name="SMARTInkShape-854">
              <a:extLst>
                <a:ext uri="{FF2B5EF4-FFF2-40B4-BE49-F238E27FC236}">
                  <a16:creationId xmlns:a16="http://schemas.microsoft.com/office/drawing/2014/main" id="{281E5326-726B-0639-CFBC-7B3636671561}"/>
                </a:ext>
              </a:extLst>
            </p:cNvPr>
            <p:cNvSpPr/>
            <p:nvPr>
              <p:custDataLst>
                <p:tags r:id="rId193"/>
              </p:custDataLst>
            </p:nvPr>
          </p:nvSpPr>
          <p:spPr>
            <a:xfrm>
              <a:off x="5557833" y="1506458"/>
              <a:ext cx="76196" cy="96006"/>
            </a:xfrm>
            <a:custGeom>
              <a:avLst/>
              <a:gdLst/>
              <a:ahLst/>
              <a:cxnLst/>
              <a:rect l="0" t="0" r="0" b="0"/>
              <a:pathLst>
                <a:path w="76196" h="96006">
                  <a:moveTo>
                    <a:pt x="23817" y="36592"/>
                  </a:moveTo>
                  <a:lnTo>
                    <a:pt x="23817" y="36592"/>
                  </a:lnTo>
                  <a:lnTo>
                    <a:pt x="33942" y="25761"/>
                  </a:lnTo>
                  <a:lnTo>
                    <a:pt x="35754" y="19585"/>
                  </a:lnTo>
                  <a:lnTo>
                    <a:pt x="36179" y="15393"/>
                  </a:lnTo>
                  <a:lnTo>
                    <a:pt x="35585" y="13993"/>
                  </a:lnTo>
                  <a:lnTo>
                    <a:pt x="34486" y="13059"/>
                  </a:lnTo>
                  <a:lnTo>
                    <a:pt x="33046" y="12437"/>
                  </a:lnTo>
                  <a:lnTo>
                    <a:pt x="27683" y="13627"/>
                  </a:lnTo>
                  <a:lnTo>
                    <a:pt x="20597" y="17213"/>
                  </a:lnTo>
                  <a:lnTo>
                    <a:pt x="12743" y="23511"/>
                  </a:lnTo>
                  <a:lnTo>
                    <a:pt x="3759" y="38360"/>
                  </a:lnTo>
                  <a:lnTo>
                    <a:pt x="0" y="56166"/>
                  </a:lnTo>
                  <a:lnTo>
                    <a:pt x="2257" y="74847"/>
                  </a:lnTo>
                  <a:lnTo>
                    <a:pt x="7395" y="87046"/>
                  </a:lnTo>
                  <a:lnTo>
                    <a:pt x="15107" y="92647"/>
                  </a:lnTo>
                  <a:lnTo>
                    <a:pt x="20127" y="95129"/>
                  </a:lnTo>
                  <a:lnTo>
                    <a:pt x="33231" y="96005"/>
                  </a:lnTo>
                  <a:lnTo>
                    <a:pt x="47051" y="93337"/>
                  </a:lnTo>
                  <a:lnTo>
                    <a:pt x="57897" y="87447"/>
                  </a:lnTo>
                  <a:lnTo>
                    <a:pt x="68566" y="76198"/>
                  </a:lnTo>
                  <a:lnTo>
                    <a:pt x="76195" y="57186"/>
                  </a:lnTo>
                  <a:lnTo>
                    <a:pt x="76182" y="33678"/>
                  </a:lnTo>
                  <a:lnTo>
                    <a:pt x="68338" y="12210"/>
                  </a:lnTo>
                  <a:lnTo>
                    <a:pt x="62889" y="4589"/>
                  </a:lnTo>
                  <a:lnTo>
                    <a:pt x="60449" y="2557"/>
                  </a:lnTo>
                  <a:lnTo>
                    <a:pt x="52092" y="299"/>
                  </a:lnTo>
                  <a:lnTo>
                    <a:pt x="42028" y="0"/>
                  </a:lnTo>
                  <a:lnTo>
                    <a:pt x="32851" y="2220"/>
                  </a:lnTo>
                  <a:lnTo>
                    <a:pt x="11117" y="175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SMARTInkShape-855">
              <a:extLst>
                <a:ext uri="{FF2B5EF4-FFF2-40B4-BE49-F238E27FC236}">
                  <a16:creationId xmlns:a16="http://schemas.microsoft.com/office/drawing/2014/main" id="{B4DF5DDA-244E-D435-6966-95E8E560CB27}"/>
                </a:ext>
              </a:extLst>
            </p:cNvPr>
            <p:cNvSpPr/>
            <p:nvPr>
              <p:custDataLst>
                <p:tags r:id="rId194"/>
              </p:custDataLst>
            </p:nvPr>
          </p:nvSpPr>
          <p:spPr>
            <a:xfrm>
              <a:off x="5353932" y="1492250"/>
              <a:ext cx="113419" cy="19051"/>
            </a:xfrm>
            <a:custGeom>
              <a:avLst/>
              <a:gdLst/>
              <a:ahLst/>
              <a:cxnLst/>
              <a:rect l="0" t="0" r="0" b="0"/>
              <a:pathLst>
                <a:path w="113419" h="19051">
                  <a:moveTo>
                    <a:pt x="5468" y="19050"/>
                  </a:moveTo>
                  <a:lnTo>
                    <a:pt x="5468" y="19050"/>
                  </a:lnTo>
                  <a:lnTo>
                    <a:pt x="0" y="19050"/>
                  </a:lnTo>
                  <a:lnTo>
                    <a:pt x="29560" y="14686"/>
                  </a:lnTo>
                  <a:lnTo>
                    <a:pt x="60443" y="9591"/>
                  </a:lnTo>
                  <a:lnTo>
                    <a:pt x="11341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SMARTInkShape-856">
              <a:extLst>
                <a:ext uri="{FF2B5EF4-FFF2-40B4-BE49-F238E27FC236}">
                  <a16:creationId xmlns:a16="http://schemas.microsoft.com/office/drawing/2014/main" id="{487C2510-E76B-CF13-D808-65016B746A03}"/>
                </a:ext>
              </a:extLst>
            </p:cNvPr>
            <p:cNvSpPr/>
            <p:nvPr>
              <p:custDataLst>
                <p:tags r:id="rId195"/>
              </p:custDataLst>
            </p:nvPr>
          </p:nvSpPr>
          <p:spPr>
            <a:xfrm>
              <a:off x="5473700" y="1385967"/>
              <a:ext cx="19051" cy="220584"/>
            </a:xfrm>
            <a:custGeom>
              <a:avLst/>
              <a:gdLst/>
              <a:ahLst/>
              <a:cxnLst/>
              <a:rect l="0" t="0" r="0" b="0"/>
              <a:pathLst>
                <a:path w="19051" h="220584">
                  <a:moveTo>
                    <a:pt x="0" y="23733"/>
                  </a:moveTo>
                  <a:lnTo>
                    <a:pt x="0" y="23733"/>
                  </a:lnTo>
                  <a:lnTo>
                    <a:pt x="0" y="3960"/>
                  </a:lnTo>
                  <a:lnTo>
                    <a:pt x="705" y="2084"/>
                  </a:lnTo>
                  <a:lnTo>
                    <a:pt x="1882" y="834"/>
                  </a:lnTo>
                  <a:lnTo>
                    <a:pt x="3371" y="0"/>
                  </a:lnTo>
                  <a:lnTo>
                    <a:pt x="8789" y="955"/>
                  </a:lnTo>
                  <a:lnTo>
                    <a:pt x="12209" y="2198"/>
                  </a:lnTo>
                  <a:lnTo>
                    <a:pt x="14490" y="5848"/>
                  </a:lnTo>
                  <a:lnTo>
                    <a:pt x="18149" y="31986"/>
                  </a:lnTo>
                  <a:lnTo>
                    <a:pt x="18872" y="60954"/>
                  </a:lnTo>
                  <a:lnTo>
                    <a:pt x="14651" y="87765"/>
                  </a:lnTo>
                  <a:lnTo>
                    <a:pt x="13086" y="117625"/>
                  </a:lnTo>
                  <a:lnTo>
                    <a:pt x="14696" y="143275"/>
                  </a:lnTo>
                  <a:lnTo>
                    <a:pt x="17114" y="165057"/>
                  </a:lnTo>
                  <a:lnTo>
                    <a:pt x="18476" y="195037"/>
                  </a:lnTo>
                  <a:lnTo>
                    <a:pt x="19050" y="2205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SMARTInkShape-857">
              <a:extLst>
                <a:ext uri="{FF2B5EF4-FFF2-40B4-BE49-F238E27FC236}">
                  <a16:creationId xmlns:a16="http://schemas.microsoft.com/office/drawing/2014/main" id="{DB0EC9C6-D21D-9B48-A2CC-A0860CC9B4B0}"/>
                </a:ext>
              </a:extLst>
            </p:cNvPr>
            <p:cNvSpPr/>
            <p:nvPr>
              <p:custDataLst>
                <p:tags r:id="rId196"/>
              </p:custDataLst>
            </p:nvPr>
          </p:nvSpPr>
          <p:spPr>
            <a:xfrm>
              <a:off x="5359400" y="1371600"/>
              <a:ext cx="19051" cy="222251"/>
            </a:xfrm>
            <a:custGeom>
              <a:avLst/>
              <a:gdLst/>
              <a:ahLst/>
              <a:cxnLst/>
              <a:rect l="0" t="0" r="0" b="0"/>
              <a:pathLst>
                <a:path w="19051" h="222251">
                  <a:moveTo>
                    <a:pt x="0" y="0"/>
                  </a:moveTo>
                  <a:lnTo>
                    <a:pt x="0" y="0"/>
                  </a:lnTo>
                  <a:lnTo>
                    <a:pt x="0" y="26680"/>
                  </a:lnTo>
                  <a:lnTo>
                    <a:pt x="1882" y="44829"/>
                  </a:lnTo>
                  <a:lnTo>
                    <a:pt x="5026" y="67375"/>
                  </a:lnTo>
                  <a:lnTo>
                    <a:pt x="7840" y="96398"/>
                  </a:lnTo>
                  <a:lnTo>
                    <a:pt x="13141" y="127340"/>
                  </a:lnTo>
                  <a:lnTo>
                    <a:pt x="17299" y="156969"/>
                  </a:lnTo>
                  <a:lnTo>
                    <a:pt x="18704" y="185523"/>
                  </a:lnTo>
                  <a:lnTo>
                    <a:pt x="19050" y="222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7" name="SMARTInkShape-Group174">
            <a:extLst>
              <a:ext uri="{FF2B5EF4-FFF2-40B4-BE49-F238E27FC236}">
                <a16:creationId xmlns:a16="http://schemas.microsoft.com/office/drawing/2014/main" id="{2F8D7D5C-A8D2-F721-24FC-661CD15DE3EA}"/>
              </a:ext>
            </a:extLst>
          </p:cNvPr>
          <p:cNvGrpSpPr/>
          <p:nvPr/>
        </p:nvGrpSpPr>
        <p:grpSpPr>
          <a:xfrm>
            <a:off x="5924550" y="1430156"/>
            <a:ext cx="666751" cy="192390"/>
            <a:chOff x="5924550" y="1430156"/>
            <a:chExt cx="666751" cy="192390"/>
          </a:xfrm>
        </p:grpSpPr>
        <p:sp>
          <p:nvSpPr>
            <p:cNvPr id="44" name="SMARTInkShape-858">
              <a:extLst>
                <a:ext uri="{FF2B5EF4-FFF2-40B4-BE49-F238E27FC236}">
                  <a16:creationId xmlns:a16="http://schemas.microsoft.com/office/drawing/2014/main" id="{95B71701-4E76-E108-976C-EB7A083DDBC0}"/>
                </a:ext>
              </a:extLst>
            </p:cNvPr>
            <p:cNvSpPr/>
            <p:nvPr>
              <p:custDataLst>
                <p:tags r:id="rId190"/>
              </p:custDataLst>
            </p:nvPr>
          </p:nvSpPr>
          <p:spPr>
            <a:xfrm>
              <a:off x="6338896" y="1493234"/>
              <a:ext cx="252405" cy="106967"/>
            </a:xfrm>
            <a:custGeom>
              <a:avLst/>
              <a:gdLst/>
              <a:ahLst/>
              <a:cxnLst/>
              <a:rect l="0" t="0" r="0" b="0"/>
              <a:pathLst>
                <a:path w="252405" h="106967">
                  <a:moveTo>
                    <a:pt x="17454" y="81566"/>
                  </a:moveTo>
                  <a:lnTo>
                    <a:pt x="17454" y="81566"/>
                  </a:lnTo>
                  <a:lnTo>
                    <a:pt x="14082" y="78195"/>
                  </a:lnTo>
                  <a:lnTo>
                    <a:pt x="13795" y="75791"/>
                  </a:lnTo>
                  <a:lnTo>
                    <a:pt x="15358" y="69357"/>
                  </a:lnTo>
                  <a:lnTo>
                    <a:pt x="22167" y="63675"/>
                  </a:lnTo>
                  <a:lnTo>
                    <a:pt x="53342" y="47767"/>
                  </a:lnTo>
                  <a:lnTo>
                    <a:pt x="82359" y="32887"/>
                  </a:lnTo>
                  <a:lnTo>
                    <a:pt x="90699" y="27239"/>
                  </a:lnTo>
                  <a:lnTo>
                    <a:pt x="98639" y="24788"/>
                  </a:lnTo>
                  <a:lnTo>
                    <a:pt x="99094" y="23958"/>
                  </a:lnTo>
                  <a:lnTo>
                    <a:pt x="99600" y="21155"/>
                  </a:lnTo>
                  <a:lnTo>
                    <a:pt x="99029" y="20125"/>
                  </a:lnTo>
                  <a:lnTo>
                    <a:pt x="97943" y="19439"/>
                  </a:lnTo>
                  <a:lnTo>
                    <a:pt x="93043" y="18473"/>
                  </a:lnTo>
                  <a:lnTo>
                    <a:pt x="91130" y="18337"/>
                  </a:lnTo>
                  <a:lnTo>
                    <a:pt x="89854" y="17541"/>
                  </a:lnTo>
                  <a:lnTo>
                    <a:pt x="89005" y="16305"/>
                  </a:lnTo>
                  <a:lnTo>
                    <a:pt x="88438" y="14775"/>
                  </a:lnTo>
                  <a:lnTo>
                    <a:pt x="80898" y="9251"/>
                  </a:lnTo>
                  <a:lnTo>
                    <a:pt x="50381" y="0"/>
                  </a:lnTo>
                  <a:lnTo>
                    <a:pt x="44319" y="1335"/>
                  </a:lnTo>
                  <a:lnTo>
                    <a:pt x="39271" y="3574"/>
                  </a:lnTo>
                  <a:lnTo>
                    <a:pt x="24752" y="8501"/>
                  </a:lnTo>
                  <a:lnTo>
                    <a:pt x="12874" y="17505"/>
                  </a:lnTo>
                  <a:lnTo>
                    <a:pt x="3790" y="32481"/>
                  </a:lnTo>
                  <a:lnTo>
                    <a:pt x="0" y="53695"/>
                  </a:lnTo>
                  <a:lnTo>
                    <a:pt x="2248" y="74484"/>
                  </a:lnTo>
                  <a:lnTo>
                    <a:pt x="7382" y="87307"/>
                  </a:lnTo>
                  <a:lnTo>
                    <a:pt x="20114" y="98946"/>
                  </a:lnTo>
                  <a:lnTo>
                    <a:pt x="33218" y="103401"/>
                  </a:lnTo>
                  <a:lnTo>
                    <a:pt x="47038" y="104676"/>
                  </a:lnTo>
                  <a:lnTo>
                    <a:pt x="57884" y="102891"/>
                  </a:lnTo>
                  <a:lnTo>
                    <a:pt x="71924" y="94548"/>
                  </a:lnTo>
                  <a:lnTo>
                    <a:pt x="76940" y="88982"/>
                  </a:lnTo>
                  <a:lnTo>
                    <a:pt x="83529" y="80000"/>
                  </a:lnTo>
                  <a:lnTo>
                    <a:pt x="102817" y="57910"/>
                  </a:lnTo>
                  <a:lnTo>
                    <a:pt x="106194" y="52002"/>
                  </a:lnTo>
                  <a:lnTo>
                    <a:pt x="133808" y="22386"/>
                  </a:lnTo>
                  <a:lnTo>
                    <a:pt x="135239" y="21651"/>
                  </a:lnTo>
                  <a:lnTo>
                    <a:pt x="136195" y="21867"/>
                  </a:lnTo>
                  <a:lnTo>
                    <a:pt x="136830" y="22717"/>
                  </a:lnTo>
                  <a:lnTo>
                    <a:pt x="137727" y="27284"/>
                  </a:lnTo>
                  <a:lnTo>
                    <a:pt x="138090" y="56361"/>
                  </a:lnTo>
                  <a:lnTo>
                    <a:pt x="138104" y="71505"/>
                  </a:lnTo>
                  <a:lnTo>
                    <a:pt x="138809" y="72742"/>
                  </a:lnTo>
                  <a:lnTo>
                    <a:pt x="139986" y="73567"/>
                  </a:lnTo>
                  <a:lnTo>
                    <a:pt x="144192" y="75119"/>
                  </a:lnTo>
                  <a:lnTo>
                    <a:pt x="147748" y="75187"/>
                  </a:lnTo>
                  <a:lnTo>
                    <a:pt x="151327" y="73322"/>
                  </a:lnTo>
                  <a:lnTo>
                    <a:pt x="165651" y="60289"/>
                  </a:lnTo>
                  <a:lnTo>
                    <a:pt x="167985" y="56117"/>
                  </a:lnTo>
                  <a:lnTo>
                    <a:pt x="169729" y="51911"/>
                  </a:lnTo>
                  <a:lnTo>
                    <a:pt x="180612" y="35572"/>
                  </a:lnTo>
                  <a:lnTo>
                    <a:pt x="200290" y="20995"/>
                  </a:lnTo>
                  <a:lnTo>
                    <a:pt x="205253" y="18662"/>
                  </a:lnTo>
                  <a:lnTo>
                    <a:pt x="212973" y="12770"/>
                  </a:lnTo>
                  <a:lnTo>
                    <a:pt x="217281" y="12028"/>
                  </a:lnTo>
                  <a:lnTo>
                    <a:pt x="218405" y="12630"/>
                  </a:lnTo>
                  <a:lnTo>
                    <a:pt x="219155" y="13736"/>
                  </a:lnTo>
                  <a:lnTo>
                    <a:pt x="219655" y="15180"/>
                  </a:lnTo>
                  <a:lnTo>
                    <a:pt x="223938" y="44328"/>
                  </a:lnTo>
                  <a:lnTo>
                    <a:pt x="226736" y="74900"/>
                  </a:lnTo>
                  <a:lnTo>
                    <a:pt x="226925" y="82962"/>
                  </a:lnTo>
                  <a:lnTo>
                    <a:pt x="228850" y="87595"/>
                  </a:lnTo>
                  <a:lnTo>
                    <a:pt x="231353" y="92007"/>
                  </a:lnTo>
                  <a:lnTo>
                    <a:pt x="232465" y="96319"/>
                  </a:lnTo>
                  <a:lnTo>
                    <a:pt x="236722" y="100588"/>
                  </a:lnTo>
                  <a:lnTo>
                    <a:pt x="242612" y="104131"/>
                  </a:lnTo>
                  <a:lnTo>
                    <a:pt x="252404" y="1069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SMARTInkShape-859">
              <a:extLst>
                <a:ext uri="{FF2B5EF4-FFF2-40B4-BE49-F238E27FC236}">
                  <a16:creationId xmlns:a16="http://schemas.microsoft.com/office/drawing/2014/main" id="{7273430C-5DF7-ED9B-2759-489DC2DFB4C8}"/>
                </a:ext>
              </a:extLst>
            </p:cNvPr>
            <p:cNvSpPr/>
            <p:nvPr>
              <p:custDataLst>
                <p:tags r:id="rId191"/>
              </p:custDataLst>
            </p:nvPr>
          </p:nvSpPr>
          <p:spPr>
            <a:xfrm>
              <a:off x="6183459" y="1430156"/>
              <a:ext cx="115742" cy="182745"/>
            </a:xfrm>
            <a:custGeom>
              <a:avLst/>
              <a:gdLst/>
              <a:ahLst/>
              <a:cxnLst/>
              <a:rect l="0" t="0" r="0" b="0"/>
              <a:pathLst>
                <a:path w="115742" h="182745">
                  <a:moveTo>
                    <a:pt x="7791" y="17644"/>
                  </a:moveTo>
                  <a:lnTo>
                    <a:pt x="7791" y="17644"/>
                  </a:lnTo>
                  <a:lnTo>
                    <a:pt x="7791" y="10902"/>
                  </a:lnTo>
                  <a:lnTo>
                    <a:pt x="9673" y="5711"/>
                  </a:lnTo>
                  <a:lnTo>
                    <a:pt x="11163" y="3338"/>
                  </a:lnTo>
                  <a:lnTo>
                    <a:pt x="11450" y="1757"/>
                  </a:lnTo>
                  <a:lnTo>
                    <a:pt x="10935" y="703"/>
                  </a:lnTo>
                  <a:lnTo>
                    <a:pt x="9888" y="0"/>
                  </a:lnTo>
                  <a:lnTo>
                    <a:pt x="9188" y="237"/>
                  </a:lnTo>
                  <a:lnTo>
                    <a:pt x="8723" y="1100"/>
                  </a:lnTo>
                  <a:lnTo>
                    <a:pt x="7975" y="14298"/>
                  </a:lnTo>
                  <a:lnTo>
                    <a:pt x="7846" y="37976"/>
                  </a:lnTo>
                  <a:lnTo>
                    <a:pt x="7808" y="67334"/>
                  </a:lnTo>
                  <a:lnTo>
                    <a:pt x="7796" y="95005"/>
                  </a:lnTo>
                  <a:lnTo>
                    <a:pt x="7793" y="114335"/>
                  </a:lnTo>
                  <a:lnTo>
                    <a:pt x="1049" y="132371"/>
                  </a:lnTo>
                  <a:lnTo>
                    <a:pt x="1179" y="136462"/>
                  </a:lnTo>
                  <a:lnTo>
                    <a:pt x="3384" y="139189"/>
                  </a:lnTo>
                  <a:lnTo>
                    <a:pt x="6969" y="141007"/>
                  </a:lnTo>
                  <a:lnTo>
                    <a:pt x="7244" y="144336"/>
                  </a:lnTo>
                  <a:lnTo>
                    <a:pt x="338" y="157018"/>
                  </a:lnTo>
                  <a:lnTo>
                    <a:pt x="0" y="159243"/>
                  </a:lnTo>
                  <a:lnTo>
                    <a:pt x="480" y="160727"/>
                  </a:lnTo>
                  <a:lnTo>
                    <a:pt x="2917" y="160305"/>
                  </a:lnTo>
                  <a:lnTo>
                    <a:pt x="11269" y="156073"/>
                  </a:lnTo>
                  <a:lnTo>
                    <a:pt x="16393" y="151370"/>
                  </a:lnTo>
                  <a:lnTo>
                    <a:pt x="28920" y="124512"/>
                  </a:lnTo>
                  <a:lnTo>
                    <a:pt x="44623" y="98771"/>
                  </a:lnTo>
                  <a:lnTo>
                    <a:pt x="73723" y="69080"/>
                  </a:lnTo>
                  <a:lnTo>
                    <a:pt x="93248" y="57640"/>
                  </a:lnTo>
                  <a:lnTo>
                    <a:pt x="95102" y="59124"/>
                  </a:lnTo>
                  <a:lnTo>
                    <a:pt x="99042" y="66419"/>
                  </a:lnTo>
                  <a:lnTo>
                    <a:pt x="101855" y="85796"/>
                  </a:lnTo>
                  <a:lnTo>
                    <a:pt x="99319" y="109412"/>
                  </a:lnTo>
                  <a:lnTo>
                    <a:pt x="101573" y="140559"/>
                  </a:lnTo>
                  <a:lnTo>
                    <a:pt x="104836" y="170115"/>
                  </a:lnTo>
                  <a:lnTo>
                    <a:pt x="108073" y="177131"/>
                  </a:lnTo>
                  <a:lnTo>
                    <a:pt x="115741" y="1827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SMARTInkShape-860">
              <a:extLst>
                <a:ext uri="{FF2B5EF4-FFF2-40B4-BE49-F238E27FC236}">
                  <a16:creationId xmlns:a16="http://schemas.microsoft.com/office/drawing/2014/main" id="{9CF0D860-0B99-44E6-A804-F98C92CBFC57}"/>
                </a:ext>
              </a:extLst>
            </p:cNvPr>
            <p:cNvSpPr/>
            <p:nvPr>
              <p:custDataLst>
                <p:tags r:id="rId192"/>
              </p:custDataLst>
            </p:nvPr>
          </p:nvSpPr>
          <p:spPr>
            <a:xfrm>
              <a:off x="5924550" y="1498600"/>
              <a:ext cx="184151" cy="123946"/>
            </a:xfrm>
            <a:custGeom>
              <a:avLst/>
              <a:gdLst/>
              <a:ahLst/>
              <a:cxnLst/>
              <a:rect l="0" t="0" r="0" b="0"/>
              <a:pathLst>
                <a:path w="184151" h="123946">
                  <a:moveTo>
                    <a:pt x="0" y="50800"/>
                  </a:moveTo>
                  <a:lnTo>
                    <a:pt x="0" y="50800"/>
                  </a:lnTo>
                  <a:lnTo>
                    <a:pt x="11556" y="50800"/>
                  </a:lnTo>
                  <a:lnTo>
                    <a:pt x="11937" y="50094"/>
                  </a:lnTo>
                  <a:lnTo>
                    <a:pt x="12600" y="45333"/>
                  </a:lnTo>
                  <a:lnTo>
                    <a:pt x="17045" y="39555"/>
                  </a:lnTo>
                  <a:lnTo>
                    <a:pt x="22533" y="23800"/>
                  </a:lnTo>
                  <a:lnTo>
                    <a:pt x="22077" y="22217"/>
                  </a:lnTo>
                  <a:lnTo>
                    <a:pt x="19647" y="19676"/>
                  </a:lnTo>
                  <a:lnTo>
                    <a:pt x="19103" y="42249"/>
                  </a:lnTo>
                  <a:lnTo>
                    <a:pt x="24129" y="67272"/>
                  </a:lnTo>
                  <a:lnTo>
                    <a:pt x="37469" y="95619"/>
                  </a:lnTo>
                  <a:lnTo>
                    <a:pt x="56398" y="112073"/>
                  </a:lnTo>
                  <a:lnTo>
                    <a:pt x="67746" y="118109"/>
                  </a:lnTo>
                  <a:lnTo>
                    <a:pt x="70564" y="118956"/>
                  </a:lnTo>
                  <a:lnTo>
                    <a:pt x="73854" y="118110"/>
                  </a:lnTo>
                  <a:lnTo>
                    <a:pt x="81271" y="113406"/>
                  </a:lnTo>
                  <a:lnTo>
                    <a:pt x="100440" y="87381"/>
                  </a:lnTo>
                  <a:lnTo>
                    <a:pt x="104612" y="75525"/>
                  </a:lnTo>
                  <a:lnTo>
                    <a:pt x="107878" y="63906"/>
                  </a:lnTo>
                  <a:lnTo>
                    <a:pt x="115533" y="50136"/>
                  </a:lnTo>
                  <a:lnTo>
                    <a:pt x="115827" y="46830"/>
                  </a:lnTo>
                  <a:lnTo>
                    <a:pt x="114602" y="39824"/>
                  </a:lnTo>
                  <a:lnTo>
                    <a:pt x="115207" y="39955"/>
                  </a:lnTo>
                  <a:lnTo>
                    <a:pt x="117760" y="41982"/>
                  </a:lnTo>
                  <a:lnTo>
                    <a:pt x="125854" y="67899"/>
                  </a:lnTo>
                  <a:lnTo>
                    <a:pt x="140310" y="92983"/>
                  </a:lnTo>
                  <a:lnTo>
                    <a:pt x="163273" y="121714"/>
                  </a:lnTo>
                  <a:lnTo>
                    <a:pt x="165999" y="123476"/>
                  </a:lnTo>
                  <a:lnTo>
                    <a:pt x="168521" y="123945"/>
                  </a:lnTo>
                  <a:lnTo>
                    <a:pt x="170909" y="123552"/>
                  </a:lnTo>
                  <a:lnTo>
                    <a:pt x="175442" y="121234"/>
                  </a:lnTo>
                  <a:lnTo>
                    <a:pt x="179810" y="117852"/>
                  </a:lnTo>
                  <a:lnTo>
                    <a:pt x="182864" y="98498"/>
                  </a:lnTo>
                  <a:lnTo>
                    <a:pt x="180398" y="70420"/>
                  </a:lnTo>
                  <a:lnTo>
                    <a:pt x="181941" y="43130"/>
                  </a:lnTo>
                  <a:lnTo>
                    <a:pt x="183714" y="15105"/>
                  </a:lnTo>
                  <a:lnTo>
                    <a:pt x="1841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2" name="SMARTInkShape-Group175">
            <a:extLst>
              <a:ext uri="{FF2B5EF4-FFF2-40B4-BE49-F238E27FC236}">
                <a16:creationId xmlns:a16="http://schemas.microsoft.com/office/drawing/2014/main" id="{A4E6C81A-A775-38E1-26B4-E1D018B42225}"/>
              </a:ext>
            </a:extLst>
          </p:cNvPr>
          <p:cNvGrpSpPr/>
          <p:nvPr/>
        </p:nvGrpSpPr>
        <p:grpSpPr>
          <a:xfrm>
            <a:off x="6858000" y="1360567"/>
            <a:ext cx="255809" cy="252334"/>
            <a:chOff x="6858000" y="1360567"/>
            <a:chExt cx="255809" cy="252334"/>
          </a:xfrm>
        </p:grpSpPr>
        <p:sp>
          <p:nvSpPr>
            <p:cNvPr id="48" name="SMARTInkShape-861">
              <a:extLst>
                <a:ext uri="{FF2B5EF4-FFF2-40B4-BE49-F238E27FC236}">
                  <a16:creationId xmlns:a16="http://schemas.microsoft.com/office/drawing/2014/main" id="{84F75D9F-A1EE-AB46-BD5C-A25B8DF13D0F}"/>
                </a:ext>
              </a:extLst>
            </p:cNvPr>
            <p:cNvSpPr/>
            <p:nvPr>
              <p:custDataLst>
                <p:tags r:id="rId186"/>
              </p:custDataLst>
            </p:nvPr>
          </p:nvSpPr>
          <p:spPr>
            <a:xfrm>
              <a:off x="6858000" y="1492250"/>
              <a:ext cx="120651" cy="25401"/>
            </a:xfrm>
            <a:custGeom>
              <a:avLst/>
              <a:gdLst/>
              <a:ahLst/>
              <a:cxnLst/>
              <a:rect l="0" t="0" r="0" b="0"/>
              <a:pathLst>
                <a:path w="120651" h="25401">
                  <a:moveTo>
                    <a:pt x="0" y="25400"/>
                  </a:moveTo>
                  <a:lnTo>
                    <a:pt x="0" y="25400"/>
                  </a:lnTo>
                  <a:lnTo>
                    <a:pt x="24419" y="16561"/>
                  </a:lnTo>
                  <a:lnTo>
                    <a:pt x="50901" y="7102"/>
                  </a:lnTo>
                  <a:lnTo>
                    <a:pt x="77657" y="1403"/>
                  </a:lnTo>
                  <a:lnTo>
                    <a:pt x="1206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SMARTInkShape-862">
              <a:extLst>
                <a:ext uri="{FF2B5EF4-FFF2-40B4-BE49-F238E27FC236}">
                  <a16:creationId xmlns:a16="http://schemas.microsoft.com/office/drawing/2014/main" id="{59B4C43E-B55C-4BB3-ACA1-700C6B3FB18F}"/>
                </a:ext>
              </a:extLst>
            </p:cNvPr>
            <p:cNvSpPr/>
            <p:nvPr>
              <p:custDataLst>
                <p:tags r:id="rId187"/>
              </p:custDataLst>
            </p:nvPr>
          </p:nvSpPr>
          <p:spPr>
            <a:xfrm>
              <a:off x="7052757" y="1535345"/>
              <a:ext cx="61052" cy="69199"/>
            </a:xfrm>
            <a:custGeom>
              <a:avLst/>
              <a:gdLst/>
              <a:ahLst/>
              <a:cxnLst/>
              <a:rect l="0" t="0" r="0" b="0"/>
              <a:pathLst>
                <a:path w="61052" h="69199">
                  <a:moveTo>
                    <a:pt x="33843" y="26755"/>
                  </a:moveTo>
                  <a:lnTo>
                    <a:pt x="33843" y="26755"/>
                  </a:lnTo>
                  <a:lnTo>
                    <a:pt x="33843" y="9111"/>
                  </a:lnTo>
                  <a:lnTo>
                    <a:pt x="33138" y="8642"/>
                  </a:lnTo>
                  <a:lnTo>
                    <a:pt x="30471" y="8122"/>
                  </a:lnTo>
                  <a:lnTo>
                    <a:pt x="21634" y="11199"/>
                  </a:lnTo>
                  <a:lnTo>
                    <a:pt x="10079" y="19951"/>
                  </a:lnTo>
                  <a:lnTo>
                    <a:pt x="1088" y="34852"/>
                  </a:lnTo>
                  <a:lnTo>
                    <a:pt x="0" y="46581"/>
                  </a:lnTo>
                  <a:lnTo>
                    <a:pt x="698" y="52673"/>
                  </a:lnTo>
                  <a:lnTo>
                    <a:pt x="2574" y="57439"/>
                  </a:lnTo>
                  <a:lnTo>
                    <a:pt x="8421" y="64616"/>
                  </a:lnTo>
                  <a:lnTo>
                    <a:pt x="19487" y="68277"/>
                  </a:lnTo>
                  <a:lnTo>
                    <a:pt x="30990" y="69198"/>
                  </a:lnTo>
                  <a:lnTo>
                    <a:pt x="34058" y="68456"/>
                  </a:lnTo>
                  <a:lnTo>
                    <a:pt x="53183" y="55190"/>
                  </a:lnTo>
                  <a:lnTo>
                    <a:pt x="59607" y="47389"/>
                  </a:lnTo>
                  <a:lnTo>
                    <a:pt x="61051" y="33574"/>
                  </a:lnTo>
                  <a:lnTo>
                    <a:pt x="57897" y="13488"/>
                  </a:lnTo>
                  <a:lnTo>
                    <a:pt x="56230" y="9444"/>
                  </a:lnTo>
                  <a:lnTo>
                    <a:pt x="50613" y="3068"/>
                  </a:lnTo>
                  <a:lnTo>
                    <a:pt x="47140" y="381"/>
                  </a:lnTo>
                  <a:lnTo>
                    <a:pt x="43413" y="0"/>
                  </a:lnTo>
                  <a:lnTo>
                    <a:pt x="14793" y="140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InkShape-863">
              <a:extLst>
                <a:ext uri="{FF2B5EF4-FFF2-40B4-BE49-F238E27FC236}">
                  <a16:creationId xmlns:a16="http://schemas.microsoft.com/office/drawing/2014/main" id="{FBEC96D1-7A85-313A-3332-2026B7C48D62}"/>
                </a:ext>
              </a:extLst>
            </p:cNvPr>
            <p:cNvSpPr/>
            <p:nvPr>
              <p:custDataLst>
                <p:tags r:id="rId188"/>
              </p:custDataLst>
            </p:nvPr>
          </p:nvSpPr>
          <p:spPr>
            <a:xfrm>
              <a:off x="6978650" y="1360567"/>
              <a:ext cx="19017" cy="252334"/>
            </a:xfrm>
            <a:custGeom>
              <a:avLst/>
              <a:gdLst/>
              <a:ahLst/>
              <a:cxnLst/>
              <a:rect l="0" t="0" r="0" b="0"/>
              <a:pathLst>
                <a:path w="19017" h="252334">
                  <a:moveTo>
                    <a:pt x="12700" y="23733"/>
                  </a:moveTo>
                  <a:lnTo>
                    <a:pt x="12700" y="23733"/>
                  </a:lnTo>
                  <a:lnTo>
                    <a:pt x="18789" y="0"/>
                  </a:lnTo>
                  <a:lnTo>
                    <a:pt x="19016" y="24919"/>
                  </a:lnTo>
                  <a:lnTo>
                    <a:pt x="17159" y="52072"/>
                  </a:lnTo>
                  <a:lnTo>
                    <a:pt x="13581" y="80209"/>
                  </a:lnTo>
                  <a:lnTo>
                    <a:pt x="9590" y="103104"/>
                  </a:lnTo>
                  <a:lnTo>
                    <a:pt x="7791" y="125096"/>
                  </a:lnTo>
                  <a:lnTo>
                    <a:pt x="6990" y="150628"/>
                  </a:lnTo>
                  <a:lnTo>
                    <a:pt x="6634" y="176086"/>
                  </a:lnTo>
                  <a:lnTo>
                    <a:pt x="6477" y="199631"/>
                  </a:lnTo>
                  <a:lnTo>
                    <a:pt x="6388" y="228956"/>
                  </a:lnTo>
                  <a:lnTo>
                    <a:pt x="6357" y="247715"/>
                  </a:lnTo>
                  <a:lnTo>
                    <a:pt x="5649" y="249255"/>
                  </a:lnTo>
                  <a:lnTo>
                    <a:pt x="0" y="2523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SMARTInkShape-864">
              <a:extLst>
                <a:ext uri="{FF2B5EF4-FFF2-40B4-BE49-F238E27FC236}">
                  <a16:creationId xmlns:a16="http://schemas.microsoft.com/office/drawing/2014/main" id="{06500BE8-9034-FF51-BCAD-17ECF4E2F7AD}"/>
                </a:ext>
              </a:extLst>
            </p:cNvPr>
            <p:cNvSpPr/>
            <p:nvPr>
              <p:custDataLst>
                <p:tags r:id="rId189"/>
              </p:custDataLst>
            </p:nvPr>
          </p:nvSpPr>
          <p:spPr>
            <a:xfrm>
              <a:off x="6889750" y="1366733"/>
              <a:ext cx="18951" cy="246168"/>
            </a:xfrm>
            <a:custGeom>
              <a:avLst/>
              <a:gdLst/>
              <a:ahLst/>
              <a:cxnLst/>
              <a:rect l="0" t="0" r="0" b="0"/>
              <a:pathLst>
                <a:path w="18951" h="246168">
                  <a:moveTo>
                    <a:pt x="6350" y="23917"/>
                  </a:moveTo>
                  <a:lnTo>
                    <a:pt x="6350" y="23917"/>
                  </a:lnTo>
                  <a:lnTo>
                    <a:pt x="11420" y="18142"/>
                  </a:lnTo>
                  <a:lnTo>
                    <a:pt x="16475" y="8722"/>
                  </a:lnTo>
                  <a:lnTo>
                    <a:pt x="18711" y="0"/>
                  </a:lnTo>
                  <a:lnTo>
                    <a:pt x="18824" y="211"/>
                  </a:lnTo>
                  <a:lnTo>
                    <a:pt x="18950" y="2328"/>
                  </a:lnTo>
                  <a:lnTo>
                    <a:pt x="14666" y="26055"/>
                  </a:lnTo>
                  <a:lnTo>
                    <a:pt x="13282" y="56065"/>
                  </a:lnTo>
                  <a:lnTo>
                    <a:pt x="12167" y="81420"/>
                  </a:lnTo>
                  <a:lnTo>
                    <a:pt x="9406" y="103096"/>
                  </a:lnTo>
                  <a:lnTo>
                    <a:pt x="7256" y="132358"/>
                  </a:lnTo>
                  <a:lnTo>
                    <a:pt x="3248" y="155531"/>
                  </a:lnTo>
                  <a:lnTo>
                    <a:pt x="963" y="185916"/>
                  </a:lnTo>
                  <a:lnTo>
                    <a:pt x="284" y="214988"/>
                  </a:lnTo>
                  <a:lnTo>
                    <a:pt x="0" y="2461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8" name="SMARTInkShape-Group176">
            <a:extLst>
              <a:ext uri="{FF2B5EF4-FFF2-40B4-BE49-F238E27FC236}">
                <a16:creationId xmlns:a16="http://schemas.microsoft.com/office/drawing/2014/main" id="{718263EE-B102-4322-5A3E-5CB051F0371B}"/>
              </a:ext>
            </a:extLst>
          </p:cNvPr>
          <p:cNvGrpSpPr/>
          <p:nvPr/>
        </p:nvGrpSpPr>
        <p:grpSpPr>
          <a:xfrm>
            <a:off x="7397750" y="1371862"/>
            <a:ext cx="603251" cy="236515"/>
            <a:chOff x="7397750" y="1371862"/>
            <a:chExt cx="603251" cy="236515"/>
          </a:xfrm>
        </p:grpSpPr>
        <p:sp>
          <p:nvSpPr>
            <p:cNvPr id="53" name="SMARTInkShape-865">
              <a:extLst>
                <a:ext uri="{FF2B5EF4-FFF2-40B4-BE49-F238E27FC236}">
                  <a16:creationId xmlns:a16="http://schemas.microsoft.com/office/drawing/2014/main" id="{AAE2C47E-88EB-3A45-DE96-F6537644AF72}"/>
                </a:ext>
              </a:extLst>
            </p:cNvPr>
            <p:cNvSpPr/>
            <p:nvPr>
              <p:custDataLst>
                <p:tags r:id="rId181"/>
              </p:custDataLst>
            </p:nvPr>
          </p:nvSpPr>
          <p:spPr>
            <a:xfrm>
              <a:off x="7422122" y="1371862"/>
              <a:ext cx="108979" cy="223275"/>
            </a:xfrm>
            <a:custGeom>
              <a:avLst/>
              <a:gdLst/>
              <a:ahLst/>
              <a:cxnLst/>
              <a:rect l="0" t="0" r="0" b="0"/>
              <a:pathLst>
                <a:path w="108979" h="223275">
                  <a:moveTo>
                    <a:pt x="20078" y="6088"/>
                  </a:moveTo>
                  <a:lnTo>
                    <a:pt x="20078" y="6088"/>
                  </a:lnTo>
                  <a:lnTo>
                    <a:pt x="25546" y="621"/>
                  </a:lnTo>
                  <a:lnTo>
                    <a:pt x="29538" y="0"/>
                  </a:lnTo>
                  <a:lnTo>
                    <a:pt x="30618" y="2029"/>
                  </a:lnTo>
                  <a:lnTo>
                    <a:pt x="32494" y="33018"/>
                  </a:lnTo>
                  <a:lnTo>
                    <a:pt x="28358" y="61580"/>
                  </a:lnTo>
                  <a:lnTo>
                    <a:pt x="23312" y="92766"/>
                  </a:lnTo>
                  <a:lnTo>
                    <a:pt x="20011" y="119949"/>
                  </a:lnTo>
                  <a:lnTo>
                    <a:pt x="15178" y="149464"/>
                  </a:lnTo>
                  <a:lnTo>
                    <a:pt x="12276" y="176746"/>
                  </a:lnTo>
                  <a:lnTo>
                    <a:pt x="5067" y="200822"/>
                  </a:lnTo>
                  <a:lnTo>
                    <a:pt x="0" y="213286"/>
                  </a:lnTo>
                  <a:lnTo>
                    <a:pt x="101" y="221178"/>
                  </a:lnTo>
                  <a:lnTo>
                    <a:pt x="410" y="222859"/>
                  </a:lnTo>
                  <a:lnTo>
                    <a:pt x="616" y="223274"/>
                  </a:lnTo>
                  <a:lnTo>
                    <a:pt x="754" y="222845"/>
                  </a:lnTo>
                  <a:lnTo>
                    <a:pt x="27519" y="213225"/>
                  </a:lnTo>
                  <a:lnTo>
                    <a:pt x="59156" y="206263"/>
                  </a:lnTo>
                  <a:lnTo>
                    <a:pt x="87526" y="197763"/>
                  </a:lnTo>
                  <a:lnTo>
                    <a:pt x="108978" y="1838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SMARTInkShape-866">
              <a:extLst>
                <a:ext uri="{FF2B5EF4-FFF2-40B4-BE49-F238E27FC236}">
                  <a16:creationId xmlns:a16="http://schemas.microsoft.com/office/drawing/2014/main" id="{D1CFCB25-B3A1-B1D9-9CC5-F970A29A6DC3}"/>
                </a:ext>
              </a:extLst>
            </p:cNvPr>
            <p:cNvSpPr/>
            <p:nvPr>
              <p:custDataLst>
                <p:tags r:id="rId182"/>
              </p:custDataLst>
            </p:nvPr>
          </p:nvSpPr>
          <p:spPr>
            <a:xfrm>
              <a:off x="7397750" y="1485900"/>
              <a:ext cx="139701" cy="25401"/>
            </a:xfrm>
            <a:custGeom>
              <a:avLst/>
              <a:gdLst/>
              <a:ahLst/>
              <a:cxnLst/>
              <a:rect l="0" t="0" r="0" b="0"/>
              <a:pathLst>
                <a:path w="139701" h="25401">
                  <a:moveTo>
                    <a:pt x="0" y="25400"/>
                  </a:moveTo>
                  <a:lnTo>
                    <a:pt x="0" y="25400"/>
                  </a:lnTo>
                  <a:lnTo>
                    <a:pt x="3372" y="22029"/>
                  </a:lnTo>
                  <a:lnTo>
                    <a:pt x="28562" y="12535"/>
                  </a:lnTo>
                  <a:lnTo>
                    <a:pt x="56520" y="4201"/>
                  </a:lnTo>
                  <a:lnTo>
                    <a:pt x="82755" y="1245"/>
                  </a:lnTo>
                  <a:lnTo>
                    <a:pt x="109501" y="369"/>
                  </a:lnTo>
                  <a:lnTo>
                    <a:pt x="1397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SMARTInkShape-867">
              <a:extLst>
                <a:ext uri="{FF2B5EF4-FFF2-40B4-BE49-F238E27FC236}">
                  <a16:creationId xmlns:a16="http://schemas.microsoft.com/office/drawing/2014/main" id="{C607B2FE-0D15-7D4E-B3C7-1D93DEE79502}"/>
                </a:ext>
              </a:extLst>
            </p:cNvPr>
            <p:cNvSpPr/>
            <p:nvPr>
              <p:custDataLst>
                <p:tags r:id="rId183"/>
              </p:custDataLst>
            </p:nvPr>
          </p:nvSpPr>
          <p:spPr>
            <a:xfrm>
              <a:off x="7543800" y="1493518"/>
              <a:ext cx="165101" cy="112414"/>
            </a:xfrm>
            <a:custGeom>
              <a:avLst/>
              <a:gdLst/>
              <a:ahLst/>
              <a:cxnLst/>
              <a:rect l="0" t="0" r="0" b="0"/>
              <a:pathLst>
                <a:path w="165101" h="112414">
                  <a:moveTo>
                    <a:pt x="0" y="30482"/>
                  </a:moveTo>
                  <a:lnTo>
                    <a:pt x="0" y="30482"/>
                  </a:lnTo>
                  <a:lnTo>
                    <a:pt x="3372" y="23740"/>
                  </a:lnTo>
                  <a:lnTo>
                    <a:pt x="8789" y="18549"/>
                  </a:lnTo>
                  <a:lnTo>
                    <a:pt x="33845" y="5149"/>
                  </a:lnTo>
                  <a:lnTo>
                    <a:pt x="50822" y="0"/>
                  </a:lnTo>
                  <a:lnTo>
                    <a:pt x="58101" y="1177"/>
                  </a:lnTo>
                  <a:lnTo>
                    <a:pt x="62017" y="2479"/>
                  </a:lnTo>
                  <a:lnTo>
                    <a:pt x="68250" y="9569"/>
                  </a:lnTo>
                  <a:lnTo>
                    <a:pt x="72667" y="19071"/>
                  </a:lnTo>
                  <a:lnTo>
                    <a:pt x="79107" y="47698"/>
                  </a:lnTo>
                  <a:lnTo>
                    <a:pt x="81165" y="78934"/>
                  </a:lnTo>
                  <a:lnTo>
                    <a:pt x="77279" y="98225"/>
                  </a:lnTo>
                  <a:lnTo>
                    <a:pt x="73622" y="105981"/>
                  </a:lnTo>
                  <a:lnTo>
                    <a:pt x="70248" y="108331"/>
                  </a:lnTo>
                  <a:lnTo>
                    <a:pt x="53387" y="112104"/>
                  </a:lnTo>
                  <a:lnTo>
                    <a:pt x="50409" y="112413"/>
                  </a:lnTo>
                  <a:lnTo>
                    <a:pt x="45217" y="110875"/>
                  </a:lnTo>
                  <a:lnTo>
                    <a:pt x="36134" y="104139"/>
                  </a:lnTo>
                  <a:lnTo>
                    <a:pt x="33699" y="100143"/>
                  </a:lnTo>
                  <a:lnTo>
                    <a:pt x="32327" y="92044"/>
                  </a:lnTo>
                  <a:lnTo>
                    <a:pt x="31301" y="85360"/>
                  </a:lnTo>
                  <a:lnTo>
                    <a:pt x="28494" y="80037"/>
                  </a:lnTo>
                  <a:lnTo>
                    <a:pt x="28657" y="71557"/>
                  </a:lnTo>
                  <a:lnTo>
                    <a:pt x="34510" y="52236"/>
                  </a:lnTo>
                  <a:lnTo>
                    <a:pt x="44031" y="43443"/>
                  </a:lnTo>
                  <a:lnTo>
                    <a:pt x="71780" y="27119"/>
                  </a:lnTo>
                  <a:lnTo>
                    <a:pt x="90177" y="20862"/>
                  </a:lnTo>
                  <a:lnTo>
                    <a:pt x="113189" y="19400"/>
                  </a:lnTo>
                  <a:lnTo>
                    <a:pt x="142486" y="24870"/>
                  </a:lnTo>
                  <a:lnTo>
                    <a:pt x="165100" y="304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SMARTInkShape-868">
              <a:extLst>
                <a:ext uri="{FF2B5EF4-FFF2-40B4-BE49-F238E27FC236}">
                  <a16:creationId xmlns:a16="http://schemas.microsoft.com/office/drawing/2014/main" id="{4C639601-83FD-FFE3-5E5C-87CA44955FE5}"/>
                </a:ext>
              </a:extLst>
            </p:cNvPr>
            <p:cNvSpPr/>
            <p:nvPr>
              <p:custDataLst>
                <p:tags r:id="rId184"/>
              </p:custDataLst>
            </p:nvPr>
          </p:nvSpPr>
          <p:spPr>
            <a:xfrm>
              <a:off x="7750860" y="1504950"/>
              <a:ext cx="97741" cy="93758"/>
            </a:xfrm>
            <a:custGeom>
              <a:avLst/>
              <a:gdLst/>
              <a:ahLst/>
              <a:cxnLst/>
              <a:rect l="0" t="0" r="0" b="0"/>
              <a:pathLst>
                <a:path w="97741" h="93758">
                  <a:moveTo>
                    <a:pt x="2490" y="31750"/>
                  </a:moveTo>
                  <a:lnTo>
                    <a:pt x="2490" y="31750"/>
                  </a:lnTo>
                  <a:lnTo>
                    <a:pt x="7516" y="19817"/>
                  </a:lnTo>
                  <a:lnTo>
                    <a:pt x="8817" y="6735"/>
                  </a:lnTo>
                  <a:lnTo>
                    <a:pt x="8130" y="17271"/>
                  </a:lnTo>
                  <a:lnTo>
                    <a:pt x="0" y="48423"/>
                  </a:lnTo>
                  <a:lnTo>
                    <a:pt x="1675" y="78474"/>
                  </a:lnTo>
                  <a:lnTo>
                    <a:pt x="2833" y="84972"/>
                  </a:lnTo>
                  <a:lnTo>
                    <a:pt x="5700" y="90212"/>
                  </a:lnTo>
                  <a:lnTo>
                    <a:pt x="8158" y="91891"/>
                  </a:lnTo>
                  <a:lnTo>
                    <a:pt x="14651" y="93757"/>
                  </a:lnTo>
                  <a:lnTo>
                    <a:pt x="18359" y="92844"/>
                  </a:lnTo>
                  <a:lnTo>
                    <a:pt x="32566" y="83120"/>
                  </a:lnTo>
                  <a:lnTo>
                    <a:pt x="53330" y="61903"/>
                  </a:lnTo>
                  <a:lnTo>
                    <a:pt x="70925" y="34911"/>
                  </a:lnTo>
                  <a:lnTo>
                    <a:pt x="9774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SMARTInkShape-869">
              <a:extLst>
                <a:ext uri="{FF2B5EF4-FFF2-40B4-BE49-F238E27FC236}">
                  <a16:creationId xmlns:a16="http://schemas.microsoft.com/office/drawing/2014/main" id="{05E0A30A-26C0-7717-978B-FD56FA75F0FE}"/>
                </a:ext>
              </a:extLst>
            </p:cNvPr>
            <p:cNvSpPr/>
            <p:nvPr>
              <p:custDataLst>
                <p:tags r:id="rId185"/>
              </p:custDataLst>
            </p:nvPr>
          </p:nvSpPr>
          <p:spPr>
            <a:xfrm>
              <a:off x="7849105" y="1475414"/>
              <a:ext cx="151896" cy="132963"/>
            </a:xfrm>
            <a:custGeom>
              <a:avLst/>
              <a:gdLst/>
              <a:ahLst/>
              <a:cxnLst/>
              <a:rect l="0" t="0" r="0" b="0"/>
              <a:pathLst>
                <a:path w="151896" h="132963">
                  <a:moveTo>
                    <a:pt x="18545" y="48586"/>
                  </a:moveTo>
                  <a:lnTo>
                    <a:pt x="18545" y="48586"/>
                  </a:lnTo>
                  <a:lnTo>
                    <a:pt x="21917" y="48586"/>
                  </a:lnTo>
                  <a:lnTo>
                    <a:pt x="34446" y="52244"/>
                  </a:lnTo>
                  <a:lnTo>
                    <a:pt x="58041" y="45836"/>
                  </a:lnTo>
                  <a:lnTo>
                    <a:pt x="87304" y="33714"/>
                  </a:lnTo>
                  <a:lnTo>
                    <a:pt x="107804" y="20928"/>
                  </a:lnTo>
                  <a:lnTo>
                    <a:pt x="114190" y="15597"/>
                  </a:lnTo>
                  <a:lnTo>
                    <a:pt x="117499" y="8995"/>
                  </a:lnTo>
                  <a:lnTo>
                    <a:pt x="118381" y="5258"/>
                  </a:lnTo>
                  <a:lnTo>
                    <a:pt x="116852" y="2768"/>
                  </a:lnTo>
                  <a:lnTo>
                    <a:pt x="113717" y="1107"/>
                  </a:lnTo>
                  <a:lnTo>
                    <a:pt x="109509" y="0"/>
                  </a:lnTo>
                  <a:lnTo>
                    <a:pt x="93475" y="1813"/>
                  </a:lnTo>
                  <a:lnTo>
                    <a:pt x="75318" y="6819"/>
                  </a:lnTo>
                  <a:lnTo>
                    <a:pt x="64710" y="14500"/>
                  </a:lnTo>
                  <a:lnTo>
                    <a:pt x="35863" y="43912"/>
                  </a:lnTo>
                  <a:lnTo>
                    <a:pt x="15224" y="64596"/>
                  </a:lnTo>
                  <a:lnTo>
                    <a:pt x="5254" y="88059"/>
                  </a:lnTo>
                  <a:lnTo>
                    <a:pt x="253" y="117223"/>
                  </a:lnTo>
                  <a:lnTo>
                    <a:pt x="0" y="121861"/>
                  </a:lnTo>
                  <a:lnTo>
                    <a:pt x="1243" y="125658"/>
                  </a:lnTo>
                  <a:lnTo>
                    <a:pt x="6387" y="131759"/>
                  </a:lnTo>
                  <a:lnTo>
                    <a:pt x="11145" y="132962"/>
                  </a:lnTo>
                  <a:lnTo>
                    <a:pt x="39060" y="129824"/>
                  </a:lnTo>
                  <a:lnTo>
                    <a:pt x="70688" y="120380"/>
                  </a:lnTo>
                  <a:lnTo>
                    <a:pt x="91248" y="112052"/>
                  </a:lnTo>
                  <a:lnTo>
                    <a:pt x="99541" y="107837"/>
                  </a:lnTo>
                  <a:lnTo>
                    <a:pt x="125979" y="99383"/>
                  </a:lnTo>
                  <a:lnTo>
                    <a:pt x="151895" y="866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3" name="SMARTInkShape-Group177">
            <a:extLst>
              <a:ext uri="{FF2B5EF4-FFF2-40B4-BE49-F238E27FC236}">
                <a16:creationId xmlns:a16="http://schemas.microsoft.com/office/drawing/2014/main" id="{A0B958DA-BDAE-9EDD-C59B-925DE0F1B096}"/>
              </a:ext>
            </a:extLst>
          </p:cNvPr>
          <p:cNvGrpSpPr/>
          <p:nvPr/>
        </p:nvGrpSpPr>
        <p:grpSpPr>
          <a:xfrm>
            <a:off x="1246268" y="2197290"/>
            <a:ext cx="538083" cy="269193"/>
            <a:chOff x="1246268" y="2197290"/>
            <a:chExt cx="538083" cy="269193"/>
          </a:xfrm>
        </p:grpSpPr>
        <p:sp>
          <p:nvSpPr>
            <p:cNvPr id="59" name="SMARTInkShape-870">
              <a:extLst>
                <a:ext uri="{FF2B5EF4-FFF2-40B4-BE49-F238E27FC236}">
                  <a16:creationId xmlns:a16="http://schemas.microsoft.com/office/drawing/2014/main" id="{83AABD7A-4C8A-AF6A-19D1-44AC8364820C}"/>
                </a:ext>
              </a:extLst>
            </p:cNvPr>
            <p:cNvSpPr/>
            <p:nvPr>
              <p:custDataLst>
                <p:tags r:id="rId177"/>
              </p:custDataLst>
            </p:nvPr>
          </p:nvSpPr>
          <p:spPr>
            <a:xfrm>
              <a:off x="1246268" y="2197290"/>
              <a:ext cx="163433" cy="137937"/>
            </a:xfrm>
            <a:custGeom>
              <a:avLst/>
              <a:gdLst/>
              <a:ahLst/>
              <a:cxnLst/>
              <a:rect l="0" t="0" r="0" b="0"/>
              <a:pathLst>
                <a:path w="163433" h="137937">
                  <a:moveTo>
                    <a:pt x="36432" y="50610"/>
                  </a:moveTo>
                  <a:lnTo>
                    <a:pt x="36432" y="50610"/>
                  </a:lnTo>
                  <a:lnTo>
                    <a:pt x="36432" y="56077"/>
                  </a:lnTo>
                  <a:lnTo>
                    <a:pt x="46545" y="60069"/>
                  </a:lnTo>
                  <a:lnTo>
                    <a:pt x="75027" y="62883"/>
                  </a:lnTo>
                  <a:lnTo>
                    <a:pt x="93729" y="61302"/>
                  </a:lnTo>
                  <a:lnTo>
                    <a:pt x="119576" y="56121"/>
                  </a:lnTo>
                  <a:lnTo>
                    <a:pt x="139254" y="39712"/>
                  </a:lnTo>
                  <a:lnTo>
                    <a:pt x="142103" y="32596"/>
                  </a:lnTo>
                  <a:lnTo>
                    <a:pt x="143707" y="24028"/>
                  </a:lnTo>
                  <a:lnTo>
                    <a:pt x="142201" y="19275"/>
                  </a:lnTo>
                  <a:lnTo>
                    <a:pt x="132113" y="7104"/>
                  </a:lnTo>
                  <a:lnTo>
                    <a:pt x="126465" y="3052"/>
                  </a:lnTo>
                  <a:lnTo>
                    <a:pt x="120897" y="1251"/>
                  </a:lnTo>
                  <a:lnTo>
                    <a:pt x="91630" y="0"/>
                  </a:lnTo>
                  <a:lnTo>
                    <a:pt x="66114" y="6608"/>
                  </a:lnTo>
                  <a:lnTo>
                    <a:pt x="37983" y="25847"/>
                  </a:lnTo>
                  <a:lnTo>
                    <a:pt x="13632" y="51669"/>
                  </a:lnTo>
                  <a:lnTo>
                    <a:pt x="3963" y="69974"/>
                  </a:lnTo>
                  <a:lnTo>
                    <a:pt x="0" y="92174"/>
                  </a:lnTo>
                  <a:lnTo>
                    <a:pt x="2836" y="104596"/>
                  </a:lnTo>
                  <a:lnTo>
                    <a:pt x="12784" y="120697"/>
                  </a:lnTo>
                  <a:lnTo>
                    <a:pt x="26133" y="128370"/>
                  </a:lnTo>
                  <a:lnTo>
                    <a:pt x="50311" y="136578"/>
                  </a:lnTo>
                  <a:lnTo>
                    <a:pt x="71275" y="137936"/>
                  </a:lnTo>
                  <a:lnTo>
                    <a:pt x="98475" y="130557"/>
                  </a:lnTo>
                  <a:lnTo>
                    <a:pt x="125044" y="123186"/>
                  </a:lnTo>
                  <a:lnTo>
                    <a:pt x="163432" y="1204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SMARTInkShape-871">
              <a:extLst>
                <a:ext uri="{FF2B5EF4-FFF2-40B4-BE49-F238E27FC236}">
                  <a16:creationId xmlns:a16="http://schemas.microsoft.com/office/drawing/2014/main" id="{C7B83411-3F05-6575-2EFB-ADFA408B4AB6}"/>
                </a:ext>
              </a:extLst>
            </p:cNvPr>
            <p:cNvSpPr/>
            <p:nvPr>
              <p:custDataLst>
                <p:tags r:id="rId178"/>
              </p:custDataLst>
            </p:nvPr>
          </p:nvSpPr>
          <p:spPr>
            <a:xfrm>
              <a:off x="1512183" y="2292350"/>
              <a:ext cx="11818" cy="31751"/>
            </a:xfrm>
            <a:custGeom>
              <a:avLst/>
              <a:gdLst/>
              <a:ahLst/>
              <a:cxnLst/>
              <a:rect l="0" t="0" r="0" b="0"/>
              <a:pathLst>
                <a:path w="11818" h="31751">
                  <a:moveTo>
                    <a:pt x="5467" y="31750"/>
                  </a:moveTo>
                  <a:lnTo>
                    <a:pt x="5467" y="31750"/>
                  </a:lnTo>
                  <a:lnTo>
                    <a:pt x="2096" y="28379"/>
                  </a:lnTo>
                  <a:lnTo>
                    <a:pt x="441" y="22961"/>
                  </a:lnTo>
                  <a:lnTo>
                    <a:pt x="0" y="19541"/>
                  </a:lnTo>
                  <a:lnTo>
                    <a:pt x="1391" y="13859"/>
                  </a:lnTo>
                  <a:lnTo>
                    <a:pt x="11817"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SMARTInkShape-872">
              <a:extLst>
                <a:ext uri="{FF2B5EF4-FFF2-40B4-BE49-F238E27FC236}">
                  <a16:creationId xmlns:a16="http://schemas.microsoft.com/office/drawing/2014/main" id="{CAEC3FB4-B850-0EA1-09BC-3D00086FBA99}"/>
                </a:ext>
              </a:extLst>
            </p:cNvPr>
            <p:cNvSpPr/>
            <p:nvPr>
              <p:custDataLst>
                <p:tags r:id="rId179"/>
              </p:custDataLst>
            </p:nvPr>
          </p:nvSpPr>
          <p:spPr>
            <a:xfrm>
              <a:off x="1570380" y="2230002"/>
              <a:ext cx="106021" cy="236481"/>
            </a:xfrm>
            <a:custGeom>
              <a:avLst/>
              <a:gdLst/>
              <a:ahLst/>
              <a:cxnLst/>
              <a:rect l="0" t="0" r="0" b="0"/>
              <a:pathLst>
                <a:path w="106021" h="236481">
                  <a:moveTo>
                    <a:pt x="67920" y="24248"/>
                  </a:moveTo>
                  <a:lnTo>
                    <a:pt x="67920" y="24248"/>
                  </a:lnTo>
                  <a:lnTo>
                    <a:pt x="71291" y="20877"/>
                  </a:lnTo>
                  <a:lnTo>
                    <a:pt x="74827" y="19222"/>
                  </a:lnTo>
                  <a:lnTo>
                    <a:pt x="76758" y="18781"/>
                  </a:lnTo>
                  <a:lnTo>
                    <a:pt x="78046" y="17781"/>
                  </a:lnTo>
                  <a:lnTo>
                    <a:pt x="80520" y="11832"/>
                  </a:lnTo>
                  <a:lnTo>
                    <a:pt x="80590" y="8261"/>
                  </a:lnTo>
                  <a:lnTo>
                    <a:pt x="78726" y="4678"/>
                  </a:lnTo>
                  <a:lnTo>
                    <a:pt x="77240" y="2735"/>
                  </a:lnTo>
                  <a:lnTo>
                    <a:pt x="71827" y="575"/>
                  </a:lnTo>
                  <a:lnTo>
                    <a:pt x="68408" y="0"/>
                  </a:lnTo>
                  <a:lnTo>
                    <a:pt x="44054" y="4145"/>
                  </a:lnTo>
                  <a:lnTo>
                    <a:pt x="16346" y="17176"/>
                  </a:lnTo>
                  <a:lnTo>
                    <a:pt x="7839" y="26749"/>
                  </a:lnTo>
                  <a:lnTo>
                    <a:pt x="0" y="40029"/>
                  </a:lnTo>
                  <a:lnTo>
                    <a:pt x="62" y="41824"/>
                  </a:lnTo>
                  <a:lnTo>
                    <a:pt x="2013" y="45700"/>
                  </a:lnTo>
                  <a:lnTo>
                    <a:pt x="8995" y="47894"/>
                  </a:lnTo>
                  <a:lnTo>
                    <a:pt x="18448" y="48163"/>
                  </a:lnTo>
                  <a:lnTo>
                    <a:pt x="48226" y="38748"/>
                  </a:lnTo>
                  <a:lnTo>
                    <a:pt x="60606" y="32417"/>
                  </a:lnTo>
                  <a:lnTo>
                    <a:pt x="66475" y="30957"/>
                  </a:lnTo>
                  <a:lnTo>
                    <a:pt x="70863" y="40818"/>
                  </a:lnTo>
                  <a:lnTo>
                    <a:pt x="78667" y="68887"/>
                  </a:lnTo>
                  <a:lnTo>
                    <a:pt x="84902" y="95409"/>
                  </a:lnTo>
                  <a:lnTo>
                    <a:pt x="91448" y="121847"/>
                  </a:lnTo>
                  <a:lnTo>
                    <a:pt x="93779" y="152707"/>
                  </a:lnTo>
                  <a:lnTo>
                    <a:pt x="98755" y="183190"/>
                  </a:lnTo>
                  <a:lnTo>
                    <a:pt x="98784" y="212800"/>
                  </a:lnTo>
                  <a:lnTo>
                    <a:pt x="96219" y="226582"/>
                  </a:lnTo>
                  <a:lnTo>
                    <a:pt x="93841" y="231104"/>
                  </a:lnTo>
                  <a:lnTo>
                    <a:pt x="90845" y="234119"/>
                  </a:lnTo>
                  <a:lnTo>
                    <a:pt x="87437" y="236129"/>
                  </a:lnTo>
                  <a:lnTo>
                    <a:pt x="78005" y="236480"/>
                  </a:lnTo>
                  <a:lnTo>
                    <a:pt x="72527" y="235586"/>
                  </a:lnTo>
                  <a:lnTo>
                    <a:pt x="62677" y="227067"/>
                  </a:lnTo>
                  <a:lnTo>
                    <a:pt x="55006" y="215284"/>
                  </a:lnTo>
                  <a:lnTo>
                    <a:pt x="46307" y="188443"/>
                  </a:lnTo>
                  <a:lnTo>
                    <a:pt x="43018" y="162505"/>
                  </a:lnTo>
                  <a:lnTo>
                    <a:pt x="42852" y="156636"/>
                  </a:lnTo>
                  <a:lnTo>
                    <a:pt x="48312" y="144471"/>
                  </a:lnTo>
                  <a:lnTo>
                    <a:pt x="61405" y="129484"/>
                  </a:lnTo>
                  <a:lnTo>
                    <a:pt x="76102" y="120575"/>
                  </a:lnTo>
                  <a:lnTo>
                    <a:pt x="106020" y="1131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SMARTInkShape-873">
              <a:extLst>
                <a:ext uri="{FF2B5EF4-FFF2-40B4-BE49-F238E27FC236}">
                  <a16:creationId xmlns:a16="http://schemas.microsoft.com/office/drawing/2014/main" id="{84FBD735-3E60-DA80-E988-F7238C954EC5}"/>
                </a:ext>
              </a:extLst>
            </p:cNvPr>
            <p:cNvSpPr/>
            <p:nvPr>
              <p:custDataLst>
                <p:tags r:id="rId180"/>
              </p:custDataLst>
            </p:nvPr>
          </p:nvSpPr>
          <p:spPr>
            <a:xfrm>
              <a:off x="1774342" y="2330450"/>
              <a:ext cx="10009" cy="6351"/>
            </a:xfrm>
            <a:custGeom>
              <a:avLst/>
              <a:gdLst/>
              <a:ahLst/>
              <a:cxnLst/>
              <a:rect l="0" t="0" r="0" b="0"/>
              <a:pathLst>
                <a:path w="10009" h="6351">
                  <a:moveTo>
                    <a:pt x="3658" y="6350"/>
                  </a:moveTo>
                  <a:lnTo>
                    <a:pt x="3658" y="6350"/>
                  </a:lnTo>
                  <a:lnTo>
                    <a:pt x="287" y="2979"/>
                  </a:lnTo>
                  <a:lnTo>
                    <a:pt x="0" y="1986"/>
                  </a:lnTo>
                  <a:lnTo>
                    <a:pt x="514" y="1324"/>
                  </a:lnTo>
                  <a:lnTo>
                    <a:pt x="2966" y="588"/>
                  </a:lnTo>
                  <a:lnTo>
                    <a:pt x="1000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8" name="SMARTInkShape-Group178">
            <a:extLst>
              <a:ext uri="{FF2B5EF4-FFF2-40B4-BE49-F238E27FC236}">
                <a16:creationId xmlns:a16="http://schemas.microsoft.com/office/drawing/2014/main" id="{1B626D18-DB79-3144-F699-A08EBDCB05B1}"/>
              </a:ext>
            </a:extLst>
          </p:cNvPr>
          <p:cNvGrpSpPr/>
          <p:nvPr/>
        </p:nvGrpSpPr>
        <p:grpSpPr>
          <a:xfrm>
            <a:off x="2146428" y="2102994"/>
            <a:ext cx="246788" cy="290957"/>
            <a:chOff x="2146428" y="2102994"/>
            <a:chExt cx="246788" cy="290957"/>
          </a:xfrm>
        </p:grpSpPr>
        <p:sp>
          <p:nvSpPr>
            <p:cNvPr id="64" name="SMARTInkShape-874">
              <a:extLst>
                <a:ext uri="{FF2B5EF4-FFF2-40B4-BE49-F238E27FC236}">
                  <a16:creationId xmlns:a16="http://schemas.microsoft.com/office/drawing/2014/main" id="{CC69DA13-7963-0291-41BC-69CE1BE14419}"/>
                </a:ext>
              </a:extLst>
            </p:cNvPr>
            <p:cNvSpPr/>
            <p:nvPr>
              <p:custDataLst>
                <p:tags r:id="rId173"/>
              </p:custDataLst>
            </p:nvPr>
          </p:nvSpPr>
          <p:spPr>
            <a:xfrm>
              <a:off x="2146428" y="2102994"/>
              <a:ext cx="6223" cy="290957"/>
            </a:xfrm>
            <a:custGeom>
              <a:avLst/>
              <a:gdLst/>
              <a:ahLst/>
              <a:cxnLst/>
              <a:rect l="0" t="0" r="0" b="0"/>
              <a:pathLst>
                <a:path w="6223" h="290957">
                  <a:moveTo>
                    <a:pt x="6222" y="11556"/>
                  </a:moveTo>
                  <a:lnTo>
                    <a:pt x="6222" y="11556"/>
                  </a:lnTo>
                  <a:lnTo>
                    <a:pt x="6222" y="0"/>
                  </a:lnTo>
                  <a:lnTo>
                    <a:pt x="6222" y="24562"/>
                  </a:lnTo>
                  <a:lnTo>
                    <a:pt x="4341" y="53510"/>
                  </a:lnTo>
                  <a:lnTo>
                    <a:pt x="1196" y="85135"/>
                  </a:lnTo>
                  <a:lnTo>
                    <a:pt x="2146" y="112379"/>
                  </a:lnTo>
                  <a:lnTo>
                    <a:pt x="3705" y="129039"/>
                  </a:lnTo>
                  <a:lnTo>
                    <a:pt x="1321" y="153140"/>
                  </a:lnTo>
                  <a:lnTo>
                    <a:pt x="516" y="177023"/>
                  </a:lnTo>
                  <a:lnTo>
                    <a:pt x="158" y="202219"/>
                  </a:lnTo>
                  <a:lnTo>
                    <a:pt x="0" y="225412"/>
                  </a:lnTo>
                  <a:lnTo>
                    <a:pt x="615" y="251075"/>
                  </a:lnTo>
                  <a:lnTo>
                    <a:pt x="6222" y="2909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SMARTInkShape-875">
              <a:extLst>
                <a:ext uri="{FF2B5EF4-FFF2-40B4-BE49-F238E27FC236}">
                  <a16:creationId xmlns:a16="http://schemas.microsoft.com/office/drawing/2014/main" id="{58E34A7A-8A8B-FBC2-4831-2EC4C615515D}"/>
                </a:ext>
              </a:extLst>
            </p:cNvPr>
            <p:cNvSpPr/>
            <p:nvPr>
              <p:custDataLst>
                <p:tags r:id="rId174"/>
              </p:custDataLst>
            </p:nvPr>
          </p:nvSpPr>
          <p:spPr>
            <a:xfrm>
              <a:off x="2260600" y="2116004"/>
              <a:ext cx="19051" cy="227147"/>
            </a:xfrm>
            <a:custGeom>
              <a:avLst/>
              <a:gdLst/>
              <a:ahLst/>
              <a:cxnLst/>
              <a:rect l="0" t="0" r="0" b="0"/>
              <a:pathLst>
                <a:path w="19051" h="227147">
                  <a:moveTo>
                    <a:pt x="0" y="36646"/>
                  </a:moveTo>
                  <a:lnTo>
                    <a:pt x="0" y="36646"/>
                  </a:lnTo>
                  <a:lnTo>
                    <a:pt x="5958" y="5908"/>
                  </a:lnTo>
                  <a:lnTo>
                    <a:pt x="6272" y="0"/>
                  </a:lnTo>
                  <a:lnTo>
                    <a:pt x="6343" y="28560"/>
                  </a:lnTo>
                  <a:lnTo>
                    <a:pt x="6348" y="55573"/>
                  </a:lnTo>
                  <a:lnTo>
                    <a:pt x="6349" y="77514"/>
                  </a:lnTo>
                  <a:lnTo>
                    <a:pt x="7055" y="100671"/>
                  </a:lnTo>
                  <a:lnTo>
                    <a:pt x="10713" y="132130"/>
                  </a:lnTo>
                  <a:lnTo>
                    <a:pt x="12111" y="156189"/>
                  </a:lnTo>
                  <a:lnTo>
                    <a:pt x="13231" y="180878"/>
                  </a:lnTo>
                  <a:lnTo>
                    <a:pt x="17692" y="208861"/>
                  </a:lnTo>
                  <a:lnTo>
                    <a:pt x="19050" y="22714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SMARTInkShape-876">
              <a:extLst>
                <a:ext uri="{FF2B5EF4-FFF2-40B4-BE49-F238E27FC236}">
                  <a16:creationId xmlns:a16="http://schemas.microsoft.com/office/drawing/2014/main" id="{ED268927-F680-D74B-0BB0-BD7C7DEE4C6F}"/>
                </a:ext>
              </a:extLst>
            </p:cNvPr>
            <p:cNvSpPr/>
            <p:nvPr>
              <p:custDataLst>
                <p:tags r:id="rId175"/>
              </p:custDataLst>
            </p:nvPr>
          </p:nvSpPr>
          <p:spPr>
            <a:xfrm>
              <a:off x="2336833" y="2298778"/>
              <a:ext cx="56383" cy="75219"/>
            </a:xfrm>
            <a:custGeom>
              <a:avLst/>
              <a:gdLst/>
              <a:ahLst/>
              <a:cxnLst/>
              <a:rect l="0" t="0" r="0" b="0"/>
              <a:pathLst>
                <a:path w="56383" h="75219">
                  <a:moveTo>
                    <a:pt x="31717" y="6272"/>
                  </a:moveTo>
                  <a:lnTo>
                    <a:pt x="31717" y="6272"/>
                  </a:lnTo>
                  <a:lnTo>
                    <a:pt x="37184" y="6272"/>
                  </a:lnTo>
                  <a:lnTo>
                    <a:pt x="37478" y="5566"/>
                  </a:lnTo>
                  <a:lnTo>
                    <a:pt x="37989" y="805"/>
                  </a:lnTo>
                  <a:lnTo>
                    <a:pt x="37310" y="510"/>
                  </a:lnTo>
                  <a:lnTo>
                    <a:pt x="25851" y="0"/>
                  </a:lnTo>
                  <a:lnTo>
                    <a:pt x="20173" y="1838"/>
                  </a:lnTo>
                  <a:lnTo>
                    <a:pt x="6418" y="12790"/>
                  </a:lnTo>
                  <a:lnTo>
                    <a:pt x="4268" y="14851"/>
                  </a:lnTo>
                  <a:lnTo>
                    <a:pt x="1879" y="20903"/>
                  </a:lnTo>
                  <a:lnTo>
                    <a:pt x="0" y="52501"/>
                  </a:lnTo>
                  <a:lnTo>
                    <a:pt x="6719" y="65830"/>
                  </a:lnTo>
                  <a:lnTo>
                    <a:pt x="11904" y="71548"/>
                  </a:lnTo>
                  <a:lnTo>
                    <a:pt x="14276" y="73073"/>
                  </a:lnTo>
                  <a:lnTo>
                    <a:pt x="24354" y="75218"/>
                  </a:lnTo>
                  <a:lnTo>
                    <a:pt x="36277" y="72483"/>
                  </a:lnTo>
                  <a:lnTo>
                    <a:pt x="48748" y="63833"/>
                  </a:lnTo>
                  <a:lnTo>
                    <a:pt x="53397" y="58195"/>
                  </a:lnTo>
                  <a:lnTo>
                    <a:pt x="54637" y="55704"/>
                  </a:lnTo>
                  <a:lnTo>
                    <a:pt x="56382" y="38714"/>
                  </a:lnTo>
                  <a:lnTo>
                    <a:pt x="53027" y="25630"/>
                  </a:lnTo>
                  <a:lnTo>
                    <a:pt x="46832" y="14170"/>
                  </a:lnTo>
                  <a:lnTo>
                    <a:pt x="39376" y="6725"/>
                  </a:lnTo>
                  <a:lnTo>
                    <a:pt x="36117" y="5163"/>
                  </a:lnTo>
                  <a:lnTo>
                    <a:pt x="33239" y="4827"/>
                  </a:lnTo>
                  <a:lnTo>
                    <a:pt x="12667" y="126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SMARTInkShape-877">
              <a:extLst>
                <a:ext uri="{FF2B5EF4-FFF2-40B4-BE49-F238E27FC236}">
                  <a16:creationId xmlns:a16="http://schemas.microsoft.com/office/drawing/2014/main" id="{882BB578-801E-6A07-6966-03A1DEE2A471}"/>
                </a:ext>
              </a:extLst>
            </p:cNvPr>
            <p:cNvSpPr/>
            <p:nvPr>
              <p:custDataLst>
                <p:tags r:id="rId176"/>
              </p:custDataLst>
            </p:nvPr>
          </p:nvSpPr>
          <p:spPr>
            <a:xfrm>
              <a:off x="2165350" y="2264314"/>
              <a:ext cx="88901" cy="15337"/>
            </a:xfrm>
            <a:custGeom>
              <a:avLst/>
              <a:gdLst/>
              <a:ahLst/>
              <a:cxnLst/>
              <a:rect l="0" t="0" r="0" b="0"/>
              <a:pathLst>
                <a:path w="88901" h="15337">
                  <a:moveTo>
                    <a:pt x="0" y="15336"/>
                  </a:moveTo>
                  <a:lnTo>
                    <a:pt x="0" y="15336"/>
                  </a:lnTo>
                  <a:lnTo>
                    <a:pt x="6481" y="14630"/>
                  </a:lnTo>
                  <a:lnTo>
                    <a:pt x="34305" y="4505"/>
                  </a:lnTo>
                  <a:lnTo>
                    <a:pt x="45586" y="409"/>
                  </a:lnTo>
                  <a:lnTo>
                    <a:pt x="57655" y="0"/>
                  </a:lnTo>
                  <a:lnTo>
                    <a:pt x="88900" y="89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1" name="SMARTInkShape-Group179">
            <a:extLst>
              <a:ext uri="{FF2B5EF4-FFF2-40B4-BE49-F238E27FC236}">
                <a16:creationId xmlns:a16="http://schemas.microsoft.com/office/drawing/2014/main" id="{99A99820-BED0-9750-6C71-DEF46ADEB083}"/>
              </a:ext>
            </a:extLst>
          </p:cNvPr>
          <p:cNvGrpSpPr/>
          <p:nvPr/>
        </p:nvGrpSpPr>
        <p:grpSpPr>
          <a:xfrm>
            <a:off x="2559050" y="2190750"/>
            <a:ext cx="19051" cy="92559"/>
            <a:chOff x="2559050" y="2190750"/>
            <a:chExt cx="19051" cy="92559"/>
          </a:xfrm>
        </p:grpSpPr>
        <p:sp>
          <p:nvSpPr>
            <p:cNvPr id="69" name="SMARTInkShape-878">
              <a:extLst>
                <a:ext uri="{FF2B5EF4-FFF2-40B4-BE49-F238E27FC236}">
                  <a16:creationId xmlns:a16="http://schemas.microsoft.com/office/drawing/2014/main" id="{0F4BA8F3-B15C-5742-A314-A7FF3609574A}"/>
                </a:ext>
              </a:extLst>
            </p:cNvPr>
            <p:cNvSpPr/>
            <p:nvPr>
              <p:custDataLst>
                <p:tags r:id="rId171"/>
              </p:custDataLst>
            </p:nvPr>
          </p:nvSpPr>
          <p:spPr>
            <a:xfrm>
              <a:off x="2559050" y="2279650"/>
              <a:ext cx="12701" cy="3659"/>
            </a:xfrm>
            <a:custGeom>
              <a:avLst/>
              <a:gdLst/>
              <a:ahLst/>
              <a:cxnLst/>
              <a:rect l="0" t="0" r="0" b="0"/>
              <a:pathLst>
                <a:path w="12701" h="3659">
                  <a:moveTo>
                    <a:pt x="0" y="0"/>
                  </a:moveTo>
                  <a:lnTo>
                    <a:pt x="0" y="0"/>
                  </a:lnTo>
                  <a:lnTo>
                    <a:pt x="0" y="3371"/>
                  </a:lnTo>
                  <a:lnTo>
                    <a:pt x="705" y="3658"/>
                  </a:lnTo>
                  <a:lnTo>
                    <a:pt x="127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SMARTInkShape-879">
              <a:extLst>
                <a:ext uri="{FF2B5EF4-FFF2-40B4-BE49-F238E27FC236}">
                  <a16:creationId xmlns:a16="http://schemas.microsoft.com/office/drawing/2014/main" id="{ECCC1CA9-E7E8-43EA-03E5-B41239BA4A0B}"/>
                </a:ext>
              </a:extLst>
            </p:cNvPr>
            <p:cNvSpPr/>
            <p:nvPr>
              <p:custDataLst>
                <p:tags r:id="rId172"/>
              </p:custDataLst>
            </p:nvPr>
          </p:nvSpPr>
          <p:spPr>
            <a:xfrm>
              <a:off x="2559050" y="2190750"/>
              <a:ext cx="19051" cy="6351"/>
            </a:xfrm>
            <a:custGeom>
              <a:avLst/>
              <a:gdLst/>
              <a:ahLst/>
              <a:cxnLst/>
              <a:rect l="0" t="0" r="0" b="0"/>
              <a:pathLst>
                <a:path w="19051" h="6351">
                  <a:moveTo>
                    <a:pt x="0" y="6350"/>
                  </a:moveTo>
                  <a:lnTo>
                    <a:pt x="0" y="6350"/>
                  </a:lnTo>
                  <a:lnTo>
                    <a:pt x="3371" y="6350"/>
                  </a:lnTo>
                  <a:lnTo>
                    <a:pt x="4363" y="5644"/>
                  </a:lnTo>
                  <a:lnTo>
                    <a:pt x="5026" y="4469"/>
                  </a:lnTo>
                  <a:lnTo>
                    <a:pt x="5467" y="2979"/>
                  </a:lnTo>
                  <a:lnTo>
                    <a:pt x="6467" y="1986"/>
                  </a:lnTo>
                  <a:lnTo>
                    <a:pt x="9459" y="883"/>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5" name="SMARTInkShape-Group180">
            <a:extLst>
              <a:ext uri="{FF2B5EF4-FFF2-40B4-BE49-F238E27FC236}">
                <a16:creationId xmlns:a16="http://schemas.microsoft.com/office/drawing/2014/main" id="{F545EDF1-C6B1-A88C-295A-3B3A90C1EB55}"/>
              </a:ext>
            </a:extLst>
          </p:cNvPr>
          <p:cNvGrpSpPr/>
          <p:nvPr/>
        </p:nvGrpSpPr>
        <p:grpSpPr>
          <a:xfrm>
            <a:off x="2876812" y="2165996"/>
            <a:ext cx="539489" cy="234305"/>
            <a:chOff x="2876812" y="2165996"/>
            <a:chExt cx="539489" cy="234305"/>
          </a:xfrm>
        </p:grpSpPr>
        <p:sp>
          <p:nvSpPr>
            <p:cNvPr id="72" name="SMARTInkShape-880">
              <a:extLst>
                <a:ext uri="{FF2B5EF4-FFF2-40B4-BE49-F238E27FC236}">
                  <a16:creationId xmlns:a16="http://schemas.microsoft.com/office/drawing/2014/main" id="{1BD284CC-D12E-B9CD-3390-0CF499113EFA}"/>
                </a:ext>
              </a:extLst>
            </p:cNvPr>
            <p:cNvSpPr/>
            <p:nvPr>
              <p:custDataLst>
                <p:tags r:id="rId168"/>
              </p:custDataLst>
            </p:nvPr>
          </p:nvSpPr>
          <p:spPr>
            <a:xfrm>
              <a:off x="3295650" y="2273300"/>
              <a:ext cx="120651" cy="12113"/>
            </a:xfrm>
            <a:custGeom>
              <a:avLst/>
              <a:gdLst/>
              <a:ahLst/>
              <a:cxnLst/>
              <a:rect l="0" t="0" r="0" b="0"/>
              <a:pathLst>
                <a:path w="120651" h="12113">
                  <a:moveTo>
                    <a:pt x="0" y="6350"/>
                  </a:moveTo>
                  <a:lnTo>
                    <a:pt x="0" y="6350"/>
                  </a:lnTo>
                  <a:lnTo>
                    <a:pt x="6742" y="9721"/>
                  </a:lnTo>
                  <a:lnTo>
                    <a:pt x="31802" y="12112"/>
                  </a:lnTo>
                  <a:lnTo>
                    <a:pt x="62047" y="10702"/>
                  </a:lnTo>
                  <a:lnTo>
                    <a:pt x="90694" y="6218"/>
                  </a:lnTo>
                  <a:lnTo>
                    <a:pt x="1206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SMARTInkShape-881">
              <a:extLst>
                <a:ext uri="{FF2B5EF4-FFF2-40B4-BE49-F238E27FC236}">
                  <a16:creationId xmlns:a16="http://schemas.microsoft.com/office/drawing/2014/main" id="{29983A49-1EA0-FB0D-5AFA-347C719A22CD}"/>
                </a:ext>
              </a:extLst>
            </p:cNvPr>
            <p:cNvSpPr/>
            <p:nvPr>
              <p:custDataLst>
                <p:tags r:id="rId169"/>
              </p:custDataLst>
            </p:nvPr>
          </p:nvSpPr>
          <p:spPr>
            <a:xfrm>
              <a:off x="3308350" y="2209800"/>
              <a:ext cx="76201" cy="6351"/>
            </a:xfrm>
            <a:custGeom>
              <a:avLst/>
              <a:gdLst/>
              <a:ahLst/>
              <a:cxnLst/>
              <a:rect l="0" t="0" r="0" b="0"/>
              <a:pathLst>
                <a:path w="76201" h="6351">
                  <a:moveTo>
                    <a:pt x="0" y="6350"/>
                  </a:moveTo>
                  <a:lnTo>
                    <a:pt x="0" y="6350"/>
                  </a:lnTo>
                  <a:lnTo>
                    <a:pt x="10139" y="5644"/>
                  </a:lnTo>
                  <a:lnTo>
                    <a:pt x="27612" y="1324"/>
                  </a:lnTo>
                  <a:lnTo>
                    <a:pt x="56030" y="174"/>
                  </a:lnTo>
                  <a:lnTo>
                    <a:pt x="762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SMARTInkShape-882">
              <a:extLst>
                <a:ext uri="{FF2B5EF4-FFF2-40B4-BE49-F238E27FC236}">
                  <a16:creationId xmlns:a16="http://schemas.microsoft.com/office/drawing/2014/main" id="{8D1E7385-FCD3-6740-A805-5BF28F9E39DB}"/>
                </a:ext>
              </a:extLst>
            </p:cNvPr>
            <p:cNvSpPr/>
            <p:nvPr>
              <p:custDataLst>
                <p:tags r:id="rId170"/>
              </p:custDataLst>
            </p:nvPr>
          </p:nvSpPr>
          <p:spPr>
            <a:xfrm>
              <a:off x="2876812" y="2165996"/>
              <a:ext cx="317239" cy="234305"/>
            </a:xfrm>
            <a:custGeom>
              <a:avLst/>
              <a:gdLst/>
              <a:ahLst/>
              <a:cxnLst/>
              <a:rect l="0" t="0" r="0" b="0"/>
              <a:pathLst>
                <a:path w="317239" h="234305">
                  <a:moveTo>
                    <a:pt x="6088" y="234304"/>
                  </a:moveTo>
                  <a:lnTo>
                    <a:pt x="6088" y="234304"/>
                  </a:lnTo>
                  <a:lnTo>
                    <a:pt x="621" y="234304"/>
                  </a:lnTo>
                  <a:lnTo>
                    <a:pt x="327" y="233598"/>
                  </a:lnTo>
                  <a:lnTo>
                    <a:pt x="0" y="230933"/>
                  </a:lnTo>
                  <a:lnTo>
                    <a:pt x="3187" y="222095"/>
                  </a:lnTo>
                  <a:lnTo>
                    <a:pt x="24547" y="195433"/>
                  </a:lnTo>
                  <a:lnTo>
                    <a:pt x="50486" y="164944"/>
                  </a:lnTo>
                  <a:lnTo>
                    <a:pt x="80169" y="134849"/>
                  </a:lnTo>
                  <a:lnTo>
                    <a:pt x="104043" y="103778"/>
                  </a:lnTo>
                  <a:lnTo>
                    <a:pt x="120504" y="76321"/>
                  </a:lnTo>
                  <a:lnTo>
                    <a:pt x="137206" y="44610"/>
                  </a:lnTo>
                  <a:lnTo>
                    <a:pt x="148771" y="27213"/>
                  </a:lnTo>
                  <a:lnTo>
                    <a:pt x="151347" y="21614"/>
                  </a:lnTo>
                  <a:lnTo>
                    <a:pt x="156058" y="13789"/>
                  </a:lnTo>
                  <a:lnTo>
                    <a:pt x="158393" y="0"/>
                  </a:lnTo>
                  <a:lnTo>
                    <a:pt x="158460" y="2916"/>
                  </a:lnTo>
                  <a:lnTo>
                    <a:pt x="148361" y="31567"/>
                  </a:lnTo>
                  <a:lnTo>
                    <a:pt x="141650" y="62839"/>
                  </a:lnTo>
                  <a:lnTo>
                    <a:pt x="136359" y="89228"/>
                  </a:lnTo>
                  <a:lnTo>
                    <a:pt x="134058" y="117705"/>
                  </a:lnTo>
                  <a:lnTo>
                    <a:pt x="135400" y="138973"/>
                  </a:lnTo>
                  <a:lnTo>
                    <a:pt x="140123" y="167017"/>
                  </a:lnTo>
                  <a:lnTo>
                    <a:pt x="144681" y="181116"/>
                  </a:lnTo>
                  <a:lnTo>
                    <a:pt x="151411" y="192085"/>
                  </a:lnTo>
                  <a:lnTo>
                    <a:pt x="156592" y="194164"/>
                  </a:lnTo>
                  <a:lnTo>
                    <a:pt x="169875" y="192710"/>
                  </a:lnTo>
                  <a:lnTo>
                    <a:pt x="186478" y="183958"/>
                  </a:lnTo>
                  <a:lnTo>
                    <a:pt x="203705" y="165686"/>
                  </a:lnTo>
                  <a:lnTo>
                    <a:pt x="215474" y="135656"/>
                  </a:lnTo>
                  <a:lnTo>
                    <a:pt x="223429" y="110060"/>
                  </a:lnTo>
                  <a:lnTo>
                    <a:pt x="236096" y="82449"/>
                  </a:lnTo>
                  <a:lnTo>
                    <a:pt x="240985" y="63721"/>
                  </a:lnTo>
                  <a:lnTo>
                    <a:pt x="250801" y="44394"/>
                  </a:lnTo>
                  <a:lnTo>
                    <a:pt x="253844" y="34894"/>
                  </a:lnTo>
                  <a:lnTo>
                    <a:pt x="265864" y="13069"/>
                  </a:lnTo>
                  <a:lnTo>
                    <a:pt x="262897" y="15726"/>
                  </a:lnTo>
                  <a:lnTo>
                    <a:pt x="258576" y="43800"/>
                  </a:lnTo>
                  <a:lnTo>
                    <a:pt x="255171" y="70379"/>
                  </a:lnTo>
                  <a:lnTo>
                    <a:pt x="255081" y="94420"/>
                  </a:lnTo>
                  <a:lnTo>
                    <a:pt x="257392" y="116865"/>
                  </a:lnTo>
                  <a:lnTo>
                    <a:pt x="262661" y="142592"/>
                  </a:lnTo>
                  <a:lnTo>
                    <a:pt x="270056" y="173907"/>
                  </a:lnTo>
                  <a:lnTo>
                    <a:pt x="272684" y="189676"/>
                  </a:lnTo>
                  <a:lnTo>
                    <a:pt x="275799" y="196360"/>
                  </a:lnTo>
                  <a:lnTo>
                    <a:pt x="277618" y="197719"/>
                  </a:lnTo>
                  <a:lnTo>
                    <a:pt x="279536" y="197920"/>
                  </a:lnTo>
                  <a:lnTo>
                    <a:pt x="317238" y="18350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9" name="SMARTInkShape-Group181">
            <a:extLst>
              <a:ext uri="{FF2B5EF4-FFF2-40B4-BE49-F238E27FC236}">
                <a16:creationId xmlns:a16="http://schemas.microsoft.com/office/drawing/2014/main" id="{BF9EA7BC-BF86-F2DF-4CEE-C54146D9C723}"/>
              </a:ext>
            </a:extLst>
          </p:cNvPr>
          <p:cNvGrpSpPr/>
          <p:nvPr/>
        </p:nvGrpSpPr>
        <p:grpSpPr>
          <a:xfrm>
            <a:off x="3581400" y="2146300"/>
            <a:ext cx="342901" cy="182758"/>
            <a:chOff x="3581400" y="2146300"/>
            <a:chExt cx="342901" cy="182758"/>
          </a:xfrm>
        </p:grpSpPr>
        <p:sp>
          <p:nvSpPr>
            <p:cNvPr id="76" name="SMARTInkShape-883">
              <a:extLst>
                <a:ext uri="{FF2B5EF4-FFF2-40B4-BE49-F238E27FC236}">
                  <a16:creationId xmlns:a16="http://schemas.microsoft.com/office/drawing/2014/main" id="{EA77FA3E-A5F2-41EE-9B08-3C5A0A561F1A}"/>
                </a:ext>
              </a:extLst>
            </p:cNvPr>
            <p:cNvSpPr/>
            <p:nvPr>
              <p:custDataLst>
                <p:tags r:id="rId165"/>
              </p:custDataLst>
            </p:nvPr>
          </p:nvSpPr>
          <p:spPr>
            <a:xfrm>
              <a:off x="3797300" y="2146300"/>
              <a:ext cx="127001" cy="25401"/>
            </a:xfrm>
            <a:custGeom>
              <a:avLst/>
              <a:gdLst/>
              <a:ahLst/>
              <a:cxnLst/>
              <a:rect l="0" t="0" r="0" b="0"/>
              <a:pathLst>
                <a:path w="127001" h="25401">
                  <a:moveTo>
                    <a:pt x="0" y="25400"/>
                  </a:moveTo>
                  <a:lnTo>
                    <a:pt x="0" y="25400"/>
                  </a:lnTo>
                  <a:lnTo>
                    <a:pt x="26731" y="14569"/>
                  </a:lnTo>
                  <a:lnTo>
                    <a:pt x="46256" y="9099"/>
                  </a:lnTo>
                  <a:lnTo>
                    <a:pt x="72345" y="6459"/>
                  </a:lnTo>
                  <a:lnTo>
                    <a:pt x="1270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SMARTInkShape-884">
              <a:extLst>
                <a:ext uri="{FF2B5EF4-FFF2-40B4-BE49-F238E27FC236}">
                  <a16:creationId xmlns:a16="http://schemas.microsoft.com/office/drawing/2014/main" id="{63D2656F-C60C-81EA-DCEF-D47AD5262232}"/>
                </a:ext>
              </a:extLst>
            </p:cNvPr>
            <p:cNvSpPr/>
            <p:nvPr>
              <p:custDataLst>
                <p:tags r:id="rId166"/>
              </p:custDataLst>
            </p:nvPr>
          </p:nvSpPr>
          <p:spPr>
            <a:xfrm>
              <a:off x="3778250" y="2165451"/>
              <a:ext cx="122955" cy="163607"/>
            </a:xfrm>
            <a:custGeom>
              <a:avLst/>
              <a:gdLst/>
              <a:ahLst/>
              <a:cxnLst/>
              <a:rect l="0" t="0" r="0" b="0"/>
              <a:pathLst>
                <a:path w="122955" h="163607">
                  <a:moveTo>
                    <a:pt x="0" y="12599"/>
                  </a:moveTo>
                  <a:lnTo>
                    <a:pt x="0" y="12599"/>
                  </a:lnTo>
                  <a:lnTo>
                    <a:pt x="0" y="9228"/>
                  </a:lnTo>
                  <a:lnTo>
                    <a:pt x="1881" y="5691"/>
                  </a:lnTo>
                  <a:lnTo>
                    <a:pt x="3371" y="3761"/>
                  </a:lnTo>
                  <a:lnTo>
                    <a:pt x="6907" y="1615"/>
                  </a:lnTo>
                  <a:lnTo>
                    <a:pt x="12361" y="0"/>
                  </a:lnTo>
                  <a:lnTo>
                    <a:pt x="8269" y="11469"/>
                  </a:lnTo>
                  <a:lnTo>
                    <a:pt x="6729" y="37567"/>
                  </a:lnTo>
                  <a:lnTo>
                    <a:pt x="7224" y="49801"/>
                  </a:lnTo>
                  <a:lnTo>
                    <a:pt x="11469" y="63917"/>
                  </a:lnTo>
                  <a:lnTo>
                    <a:pt x="15211" y="70214"/>
                  </a:lnTo>
                  <a:lnTo>
                    <a:pt x="17902" y="72176"/>
                  </a:lnTo>
                  <a:lnTo>
                    <a:pt x="24654" y="74356"/>
                  </a:lnTo>
                  <a:lnTo>
                    <a:pt x="36389" y="75582"/>
                  </a:lnTo>
                  <a:lnTo>
                    <a:pt x="42749" y="73988"/>
                  </a:lnTo>
                  <a:lnTo>
                    <a:pt x="68934" y="60070"/>
                  </a:lnTo>
                  <a:lnTo>
                    <a:pt x="86602" y="57646"/>
                  </a:lnTo>
                  <a:lnTo>
                    <a:pt x="102801" y="60597"/>
                  </a:lnTo>
                  <a:lnTo>
                    <a:pt x="111071" y="65917"/>
                  </a:lnTo>
                  <a:lnTo>
                    <a:pt x="117098" y="73690"/>
                  </a:lnTo>
                  <a:lnTo>
                    <a:pt x="122129" y="84201"/>
                  </a:lnTo>
                  <a:lnTo>
                    <a:pt x="122954" y="95927"/>
                  </a:lnTo>
                  <a:lnTo>
                    <a:pt x="119543" y="118274"/>
                  </a:lnTo>
                  <a:lnTo>
                    <a:pt x="106895" y="138522"/>
                  </a:lnTo>
                  <a:lnTo>
                    <a:pt x="94179" y="152949"/>
                  </a:lnTo>
                  <a:lnTo>
                    <a:pt x="85602" y="156115"/>
                  </a:lnTo>
                  <a:lnTo>
                    <a:pt x="56716" y="162680"/>
                  </a:lnTo>
                  <a:lnTo>
                    <a:pt x="39382" y="163606"/>
                  </a:lnTo>
                  <a:lnTo>
                    <a:pt x="32085" y="161323"/>
                  </a:lnTo>
                  <a:lnTo>
                    <a:pt x="29856" y="159726"/>
                  </a:lnTo>
                  <a:lnTo>
                    <a:pt x="25400" y="1522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SMARTInkShape-885">
              <a:extLst>
                <a:ext uri="{FF2B5EF4-FFF2-40B4-BE49-F238E27FC236}">
                  <a16:creationId xmlns:a16="http://schemas.microsoft.com/office/drawing/2014/main" id="{26B58177-4D4B-E83A-6B7F-BAABB6929B2A}"/>
                </a:ext>
              </a:extLst>
            </p:cNvPr>
            <p:cNvSpPr/>
            <p:nvPr>
              <p:custDataLst>
                <p:tags r:id="rId167"/>
              </p:custDataLst>
            </p:nvPr>
          </p:nvSpPr>
          <p:spPr>
            <a:xfrm>
              <a:off x="3581400" y="2150097"/>
              <a:ext cx="133351" cy="167518"/>
            </a:xfrm>
            <a:custGeom>
              <a:avLst/>
              <a:gdLst/>
              <a:ahLst/>
              <a:cxnLst/>
              <a:rect l="0" t="0" r="0" b="0"/>
              <a:pathLst>
                <a:path w="133351" h="167518">
                  <a:moveTo>
                    <a:pt x="0" y="59703"/>
                  </a:moveTo>
                  <a:lnTo>
                    <a:pt x="0" y="59703"/>
                  </a:lnTo>
                  <a:lnTo>
                    <a:pt x="0" y="44776"/>
                  </a:lnTo>
                  <a:lnTo>
                    <a:pt x="1881" y="40604"/>
                  </a:lnTo>
                  <a:lnTo>
                    <a:pt x="31373" y="9295"/>
                  </a:lnTo>
                  <a:lnTo>
                    <a:pt x="33615" y="7048"/>
                  </a:lnTo>
                  <a:lnTo>
                    <a:pt x="46884" y="514"/>
                  </a:lnTo>
                  <a:lnTo>
                    <a:pt x="56350" y="0"/>
                  </a:lnTo>
                  <a:lnTo>
                    <a:pt x="63850" y="2124"/>
                  </a:lnTo>
                  <a:lnTo>
                    <a:pt x="65850" y="3678"/>
                  </a:lnTo>
                  <a:lnTo>
                    <a:pt x="67183" y="5420"/>
                  </a:lnTo>
                  <a:lnTo>
                    <a:pt x="73688" y="28493"/>
                  </a:lnTo>
                  <a:lnTo>
                    <a:pt x="75704" y="56465"/>
                  </a:lnTo>
                  <a:lnTo>
                    <a:pt x="72731" y="82739"/>
                  </a:lnTo>
                  <a:lnTo>
                    <a:pt x="56621" y="109330"/>
                  </a:lnTo>
                  <a:lnTo>
                    <a:pt x="33291" y="140179"/>
                  </a:lnTo>
                  <a:lnTo>
                    <a:pt x="12278" y="159797"/>
                  </a:lnTo>
                  <a:lnTo>
                    <a:pt x="719" y="167193"/>
                  </a:lnTo>
                  <a:lnTo>
                    <a:pt x="2201" y="167449"/>
                  </a:lnTo>
                  <a:lnTo>
                    <a:pt x="3584" y="167517"/>
                  </a:lnTo>
                  <a:lnTo>
                    <a:pt x="34317" y="161178"/>
                  </a:lnTo>
                  <a:lnTo>
                    <a:pt x="63838" y="152541"/>
                  </a:lnTo>
                  <a:lnTo>
                    <a:pt x="85242" y="149122"/>
                  </a:lnTo>
                  <a:lnTo>
                    <a:pt x="133350" y="14860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3" name="SMARTInkShape-Group182">
            <a:extLst>
              <a:ext uri="{FF2B5EF4-FFF2-40B4-BE49-F238E27FC236}">
                <a16:creationId xmlns:a16="http://schemas.microsoft.com/office/drawing/2014/main" id="{DF867405-71B5-F64C-3A48-0FE6F05E360C}"/>
              </a:ext>
            </a:extLst>
          </p:cNvPr>
          <p:cNvGrpSpPr/>
          <p:nvPr/>
        </p:nvGrpSpPr>
        <p:grpSpPr>
          <a:xfrm>
            <a:off x="5696910" y="2139986"/>
            <a:ext cx="602291" cy="215787"/>
            <a:chOff x="5696910" y="2139986"/>
            <a:chExt cx="602291" cy="215787"/>
          </a:xfrm>
        </p:grpSpPr>
        <p:sp>
          <p:nvSpPr>
            <p:cNvPr id="80" name="SMARTInkShape-886">
              <a:extLst>
                <a:ext uri="{FF2B5EF4-FFF2-40B4-BE49-F238E27FC236}">
                  <a16:creationId xmlns:a16="http://schemas.microsoft.com/office/drawing/2014/main" id="{2A013529-72A9-AE05-FB13-26A1FBCE8C85}"/>
                </a:ext>
              </a:extLst>
            </p:cNvPr>
            <p:cNvSpPr/>
            <p:nvPr>
              <p:custDataLst>
                <p:tags r:id="rId162"/>
              </p:custDataLst>
            </p:nvPr>
          </p:nvSpPr>
          <p:spPr>
            <a:xfrm>
              <a:off x="6172200" y="2242896"/>
              <a:ext cx="127001" cy="11355"/>
            </a:xfrm>
            <a:custGeom>
              <a:avLst/>
              <a:gdLst/>
              <a:ahLst/>
              <a:cxnLst/>
              <a:rect l="0" t="0" r="0" b="0"/>
              <a:pathLst>
                <a:path w="127001" h="11355">
                  <a:moveTo>
                    <a:pt x="0" y="11354"/>
                  </a:moveTo>
                  <a:lnTo>
                    <a:pt x="0" y="11354"/>
                  </a:lnTo>
                  <a:lnTo>
                    <a:pt x="16620" y="6990"/>
                  </a:lnTo>
                  <a:lnTo>
                    <a:pt x="41927" y="4887"/>
                  </a:lnTo>
                  <a:lnTo>
                    <a:pt x="68319" y="815"/>
                  </a:lnTo>
                  <a:lnTo>
                    <a:pt x="95345" y="0"/>
                  </a:lnTo>
                  <a:lnTo>
                    <a:pt x="127000" y="500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SMARTInkShape-887">
              <a:extLst>
                <a:ext uri="{FF2B5EF4-FFF2-40B4-BE49-F238E27FC236}">
                  <a16:creationId xmlns:a16="http://schemas.microsoft.com/office/drawing/2014/main" id="{9B3E65F9-9BFB-9899-FCA9-3A157ECACBCB}"/>
                </a:ext>
              </a:extLst>
            </p:cNvPr>
            <p:cNvSpPr/>
            <p:nvPr>
              <p:custDataLst>
                <p:tags r:id="rId163"/>
              </p:custDataLst>
            </p:nvPr>
          </p:nvSpPr>
          <p:spPr>
            <a:xfrm>
              <a:off x="6184900" y="2178442"/>
              <a:ext cx="82551" cy="5959"/>
            </a:xfrm>
            <a:custGeom>
              <a:avLst/>
              <a:gdLst/>
              <a:ahLst/>
              <a:cxnLst/>
              <a:rect l="0" t="0" r="0" b="0"/>
              <a:pathLst>
                <a:path w="82551" h="5959">
                  <a:moveTo>
                    <a:pt x="0" y="5958"/>
                  </a:moveTo>
                  <a:lnTo>
                    <a:pt x="0" y="5958"/>
                  </a:lnTo>
                  <a:lnTo>
                    <a:pt x="16606" y="5252"/>
                  </a:lnTo>
                  <a:lnTo>
                    <a:pt x="47326" y="0"/>
                  </a:lnTo>
                  <a:lnTo>
                    <a:pt x="82550" y="59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SMARTInkShape-888">
              <a:extLst>
                <a:ext uri="{FF2B5EF4-FFF2-40B4-BE49-F238E27FC236}">
                  <a16:creationId xmlns:a16="http://schemas.microsoft.com/office/drawing/2014/main" id="{8D303DD8-2C2C-3DB7-98B8-7E48FE869611}"/>
                </a:ext>
              </a:extLst>
            </p:cNvPr>
            <p:cNvSpPr/>
            <p:nvPr>
              <p:custDataLst>
                <p:tags r:id="rId164"/>
              </p:custDataLst>
            </p:nvPr>
          </p:nvSpPr>
          <p:spPr>
            <a:xfrm>
              <a:off x="5696910" y="2139986"/>
              <a:ext cx="399091" cy="215787"/>
            </a:xfrm>
            <a:custGeom>
              <a:avLst/>
              <a:gdLst/>
              <a:ahLst/>
              <a:cxnLst/>
              <a:rect l="0" t="0" r="0" b="0"/>
              <a:pathLst>
                <a:path w="399091" h="215787">
                  <a:moveTo>
                    <a:pt x="11740" y="209514"/>
                  </a:moveTo>
                  <a:lnTo>
                    <a:pt x="11740" y="209514"/>
                  </a:lnTo>
                  <a:lnTo>
                    <a:pt x="11740" y="212885"/>
                  </a:lnTo>
                  <a:lnTo>
                    <a:pt x="11035" y="213878"/>
                  </a:lnTo>
                  <a:lnTo>
                    <a:pt x="9858" y="214540"/>
                  </a:lnTo>
                  <a:lnTo>
                    <a:pt x="5272" y="215690"/>
                  </a:lnTo>
                  <a:lnTo>
                    <a:pt x="2280" y="215786"/>
                  </a:lnTo>
                  <a:lnTo>
                    <a:pt x="1200" y="215107"/>
                  </a:lnTo>
                  <a:lnTo>
                    <a:pt x="481" y="213948"/>
                  </a:lnTo>
                  <a:lnTo>
                    <a:pt x="0" y="212470"/>
                  </a:lnTo>
                  <a:lnTo>
                    <a:pt x="24364" y="183259"/>
                  </a:lnTo>
                  <a:lnTo>
                    <a:pt x="44024" y="154887"/>
                  </a:lnTo>
                  <a:lnTo>
                    <a:pt x="69936" y="126321"/>
                  </a:lnTo>
                  <a:lnTo>
                    <a:pt x="101615" y="97646"/>
                  </a:lnTo>
                  <a:lnTo>
                    <a:pt x="128555" y="68421"/>
                  </a:lnTo>
                  <a:lnTo>
                    <a:pt x="157955" y="43696"/>
                  </a:lnTo>
                  <a:lnTo>
                    <a:pt x="187544" y="14627"/>
                  </a:lnTo>
                  <a:lnTo>
                    <a:pt x="202204" y="0"/>
                  </a:lnTo>
                  <a:lnTo>
                    <a:pt x="202229" y="3346"/>
                  </a:lnTo>
                  <a:lnTo>
                    <a:pt x="190306" y="31671"/>
                  </a:lnTo>
                  <a:lnTo>
                    <a:pt x="179057" y="60505"/>
                  </a:lnTo>
                  <a:lnTo>
                    <a:pt x="174048" y="86890"/>
                  </a:lnTo>
                  <a:lnTo>
                    <a:pt x="175699" y="114933"/>
                  </a:lnTo>
                  <a:lnTo>
                    <a:pt x="176332" y="127732"/>
                  </a:lnTo>
                  <a:lnTo>
                    <a:pt x="180378" y="138124"/>
                  </a:lnTo>
                  <a:lnTo>
                    <a:pt x="191101" y="152922"/>
                  </a:lnTo>
                  <a:lnTo>
                    <a:pt x="209776" y="167044"/>
                  </a:lnTo>
                  <a:lnTo>
                    <a:pt x="216408" y="169472"/>
                  </a:lnTo>
                  <a:lnTo>
                    <a:pt x="220152" y="170119"/>
                  </a:lnTo>
                  <a:lnTo>
                    <a:pt x="235534" y="167659"/>
                  </a:lnTo>
                  <a:lnTo>
                    <a:pt x="264061" y="153472"/>
                  </a:lnTo>
                  <a:lnTo>
                    <a:pt x="268855" y="150986"/>
                  </a:lnTo>
                  <a:lnTo>
                    <a:pt x="282342" y="134003"/>
                  </a:lnTo>
                  <a:lnTo>
                    <a:pt x="294472" y="103686"/>
                  </a:lnTo>
                  <a:lnTo>
                    <a:pt x="301780" y="74701"/>
                  </a:lnTo>
                  <a:lnTo>
                    <a:pt x="304275" y="43777"/>
                  </a:lnTo>
                  <a:lnTo>
                    <a:pt x="309272" y="28068"/>
                  </a:lnTo>
                  <a:lnTo>
                    <a:pt x="306547" y="32907"/>
                  </a:lnTo>
                  <a:lnTo>
                    <a:pt x="304642" y="56762"/>
                  </a:lnTo>
                  <a:lnTo>
                    <a:pt x="304077" y="87270"/>
                  </a:lnTo>
                  <a:lnTo>
                    <a:pt x="303910" y="118652"/>
                  </a:lnTo>
                  <a:lnTo>
                    <a:pt x="310602" y="143551"/>
                  </a:lnTo>
                  <a:lnTo>
                    <a:pt x="322665" y="168651"/>
                  </a:lnTo>
                  <a:lnTo>
                    <a:pt x="324857" y="171688"/>
                  </a:lnTo>
                  <a:lnTo>
                    <a:pt x="327729" y="173714"/>
                  </a:lnTo>
                  <a:lnTo>
                    <a:pt x="337807" y="176564"/>
                  </a:lnTo>
                  <a:lnTo>
                    <a:pt x="343160" y="177231"/>
                  </a:lnTo>
                  <a:lnTo>
                    <a:pt x="353512" y="174235"/>
                  </a:lnTo>
                  <a:lnTo>
                    <a:pt x="371063" y="167607"/>
                  </a:lnTo>
                  <a:lnTo>
                    <a:pt x="399090" y="1650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SMARTInkShape-Group183">
            <a:extLst>
              <a:ext uri="{FF2B5EF4-FFF2-40B4-BE49-F238E27FC236}">
                <a16:creationId xmlns:a16="http://schemas.microsoft.com/office/drawing/2014/main" id="{DD551AAE-3F99-AD62-D618-B40A94290FDC}"/>
              </a:ext>
            </a:extLst>
          </p:cNvPr>
          <p:cNvGrpSpPr/>
          <p:nvPr/>
        </p:nvGrpSpPr>
        <p:grpSpPr>
          <a:xfrm>
            <a:off x="6473341" y="2095500"/>
            <a:ext cx="327510" cy="187611"/>
            <a:chOff x="6473341" y="2095500"/>
            <a:chExt cx="327510" cy="187611"/>
          </a:xfrm>
        </p:grpSpPr>
        <p:sp>
          <p:nvSpPr>
            <p:cNvPr id="84" name="SMARTInkShape-889">
              <a:extLst>
                <a:ext uri="{FF2B5EF4-FFF2-40B4-BE49-F238E27FC236}">
                  <a16:creationId xmlns:a16="http://schemas.microsoft.com/office/drawing/2014/main" id="{EC3213F2-B02F-B789-56FC-E4B8BAC013F5}"/>
                </a:ext>
              </a:extLst>
            </p:cNvPr>
            <p:cNvSpPr/>
            <p:nvPr>
              <p:custDataLst>
                <p:tags r:id="rId159"/>
              </p:custDataLst>
            </p:nvPr>
          </p:nvSpPr>
          <p:spPr>
            <a:xfrm>
              <a:off x="6661150" y="2095500"/>
              <a:ext cx="139701" cy="31751"/>
            </a:xfrm>
            <a:custGeom>
              <a:avLst/>
              <a:gdLst/>
              <a:ahLst/>
              <a:cxnLst/>
              <a:rect l="0" t="0" r="0" b="0"/>
              <a:pathLst>
                <a:path w="139701" h="31751">
                  <a:moveTo>
                    <a:pt x="0" y="31750"/>
                  </a:moveTo>
                  <a:lnTo>
                    <a:pt x="0" y="31750"/>
                  </a:lnTo>
                  <a:lnTo>
                    <a:pt x="3372" y="31750"/>
                  </a:lnTo>
                  <a:lnTo>
                    <a:pt x="30507" y="22912"/>
                  </a:lnTo>
                  <a:lnTo>
                    <a:pt x="61455" y="14532"/>
                  </a:lnTo>
                  <a:lnTo>
                    <a:pt x="91865" y="7835"/>
                  </a:lnTo>
                  <a:lnTo>
                    <a:pt x="1397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SMARTInkShape-890">
              <a:extLst>
                <a:ext uri="{FF2B5EF4-FFF2-40B4-BE49-F238E27FC236}">
                  <a16:creationId xmlns:a16="http://schemas.microsoft.com/office/drawing/2014/main" id="{22E94044-450D-762F-3E49-37D0EC3D98F2}"/>
                </a:ext>
              </a:extLst>
            </p:cNvPr>
            <p:cNvSpPr/>
            <p:nvPr>
              <p:custDataLst>
                <p:tags r:id="rId160"/>
              </p:custDataLst>
            </p:nvPr>
          </p:nvSpPr>
          <p:spPr>
            <a:xfrm>
              <a:off x="6667500" y="2117468"/>
              <a:ext cx="107754" cy="165643"/>
            </a:xfrm>
            <a:custGeom>
              <a:avLst/>
              <a:gdLst/>
              <a:ahLst/>
              <a:cxnLst/>
              <a:rect l="0" t="0" r="0" b="0"/>
              <a:pathLst>
                <a:path w="107754" h="165643">
                  <a:moveTo>
                    <a:pt x="0" y="16132"/>
                  </a:moveTo>
                  <a:lnTo>
                    <a:pt x="0" y="16132"/>
                  </a:lnTo>
                  <a:lnTo>
                    <a:pt x="0" y="12761"/>
                  </a:lnTo>
                  <a:lnTo>
                    <a:pt x="1882" y="9224"/>
                  </a:lnTo>
                  <a:lnTo>
                    <a:pt x="5468" y="4576"/>
                  </a:lnTo>
                  <a:lnTo>
                    <a:pt x="6176" y="0"/>
                  </a:lnTo>
                  <a:lnTo>
                    <a:pt x="6272" y="1436"/>
                  </a:lnTo>
                  <a:lnTo>
                    <a:pt x="4435" y="4427"/>
                  </a:lnTo>
                  <a:lnTo>
                    <a:pt x="2956" y="6211"/>
                  </a:lnTo>
                  <a:lnTo>
                    <a:pt x="389" y="35060"/>
                  </a:lnTo>
                  <a:lnTo>
                    <a:pt x="878" y="47122"/>
                  </a:lnTo>
                  <a:lnTo>
                    <a:pt x="11563" y="77011"/>
                  </a:lnTo>
                  <a:lnTo>
                    <a:pt x="12647" y="77885"/>
                  </a:lnTo>
                  <a:lnTo>
                    <a:pt x="15733" y="78855"/>
                  </a:lnTo>
                  <a:lnTo>
                    <a:pt x="21438" y="79402"/>
                  </a:lnTo>
                  <a:lnTo>
                    <a:pt x="41454" y="74145"/>
                  </a:lnTo>
                  <a:lnTo>
                    <a:pt x="60175" y="63207"/>
                  </a:lnTo>
                  <a:lnTo>
                    <a:pt x="80552" y="60928"/>
                  </a:lnTo>
                  <a:lnTo>
                    <a:pt x="87071" y="62617"/>
                  </a:lnTo>
                  <a:lnTo>
                    <a:pt x="89798" y="64055"/>
                  </a:lnTo>
                  <a:lnTo>
                    <a:pt x="100376" y="76193"/>
                  </a:lnTo>
                  <a:lnTo>
                    <a:pt x="105707" y="86452"/>
                  </a:lnTo>
                  <a:lnTo>
                    <a:pt x="107655" y="112280"/>
                  </a:lnTo>
                  <a:lnTo>
                    <a:pt x="107753" y="118331"/>
                  </a:lnTo>
                  <a:lnTo>
                    <a:pt x="104100" y="128817"/>
                  </a:lnTo>
                  <a:lnTo>
                    <a:pt x="93628" y="143675"/>
                  </a:lnTo>
                  <a:lnTo>
                    <a:pt x="83558" y="151132"/>
                  </a:lnTo>
                  <a:lnTo>
                    <a:pt x="54566" y="157095"/>
                  </a:lnTo>
                  <a:lnTo>
                    <a:pt x="30984" y="160675"/>
                  </a:lnTo>
                  <a:lnTo>
                    <a:pt x="11767" y="163617"/>
                  </a:lnTo>
                  <a:lnTo>
                    <a:pt x="7845" y="165255"/>
                  </a:lnTo>
                  <a:lnTo>
                    <a:pt x="5231" y="165642"/>
                  </a:lnTo>
                  <a:lnTo>
                    <a:pt x="0" y="1621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SMARTInkShape-891">
              <a:extLst>
                <a:ext uri="{FF2B5EF4-FFF2-40B4-BE49-F238E27FC236}">
                  <a16:creationId xmlns:a16="http://schemas.microsoft.com/office/drawing/2014/main" id="{570DE04A-8E19-1A02-11BF-9304B0448F6F}"/>
                </a:ext>
              </a:extLst>
            </p:cNvPr>
            <p:cNvSpPr/>
            <p:nvPr>
              <p:custDataLst>
                <p:tags r:id="rId161"/>
              </p:custDataLst>
            </p:nvPr>
          </p:nvSpPr>
          <p:spPr>
            <a:xfrm>
              <a:off x="6473341" y="2121113"/>
              <a:ext cx="162410" cy="157181"/>
            </a:xfrm>
            <a:custGeom>
              <a:avLst/>
              <a:gdLst/>
              <a:ahLst/>
              <a:cxnLst/>
              <a:rect l="0" t="0" r="0" b="0"/>
              <a:pathLst>
                <a:path w="162410" h="157181">
                  <a:moveTo>
                    <a:pt x="3659" y="63287"/>
                  </a:moveTo>
                  <a:lnTo>
                    <a:pt x="3659" y="63287"/>
                  </a:lnTo>
                  <a:lnTo>
                    <a:pt x="287" y="59916"/>
                  </a:lnTo>
                  <a:lnTo>
                    <a:pt x="0" y="57512"/>
                  </a:lnTo>
                  <a:lnTo>
                    <a:pt x="3950" y="36155"/>
                  </a:lnTo>
                  <a:lnTo>
                    <a:pt x="6845" y="30532"/>
                  </a:lnTo>
                  <a:lnTo>
                    <a:pt x="20229" y="16104"/>
                  </a:lnTo>
                  <a:lnTo>
                    <a:pt x="38761" y="3428"/>
                  </a:lnTo>
                  <a:lnTo>
                    <a:pt x="45365" y="1405"/>
                  </a:lnTo>
                  <a:lnTo>
                    <a:pt x="61867" y="0"/>
                  </a:lnTo>
                  <a:lnTo>
                    <a:pt x="68570" y="3645"/>
                  </a:lnTo>
                  <a:lnTo>
                    <a:pt x="72333" y="6592"/>
                  </a:lnTo>
                  <a:lnTo>
                    <a:pt x="76513" y="15512"/>
                  </a:lnTo>
                  <a:lnTo>
                    <a:pt x="79198" y="41856"/>
                  </a:lnTo>
                  <a:lnTo>
                    <a:pt x="70294" y="72825"/>
                  </a:lnTo>
                  <a:lnTo>
                    <a:pt x="55455" y="101946"/>
                  </a:lnTo>
                  <a:lnTo>
                    <a:pt x="34448" y="127327"/>
                  </a:lnTo>
                  <a:lnTo>
                    <a:pt x="16326" y="140717"/>
                  </a:lnTo>
                  <a:lnTo>
                    <a:pt x="7725" y="145026"/>
                  </a:lnTo>
                  <a:lnTo>
                    <a:pt x="4159" y="149751"/>
                  </a:lnTo>
                  <a:lnTo>
                    <a:pt x="824" y="151105"/>
                  </a:lnTo>
                  <a:lnTo>
                    <a:pt x="357" y="152171"/>
                  </a:lnTo>
                  <a:lnTo>
                    <a:pt x="753" y="153587"/>
                  </a:lnTo>
                  <a:lnTo>
                    <a:pt x="1721" y="155237"/>
                  </a:lnTo>
                  <a:lnTo>
                    <a:pt x="8443" y="157070"/>
                  </a:lnTo>
                  <a:lnTo>
                    <a:pt x="19191" y="157180"/>
                  </a:lnTo>
                  <a:lnTo>
                    <a:pt x="41814" y="153980"/>
                  </a:lnTo>
                  <a:lnTo>
                    <a:pt x="69840" y="152719"/>
                  </a:lnTo>
                  <a:lnTo>
                    <a:pt x="99307" y="152292"/>
                  </a:lnTo>
                  <a:lnTo>
                    <a:pt x="128856" y="152201"/>
                  </a:lnTo>
                  <a:lnTo>
                    <a:pt x="162409" y="1521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4" name="SMARTInkShape-Group184">
            <a:extLst>
              <a:ext uri="{FF2B5EF4-FFF2-40B4-BE49-F238E27FC236}">
                <a16:creationId xmlns:a16="http://schemas.microsoft.com/office/drawing/2014/main" id="{036F36DF-6338-E50C-E7F7-CBBC7EF370C4}"/>
              </a:ext>
            </a:extLst>
          </p:cNvPr>
          <p:cNvGrpSpPr/>
          <p:nvPr/>
        </p:nvGrpSpPr>
        <p:grpSpPr>
          <a:xfrm>
            <a:off x="2146300" y="2603839"/>
            <a:ext cx="508001" cy="250557"/>
            <a:chOff x="2146300" y="2603839"/>
            <a:chExt cx="508001" cy="250557"/>
          </a:xfrm>
        </p:grpSpPr>
        <p:sp>
          <p:nvSpPr>
            <p:cNvPr id="88" name="SMARTInkShape-892">
              <a:extLst>
                <a:ext uri="{FF2B5EF4-FFF2-40B4-BE49-F238E27FC236}">
                  <a16:creationId xmlns:a16="http://schemas.microsoft.com/office/drawing/2014/main" id="{BA6B3D04-06E7-EB37-AE0F-511D2C313819}"/>
                </a:ext>
              </a:extLst>
            </p:cNvPr>
            <p:cNvSpPr/>
            <p:nvPr>
              <p:custDataLst>
                <p:tags r:id="rId153"/>
              </p:custDataLst>
            </p:nvPr>
          </p:nvSpPr>
          <p:spPr>
            <a:xfrm>
              <a:off x="2628900" y="2819400"/>
              <a:ext cx="25401" cy="6351"/>
            </a:xfrm>
            <a:custGeom>
              <a:avLst/>
              <a:gdLst/>
              <a:ahLst/>
              <a:cxnLst/>
              <a:rect l="0" t="0" r="0" b="0"/>
              <a:pathLst>
                <a:path w="25401" h="6351">
                  <a:moveTo>
                    <a:pt x="0" y="6350"/>
                  </a:moveTo>
                  <a:lnTo>
                    <a:pt x="0" y="6350"/>
                  </a:lnTo>
                  <a:lnTo>
                    <a:pt x="11933" y="1324"/>
                  </a:lnTo>
                  <a:lnTo>
                    <a:pt x="25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SMARTInkShape-893">
              <a:extLst>
                <a:ext uri="{FF2B5EF4-FFF2-40B4-BE49-F238E27FC236}">
                  <a16:creationId xmlns:a16="http://schemas.microsoft.com/office/drawing/2014/main" id="{362ADBAD-7D26-70D2-4E90-78B39F85D5ED}"/>
                </a:ext>
              </a:extLst>
            </p:cNvPr>
            <p:cNvSpPr/>
            <p:nvPr>
              <p:custDataLst>
                <p:tags r:id="rId154"/>
              </p:custDataLst>
            </p:nvPr>
          </p:nvSpPr>
          <p:spPr>
            <a:xfrm>
              <a:off x="2609850" y="2700156"/>
              <a:ext cx="12701" cy="17645"/>
            </a:xfrm>
            <a:custGeom>
              <a:avLst/>
              <a:gdLst/>
              <a:ahLst/>
              <a:cxnLst/>
              <a:rect l="0" t="0" r="0" b="0"/>
              <a:pathLst>
                <a:path w="12701" h="17645">
                  <a:moveTo>
                    <a:pt x="0" y="17644"/>
                  </a:moveTo>
                  <a:lnTo>
                    <a:pt x="0" y="17644"/>
                  </a:lnTo>
                  <a:lnTo>
                    <a:pt x="0" y="10902"/>
                  </a:lnTo>
                  <a:lnTo>
                    <a:pt x="1881" y="5711"/>
                  </a:lnTo>
                  <a:lnTo>
                    <a:pt x="5467" y="0"/>
                  </a:lnTo>
                  <a:lnTo>
                    <a:pt x="6467" y="237"/>
                  </a:lnTo>
                  <a:lnTo>
                    <a:pt x="12700" y="49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SMARTInkShape-894">
              <a:extLst>
                <a:ext uri="{FF2B5EF4-FFF2-40B4-BE49-F238E27FC236}">
                  <a16:creationId xmlns:a16="http://schemas.microsoft.com/office/drawing/2014/main" id="{20FF3303-089B-3D9C-BE3A-BD26311FFB61}"/>
                </a:ext>
              </a:extLst>
            </p:cNvPr>
            <p:cNvSpPr/>
            <p:nvPr>
              <p:custDataLst>
                <p:tags r:id="rId155"/>
              </p:custDataLst>
            </p:nvPr>
          </p:nvSpPr>
          <p:spPr>
            <a:xfrm>
              <a:off x="2385289" y="2768600"/>
              <a:ext cx="161062" cy="85796"/>
            </a:xfrm>
            <a:custGeom>
              <a:avLst/>
              <a:gdLst/>
              <a:ahLst/>
              <a:cxnLst/>
              <a:rect l="0" t="0" r="0" b="0"/>
              <a:pathLst>
                <a:path w="161062" h="85796">
                  <a:moveTo>
                    <a:pt x="65811" y="19050"/>
                  </a:moveTo>
                  <a:lnTo>
                    <a:pt x="65811" y="19050"/>
                  </a:lnTo>
                  <a:lnTo>
                    <a:pt x="78427" y="6434"/>
                  </a:lnTo>
                  <a:lnTo>
                    <a:pt x="78486" y="3004"/>
                  </a:lnTo>
                  <a:lnTo>
                    <a:pt x="77789" y="2003"/>
                  </a:lnTo>
                  <a:lnTo>
                    <a:pt x="76619" y="1335"/>
                  </a:lnTo>
                  <a:lnTo>
                    <a:pt x="72042" y="176"/>
                  </a:lnTo>
                  <a:lnTo>
                    <a:pt x="47329" y="0"/>
                  </a:lnTo>
                  <a:lnTo>
                    <a:pt x="35720" y="3371"/>
                  </a:lnTo>
                  <a:lnTo>
                    <a:pt x="19971" y="12209"/>
                  </a:lnTo>
                  <a:lnTo>
                    <a:pt x="8641" y="23765"/>
                  </a:lnTo>
                  <a:lnTo>
                    <a:pt x="816" y="39497"/>
                  </a:lnTo>
                  <a:lnTo>
                    <a:pt x="0" y="53302"/>
                  </a:lnTo>
                  <a:lnTo>
                    <a:pt x="5226" y="78419"/>
                  </a:lnTo>
                  <a:lnTo>
                    <a:pt x="9015" y="84242"/>
                  </a:lnTo>
                  <a:lnTo>
                    <a:pt x="11014" y="85795"/>
                  </a:lnTo>
                  <a:lnTo>
                    <a:pt x="18879" y="85638"/>
                  </a:lnTo>
                  <a:lnTo>
                    <a:pt x="28019" y="83217"/>
                  </a:lnTo>
                  <a:lnTo>
                    <a:pt x="37837" y="77182"/>
                  </a:lnTo>
                  <a:lnTo>
                    <a:pt x="45382" y="70521"/>
                  </a:lnTo>
                  <a:lnTo>
                    <a:pt x="64641" y="40972"/>
                  </a:lnTo>
                  <a:lnTo>
                    <a:pt x="69933" y="31111"/>
                  </a:lnTo>
                  <a:lnTo>
                    <a:pt x="71965" y="14967"/>
                  </a:lnTo>
                  <a:lnTo>
                    <a:pt x="72156" y="45984"/>
                  </a:lnTo>
                  <a:lnTo>
                    <a:pt x="75530" y="60584"/>
                  </a:lnTo>
                  <a:lnTo>
                    <a:pt x="85026" y="80563"/>
                  </a:lnTo>
                  <a:lnTo>
                    <a:pt x="87088" y="83342"/>
                  </a:lnTo>
                  <a:lnTo>
                    <a:pt x="90579" y="84489"/>
                  </a:lnTo>
                  <a:lnTo>
                    <a:pt x="122052" y="82813"/>
                  </a:lnTo>
                  <a:lnTo>
                    <a:pt x="129142" y="82667"/>
                  </a:lnTo>
                  <a:lnTo>
                    <a:pt x="134645" y="80720"/>
                  </a:lnTo>
                  <a:lnTo>
                    <a:pt x="137100" y="79214"/>
                  </a:lnTo>
                  <a:lnTo>
                    <a:pt x="161061" y="698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SMARTInkShape-895">
              <a:extLst>
                <a:ext uri="{FF2B5EF4-FFF2-40B4-BE49-F238E27FC236}">
                  <a16:creationId xmlns:a16="http://schemas.microsoft.com/office/drawing/2014/main" id="{9AF60332-3F38-B0C1-2A2B-3E8B4B707B8D}"/>
                </a:ext>
              </a:extLst>
            </p:cNvPr>
            <p:cNvSpPr/>
            <p:nvPr>
              <p:custDataLst>
                <p:tags r:id="rId156"/>
              </p:custDataLst>
            </p:nvPr>
          </p:nvSpPr>
          <p:spPr>
            <a:xfrm>
              <a:off x="2146300" y="2743200"/>
              <a:ext cx="127001" cy="31751"/>
            </a:xfrm>
            <a:custGeom>
              <a:avLst/>
              <a:gdLst/>
              <a:ahLst/>
              <a:cxnLst/>
              <a:rect l="0" t="0" r="0" b="0"/>
              <a:pathLst>
                <a:path w="127001" h="31751">
                  <a:moveTo>
                    <a:pt x="0" y="31750"/>
                  </a:moveTo>
                  <a:lnTo>
                    <a:pt x="0" y="31750"/>
                  </a:lnTo>
                  <a:lnTo>
                    <a:pt x="0" y="28379"/>
                  </a:lnTo>
                  <a:lnTo>
                    <a:pt x="7526" y="24842"/>
                  </a:lnTo>
                  <a:lnTo>
                    <a:pt x="37549" y="15449"/>
                  </a:lnTo>
                  <a:lnTo>
                    <a:pt x="67774" y="9691"/>
                  </a:lnTo>
                  <a:lnTo>
                    <a:pt x="96300" y="4908"/>
                  </a:lnTo>
                  <a:lnTo>
                    <a:pt x="1270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SMARTInkShape-896">
              <a:extLst>
                <a:ext uri="{FF2B5EF4-FFF2-40B4-BE49-F238E27FC236}">
                  <a16:creationId xmlns:a16="http://schemas.microsoft.com/office/drawing/2014/main" id="{AA35577A-9916-F3C2-E835-D33FF5C9C077}"/>
                </a:ext>
              </a:extLst>
            </p:cNvPr>
            <p:cNvSpPr/>
            <p:nvPr>
              <p:custDataLst>
                <p:tags r:id="rId157"/>
              </p:custDataLst>
            </p:nvPr>
          </p:nvSpPr>
          <p:spPr>
            <a:xfrm>
              <a:off x="2292350" y="2623044"/>
              <a:ext cx="31751" cy="215407"/>
            </a:xfrm>
            <a:custGeom>
              <a:avLst/>
              <a:gdLst/>
              <a:ahLst/>
              <a:cxnLst/>
              <a:rect l="0" t="0" r="0" b="0"/>
              <a:pathLst>
                <a:path w="31751" h="215407">
                  <a:moveTo>
                    <a:pt x="0" y="24906"/>
                  </a:moveTo>
                  <a:lnTo>
                    <a:pt x="0" y="24906"/>
                  </a:lnTo>
                  <a:lnTo>
                    <a:pt x="3371" y="14793"/>
                  </a:lnTo>
                  <a:lnTo>
                    <a:pt x="3658" y="11108"/>
                  </a:lnTo>
                  <a:lnTo>
                    <a:pt x="184" y="0"/>
                  </a:lnTo>
                  <a:lnTo>
                    <a:pt x="1905" y="22175"/>
                  </a:lnTo>
                  <a:lnTo>
                    <a:pt x="5034" y="48791"/>
                  </a:lnTo>
                  <a:lnTo>
                    <a:pt x="5960" y="77844"/>
                  </a:lnTo>
                  <a:lnTo>
                    <a:pt x="6235" y="103621"/>
                  </a:lnTo>
                  <a:lnTo>
                    <a:pt x="8197" y="133601"/>
                  </a:lnTo>
                  <a:lnTo>
                    <a:pt x="13247" y="164827"/>
                  </a:lnTo>
                  <a:lnTo>
                    <a:pt x="17882" y="183754"/>
                  </a:lnTo>
                  <a:lnTo>
                    <a:pt x="31750" y="2154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SMARTInkShape-897">
              <a:extLst>
                <a:ext uri="{FF2B5EF4-FFF2-40B4-BE49-F238E27FC236}">
                  <a16:creationId xmlns:a16="http://schemas.microsoft.com/office/drawing/2014/main" id="{B87DF523-B187-4E62-0AAD-803A13EE04E0}"/>
                </a:ext>
              </a:extLst>
            </p:cNvPr>
            <p:cNvSpPr/>
            <p:nvPr>
              <p:custDataLst>
                <p:tags r:id="rId158"/>
              </p:custDataLst>
            </p:nvPr>
          </p:nvSpPr>
          <p:spPr>
            <a:xfrm>
              <a:off x="2152703" y="2603839"/>
              <a:ext cx="18920" cy="240962"/>
            </a:xfrm>
            <a:custGeom>
              <a:avLst/>
              <a:gdLst/>
              <a:ahLst/>
              <a:cxnLst/>
              <a:rect l="0" t="0" r="0" b="0"/>
              <a:pathLst>
                <a:path w="18920" h="240962">
                  <a:moveTo>
                    <a:pt x="12647" y="12361"/>
                  </a:moveTo>
                  <a:lnTo>
                    <a:pt x="12647" y="12361"/>
                  </a:lnTo>
                  <a:lnTo>
                    <a:pt x="12647" y="8990"/>
                  </a:lnTo>
                  <a:lnTo>
                    <a:pt x="14528" y="5453"/>
                  </a:lnTo>
                  <a:lnTo>
                    <a:pt x="18736" y="0"/>
                  </a:lnTo>
                  <a:lnTo>
                    <a:pt x="18919" y="3132"/>
                  </a:lnTo>
                  <a:lnTo>
                    <a:pt x="10152" y="33548"/>
                  </a:lnTo>
                  <a:lnTo>
                    <a:pt x="7439" y="58934"/>
                  </a:lnTo>
                  <a:lnTo>
                    <a:pt x="6804" y="79627"/>
                  </a:lnTo>
                  <a:lnTo>
                    <a:pt x="4566" y="109432"/>
                  </a:lnTo>
                  <a:lnTo>
                    <a:pt x="859" y="138466"/>
                  </a:lnTo>
                  <a:lnTo>
                    <a:pt x="217" y="164888"/>
                  </a:lnTo>
                  <a:lnTo>
                    <a:pt x="0" y="191623"/>
                  </a:lnTo>
                  <a:lnTo>
                    <a:pt x="1839" y="218855"/>
                  </a:lnTo>
                  <a:lnTo>
                    <a:pt x="6297" y="24096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5" name="SMARTInkShape-898">
            <a:extLst>
              <a:ext uri="{FF2B5EF4-FFF2-40B4-BE49-F238E27FC236}">
                <a16:creationId xmlns:a16="http://schemas.microsoft.com/office/drawing/2014/main" id="{9564D618-872A-340F-1A29-C0F8735B807E}"/>
              </a:ext>
            </a:extLst>
          </p:cNvPr>
          <p:cNvSpPr/>
          <p:nvPr>
            <p:custDataLst>
              <p:tags r:id="rId1"/>
            </p:custDataLst>
          </p:nvPr>
        </p:nvSpPr>
        <p:spPr>
          <a:xfrm>
            <a:off x="2889250" y="2705428"/>
            <a:ext cx="311151" cy="209223"/>
          </a:xfrm>
          <a:custGeom>
            <a:avLst/>
            <a:gdLst/>
            <a:ahLst/>
            <a:cxnLst/>
            <a:rect l="0" t="0" r="0" b="0"/>
            <a:pathLst>
              <a:path w="311151" h="209223">
                <a:moveTo>
                  <a:pt x="0" y="209222"/>
                </a:moveTo>
                <a:lnTo>
                  <a:pt x="0" y="209222"/>
                </a:lnTo>
                <a:lnTo>
                  <a:pt x="0" y="205851"/>
                </a:lnTo>
                <a:lnTo>
                  <a:pt x="3371" y="197013"/>
                </a:lnTo>
                <a:lnTo>
                  <a:pt x="24798" y="170350"/>
                </a:lnTo>
                <a:lnTo>
                  <a:pt x="39804" y="153725"/>
                </a:lnTo>
                <a:lnTo>
                  <a:pt x="71324" y="124936"/>
                </a:lnTo>
                <a:lnTo>
                  <a:pt x="101172" y="95327"/>
                </a:lnTo>
                <a:lnTo>
                  <a:pt x="131208" y="65312"/>
                </a:lnTo>
                <a:lnTo>
                  <a:pt x="152397" y="37218"/>
                </a:lnTo>
                <a:lnTo>
                  <a:pt x="167791" y="8066"/>
                </a:lnTo>
                <a:lnTo>
                  <a:pt x="169824" y="3403"/>
                </a:lnTo>
                <a:lnTo>
                  <a:pt x="169661" y="2159"/>
                </a:lnTo>
                <a:lnTo>
                  <a:pt x="168846" y="1330"/>
                </a:lnTo>
                <a:lnTo>
                  <a:pt x="165839" y="0"/>
                </a:lnTo>
                <a:lnTo>
                  <a:pt x="161948" y="6511"/>
                </a:lnTo>
                <a:lnTo>
                  <a:pt x="154312" y="36562"/>
                </a:lnTo>
                <a:lnTo>
                  <a:pt x="148106" y="66184"/>
                </a:lnTo>
                <a:lnTo>
                  <a:pt x="142504" y="96599"/>
                </a:lnTo>
                <a:lnTo>
                  <a:pt x="140531" y="122386"/>
                </a:lnTo>
                <a:lnTo>
                  <a:pt x="140652" y="139592"/>
                </a:lnTo>
                <a:lnTo>
                  <a:pt x="143180" y="149112"/>
                </a:lnTo>
                <a:lnTo>
                  <a:pt x="148537" y="156166"/>
                </a:lnTo>
                <a:lnTo>
                  <a:pt x="151941" y="159035"/>
                </a:lnTo>
                <a:lnTo>
                  <a:pt x="156328" y="160241"/>
                </a:lnTo>
                <a:lnTo>
                  <a:pt x="166846" y="159701"/>
                </a:lnTo>
                <a:lnTo>
                  <a:pt x="178576" y="153346"/>
                </a:lnTo>
                <a:lnTo>
                  <a:pt x="196611" y="138761"/>
                </a:lnTo>
                <a:lnTo>
                  <a:pt x="211121" y="108029"/>
                </a:lnTo>
                <a:lnTo>
                  <a:pt x="218953" y="90574"/>
                </a:lnTo>
                <a:lnTo>
                  <a:pt x="226885" y="58941"/>
                </a:lnTo>
                <a:lnTo>
                  <a:pt x="237120" y="30725"/>
                </a:lnTo>
                <a:lnTo>
                  <a:pt x="243432" y="15537"/>
                </a:lnTo>
                <a:lnTo>
                  <a:pt x="244838" y="13776"/>
                </a:lnTo>
                <a:lnTo>
                  <a:pt x="245776" y="14014"/>
                </a:lnTo>
                <a:lnTo>
                  <a:pt x="246400" y="15583"/>
                </a:lnTo>
                <a:lnTo>
                  <a:pt x="233235" y="44961"/>
                </a:lnTo>
                <a:lnTo>
                  <a:pt x="225151" y="67441"/>
                </a:lnTo>
                <a:lnTo>
                  <a:pt x="223110" y="95246"/>
                </a:lnTo>
                <a:lnTo>
                  <a:pt x="224301" y="124358"/>
                </a:lnTo>
                <a:lnTo>
                  <a:pt x="227326" y="149505"/>
                </a:lnTo>
                <a:lnTo>
                  <a:pt x="227751" y="156710"/>
                </a:lnTo>
                <a:lnTo>
                  <a:pt x="229445" y="162220"/>
                </a:lnTo>
                <a:lnTo>
                  <a:pt x="235090" y="170223"/>
                </a:lnTo>
                <a:lnTo>
                  <a:pt x="238571" y="171934"/>
                </a:lnTo>
                <a:lnTo>
                  <a:pt x="258432" y="171368"/>
                </a:lnTo>
                <a:lnTo>
                  <a:pt x="289118" y="165676"/>
                </a:lnTo>
                <a:lnTo>
                  <a:pt x="296184" y="163292"/>
                </a:lnTo>
                <a:lnTo>
                  <a:pt x="301676" y="160586"/>
                </a:lnTo>
                <a:lnTo>
                  <a:pt x="311150" y="1584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9" name="SMARTInkShape-Group186">
            <a:extLst>
              <a:ext uri="{FF2B5EF4-FFF2-40B4-BE49-F238E27FC236}">
                <a16:creationId xmlns:a16="http://schemas.microsoft.com/office/drawing/2014/main" id="{560FF0F8-2361-BE9F-F0CD-F6A961A7621C}"/>
              </a:ext>
            </a:extLst>
          </p:cNvPr>
          <p:cNvGrpSpPr/>
          <p:nvPr/>
        </p:nvGrpSpPr>
        <p:grpSpPr>
          <a:xfrm>
            <a:off x="3359150" y="2667883"/>
            <a:ext cx="209551" cy="283936"/>
            <a:chOff x="3359150" y="2667883"/>
            <a:chExt cx="209551" cy="283936"/>
          </a:xfrm>
        </p:grpSpPr>
        <p:sp>
          <p:nvSpPr>
            <p:cNvPr id="96" name="SMARTInkShape-899">
              <a:extLst>
                <a:ext uri="{FF2B5EF4-FFF2-40B4-BE49-F238E27FC236}">
                  <a16:creationId xmlns:a16="http://schemas.microsoft.com/office/drawing/2014/main" id="{A1EC0113-482E-9143-3FA4-56A8F8135542}"/>
                </a:ext>
              </a:extLst>
            </p:cNvPr>
            <p:cNvSpPr/>
            <p:nvPr>
              <p:custDataLst>
                <p:tags r:id="rId150"/>
              </p:custDataLst>
            </p:nvPr>
          </p:nvSpPr>
          <p:spPr>
            <a:xfrm>
              <a:off x="3361730" y="2667883"/>
              <a:ext cx="159829" cy="283936"/>
            </a:xfrm>
            <a:custGeom>
              <a:avLst/>
              <a:gdLst/>
              <a:ahLst/>
              <a:cxnLst/>
              <a:rect l="0" t="0" r="0" b="0"/>
              <a:pathLst>
                <a:path w="159829" h="283936">
                  <a:moveTo>
                    <a:pt x="156170" y="5467"/>
                  </a:moveTo>
                  <a:lnTo>
                    <a:pt x="156170" y="5467"/>
                  </a:lnTo>
                  <a:lnTo>
                    <a:pt x="159541" y="2096"/>
                  </a:lnTo>
                  <a:lnTo>
                    <a:pt x="159828" y="1103"/>
                  </a:lnTo>
                  <a:lnTo>
                    <a:pt x="159314" y="441"/>
                  </a:lnTo>
                  <a:lnTo>
                    <a:pt x="158266" y="0"/>
                  </a:lnTo>
                  <a:lnTo>
                    <a:pt x="150049" y="2750"/>
                  </a:lnTo>
                  <a:lnTo>
                    <a:pt x="130522" y="30858"/>
                  </a:lnTo>
                  <a:lnTo>
                    <a:pt x="122899" y="44974"/>
                  </a:lnTo>
                  <a:lnTo>
                    <a:pt x="113935" y="72049"/>
                  </a:lnTo>
                  <a:lnTo>
                    <a:pt x="101950" y="98965"/>
                  </a:lnTo>
                  <a:lnTo>
                    <a:pt x="86012" y="128263"/>
                  </a:lnTo>
                  <a:lnTo>
                    <a:pt x="72039" y="155132"/>
                  </a:lnTo>
                  <a:lnTo>
                    <a:pt x="58257" y="180262"/>
                  </a:lnTo>
                  <a:lnTo>
                    <a:pt x="38757" y="208073"/>
                  </a:lnTo>
                  <a:lnTo>
                    <a:pt x="27693" y="233949"/>
                  </a:lnTo>
                  <a:lnTo>
                    <a:pt x="13643" y="263102"/>
                  </a:lnTo>
                  <a:lnTo>
                    <a:pt x="3560" y="277791"/>
                  </a:lnTo>
                  <a:lnTo>
                    <a:pt x="2924" y="280150"/>
                  </a:lnTo>
                  <a:lnTo>
                    <a:pt x="3206" y="281722"/>
                  </a:lnTo>
                  <a:lnTo>
                    <a:pt x="2688" y="282770"/>
                  </a:lnTo>
                  <a:lnTo>
                    <a:pt x="1638" y="283469"/>
                  </a:lnTo>
                  <a:lnTo>
                    <a:pt x="232" y="283935"/>
                  </a:lnTo>
                  <a:lnTo>
                    <a:pt x="0" y="283541"/>
                  </a:lnTo>
                  <a:lnTo>
                    <a:pt x="1624" y="281220"/>
                  </a:lnTo>
                  <a:lnTo>
                    <a:pt x="10120" y="2785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SMARTInkShape-900">
              <a:extLst>
                <a:ext uri="{FF2B5EF4-FFF2-40B4-BE49-F238E27FC236}">
                  <a16:creationId xmlns:a16="http://schemas.microsoft.com/office/drawing/2014/main" id="{DA987AC0-DA5C-1984-FC98-E455212F0237}"/>
                </a:ext>
              </a:extLst>
            </p:cNvPr>
            <p:cNvSpPr/>
            <p:nvPr>
              <p:custDataLst>
                <p:tags r:id="rId151"/>
              </p:custDataLst>
            </p:nvPr>
          </p:nvSpPr>
          <p:spPr>
            <a:xfrm>
              <a:off x="3359150" y="2819400"/>
              <a:ext cx="184151" cy="25401"/>
            </a:xfrm>
            <a:custGeom>
              <a:avLst/>
              <a:gdLst/>
              <a:ahLst/>
              <a:cxnLst/>
              <a:rect l="0" t="0" r="0" b="0"/>
              <a:pathLst>
                <a:path w="184151" h="25401">
                  <a:moveTo>
                    <a:pt x="0" y="0"/>
                  </a:moveTo>
                  <a:lnTo>
                    <a:pt x="0" y="0"/>
                  </a:lnTo>
                  <a:lnTo>
                    <a:pt x="30507" y="0"/>
                  </a:lnTo>
                  <a:lnTo>
                    <a:pt x="57174" y="0"/>
                  </a:lnTo>
                  <a:lnTo>
                    <a:pt x="88356" y="4364"/>
                  </a:lnTo>
                  <a:lnTo>
                    <a:pt x="119080" y="7839"/>
                  </a:lnTo>
                  <a:lnTo>
                    <a:pt x="147829" y="12766"/>
                  </a:lnTo>
                  <a:lnTo>
                    <a:pt x="164216" y="17580"/>
                  </a:lnTo>
                  <a:lnTo>
                    <a:pt x="184150" y="25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SMARTInkShape-901">
              <a:extLst>
                <a:ext uri="{FF2B5EF4-FFF2-40B4-BE49-F238E27FC236}">
                  <a16:creationId xmlns:a16="http://schemas.microsoft.com/office/drawing/2014/main" id="{E5134AB8-F2C5-BB54-3BC0-F939FFB36271}"/>
                </a:ext>
              </a:extLst>
            </p:cNvPr>
            <p:cNvSpPr/>
            <p:nvPr>
              <p:custDataLst>
                <p:tags r:id="rId152"/>
              </p:custDataLst>
            </p:nvPr>
          </p:nvSpPr>
          <p:spPr>
            <a:xfrm>
              <a:off x="3403600" y="2749550"/>
              <a:ext cx="165101" cy="6351"/>
            </a:xfrm>
            <a:custGeom>
              <a:avLst/>
              <a:gdLst/>
              <a:ahLst/>
              <a:cxnLst/>
              <a:rect l="0" t="0" r="0" b="0"/>
              <a:pathLst>
                <a:path w="165101" h="6351">
                  <a:moveTo>
                    <a:pt x="0" y="6350"/>
                  </a:moveTo>
                  <a:lnTo>
                    <a:pt x="0" y="6350"/>
                  </a:lnTo>
                  <a:lnTo>
                    <a:pt x="0" y="2979"/>
                  </a:lnTo>
                  <a:lnTo>
                    <a:pt x="1411" y="1986"/>
                  </a:lnTo>
                  <a:lnTo>
                    <a:pt x="12256" y="589"/>
                  </a:lnTo>
                  <a:lnTo>
                    <a:pt x="36871" y="175"/>
                  </a:lnTo>
                  <a:lnTo>
                    <a:pt x="66506" y="52"/>
                  </a:lnTo>
                  <a:lnTo>
                    <a:pt x="95514" y="15"/>
                  </a:lnTo>
                  <a:lnTo>
                    <a:pt x="122793" y="3"/>
                  </a:lnTo>
                  <a:lnTo>
                    <a:pt x="152421" y="1"/>
                  </a:lnTo>
                  <a:lnTo>
                    <a:pt x="1651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 name="SMARTInkShape-Group187">
            <a:extLst>
              <a:ext uri="{FF2B5EF4-FFF2-40B4-BE49-F238E27FC236}">
                <a16:creationId xmlns:a16="http://schemas.microsoft.com/office/drawing/2014/main" id="{FACAB982-FCBD-C454-518B-0A149B0E868C}"/>
              </a:ext>
            </a:extLst>
          </p:cNvPr>
          <p:cNvGrpSpPr/>
          <p:nvPr/>
        </p:nvGrpSpPr>
        <p:grpSpPr>
          <a:xfrm>
            <a:off x="3748702" y="2650889"/>
            <a:ext cx="347049" cy="193870"/>
            <a:chOff x="3748702" y="2650889"/>
            <a:chExt cx="347049" cy="193870"/>
          </a:xfrm>
        </p:grpSpPr>
        <p:sp>
          <p:nvSpPr>
            <p:cNvPr id="100" name="SMARTInkShape-902">
              <a:extLst>
                <a:ext uri="{FF2B5EF4-FFF2-40B4-BE49-F238E27FC236}">
                  <a16:creationId xmlns:a16="http://schemas.microsoft.com/office/drawing/2014/main" id="{4A61F594-4A4C-F357-0100-24F09A037F47}"/>
                </a:ext>
              </a:extLst>
            </p:cNvPr>
            <p:cNvSpPr/>
            <p:nvPr>
              <p:custDataLst>
                <p:tags r:id="rId147"/>
              </p:custDataLst>
            </p:nvPr>
          </p:nvSpPr>
          <p:spPr>
            <a:xfrm>
              <a:off x="3937000" y="2650889"/>
              <a:ext cx="158751" cy="41512"/>
            </a:xfrm>
            <a:custGeom>
              <a:avLst/>
              <a:gdLst/>
              <a:ahLst/>
              <a:cxnLst/>
              <a:rect l="0" t="0" r="0" b="0"/>
              <a:pathLst>
                <a:path w="158751" h="41512">
                  <a:moveTo>
                    <a:pt x="0" y="41511"/>
                  </a:moveTo>
                  <a:lnTo>
                    <a:pt x="0" y="41511"/>
                  </a:lnTo>
                  <a:lnTo>
                    <a:pt x="8838" y="32673"/>
                  </a:lnTo>
                  <a:lnTo>
                    <a:pt x="37940" y="22412"/>
                  </a:lnTo>
                  <a:lnTo>
                    <a:pt x="69124" y="11871"/>
                  </a:lnTo>
                  <a:lnTo>
                    <a:pt x="85940" y="6232"/>
                  </a:lnTo>
                  <a:lnTo>
                    <a:pt x="111620" y="3541"/>
                  </a:lnTo>
                  <a:lnTo>
                    <a:pt x="136006" y="0"/>
                  </a:lnTo>
                  <a:lnTo>
                    <a:pt x="158750" y="34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SMARTInkShape-903">
              <a:extLst>
                <a:ext uri="{FF2B5EF4-FFF2-40B4-BE49-F238E27FC236}">
                  <a16:creationId xmlns:a16="http://schemas.microsoft.com/office/drawing/2014/main" id="{8058E155-802F-85E8-D53F-D871EABF8168}"/>
                </a:ext>
              </a:extLst>
            </p:cNvPr>
            <p:cNvSpPr/>
            <p:nvPr>
              <p:custDataLst>
                <p:tags r:id="rId148"/>
              </p:custDataLst>
            </p:nvPr>
          </p:nvSpPr>
          <p:spPr>
            <a:xfrm>
              <a:off x="3949700" y="2686128"/>
              <a:ext cx="94570" cy="157896"/>
            </a:xfrm>
            <a:custGeom>
              <a:avLst/>
              <a:gdLst/>
              <a:ahLst/>
              <a:cxnLst/>
              <a:rect l="0" t="0" r="0" b="0"/>
              <a:pathLst>
                <a:path w="94570" h="157896">
                  <a:moveTo>
                    <a:pt x="0" y="6272"/>
                  </a:moveTo>
                  <a:lnTo>
                    <a:pt x="0" y="6272"/>
                  </a:lnTo>
                  <a:lnTo>
                    <a:pt x="0" y="183"/>
                  </a:lnTo>
                  <a:lnTo>
                    <a:pt x="3371" y="0"/>
                  </a:lnTo>
                  <a:lnTo>
                    <a:pt x="4364" y="1385"/>
                  </a:lnTo>
                  <a:lnTo>
                    <a:pt x="5467" y="6687"/>
                  </a:lnTo>
                  <a:lnTo>
                    <a:pt x="1208" y="31300"/>
                  </a:lnTo>
                  <a:lnTo>
                    <a:pt x="238" y="58723"/>
                  </a:lnTo>
                  <a:lnTo>
                    <a:pt x="3441" y="73240"/>
                  </a:lnTo>
                  <a:lnTo>
                    <a:pt x="5116" y="76317"/>
                  </a:lnTo>
                  <a:lnTo>
                    <a:pt x="6939" y="78369"/>
                  </a:lnTo>
                  <a:lnTo>
                    <a:pt x="8859" y="79737"/>
                  </a:lnTo>
                  <a:lnTo>
                    <a:pt x="18304" y="81661"/>
                  </a:lnTo>
                  <a:lnTo>
                    <a:pt x="27891" y="78349"/>
                  </a:lnTo>
                  <a:lnTo>
                    <a:pt x="47339" y="65832"/>
                  </a:lnTo>
                  <a:lnTo>
                    <a:pt x="52320" y="61436"/>
                  </a:lnTo>
                  <a:lnTo>
                    <a:pt x="60647" y="59011"/>
                  </a:lnTo>
                  <a:lnTo>
                    <a:pt x="76498" y="57455"/>
                  </a:lnTo>
                  <a:lnTo>
                    <a:pt x="83624" y="61005"/>
                  </a:lnTo>
                  <a:lnTo>
                    <a:pt x="87499" y="63928"/>
                  </a:lnTo>
                  <a:lnTo>
                    <a:pt x="91805" y="74700"/>
                  </a:lnTo>
                  <a:lnTo>
                    <a:pt x="94569" y="101241"/>
                  </a:lnTo>
                  <a:lnTo>
                    <a:pt x="91677" y="120489"/>
                  </a:lnTo>
                  <a:lnTo>
                    <a:pt x="82981" y="136226"/>
                  </a:lnTo>
                  <a:lnTo>
                    <a:pt x="68106" y="152775"/>
                  </a:lnTo>
                  <a:lnTo>
                    <a:pt x="62490" y="156051"/>
                  </a:lnTo>
                  <a:lnTo>
                    <a:pt x="55361" y="157895"/>
                  </a:lnTo>
                  <a:lnTo>
                    <a:pt x="24349" y="152865"/>
                  </a:lnTo>
                  <a:lnTo>
                    <a:pt x="18348" y="152563"/>
                  </a:lnTo>
                  <a:lnTo>
                    <a:pt x="16465" y="151777"/>
                  </a:lnTo>
                  <a:lnTo>
                    <a:pt x="12700" y="1459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SMARTInkShape-904">
              <a:extLst>
                <a:ext uri="{FF2B5EF4-FFF2-40B4-BE49-F238E27FC236}">
                  <a16:creationId xmlns:a16="http://schemas.microsoft.com/office/drawing/2014/main" id="{1A9E4061-2A81-3933-1B9A-65D3D71DC82D}"/>
                </a:ext>
              </a:extLst>
            </p:cNvPr>
            <p:cNvSpPr/>
            <p:nvPr>
              <p:custDataLst>
                <p:tags r:id="rId149"/>
              </p:custDataLst>
            </p:nvPr>
          </p:nvSpPr>
          <p:spPr>
            <a:xfrm>
              <a:off x="3748702" y="2696031"/>
              <a:ext cx="143849" cy="148728"/>
            </a:xfrm>
            <a:custGeom>
              <a:avLst/>
              <a:gdLst/>
              <a:ahLst/>
              <a:cxnLst/>
              <a:rect l="0" t="0" r="0" b="0"/>
              <a:pathLst>
                <a:path w="143849" h="148728">
                  <a:moveTo>
                    <a:pt x="4148" y="53519"/>
                  </a:moveTo>
                  <a:lnTo>
                    <a:pt x="4148" y="53519"/>
                  </a:lnTo>
                  <a:lnTo>
                    <a:pt x="4148" y="44681"/>
                  </a:lnTo>
                  <a:lnTo>
                    <a:pt x="6029" y="40654"/>
                  </a:lnTo>
                  <a:lnTo>
                    <a:pt x="9217" y="35101"/>
                  </a:lnTo>
                  <a:lnTo>
                    <a:pt x="15685" y="21486"/>
                  </a:lnTo>
                  <a:lnTo>
                    <a:pt x="26224" y="12356"/>
                  </a:lnTo>
                  <a:lnTo>
                    <a:pt x="46601" y="756"/>
                  </a:lnTo>
                  <a:lnTo>
                    <a:pt x="50089" y="0"/>
                  </a:lnTo>
                  <a:lnTo>
                    <a:pt x="53120" y="201"/>
                  </a:lnTo>
                  <a:lnTo>
                    <a:pt x="55846" y="1040"/>
                  </a:lnTo>
                  <a:lnTo>
                    <a:pt x="60756" y="5736"/>
                  </a:lnTo>
                  <a:lnTo>
                    <a:pt x="63054" y="8964"/>
                  </a:lnTo>
                  <a:lnTo>
                    <a:pt x="66286" y="23619"/>
                  </a:lnTo>
                  <a:lnTo>
                    <a:pt x="67379" y="51193"/>
                  </a:lnTo>
                  <a:lnTo>
                    <a:pt x="65714" y="73573"/>
                  </a:lnTo>
                  <a:lnTo>
                    <a:pt x="56105" y="103746"/>
                  </a:lnTo>
                  <a:lnTo>
                    <a:pt x="45570" y="117633"/>
                  </a:lnTo>
                  <a:lnTo>
                    <a:pt x="18676" y="139001"/>
                  </a:lnTo>
                  <a:lnTo>
                    <a:pt x="42" y="147686"/>
                  </a:lnTo>
                  <a:lnTo>
                    <a:pt x="0" y="148047"/>
                  </a:lnTo>
                  <a:lnTo>
                    <a:pt x="1834" y="148448"/>
                  </a:lnTo>
                  <a:lnTo>
                    <a:pt x="31473" y="148727"/>
                  </a:lnTo>
                  <a:lnTo>
                    <a:pt x="60424" y="145389"/>
                  </a:lnTo>
                  <a:lnTo>
                    <a:pt x="90183" y="142300"/>
                  </a:lnTo>
                  <a:lnTo>
                    <a:pt x="120833" y="136709"/>
                  </a:lnTo>
                  <a:lnTo>
                    <a:pt x="143848" y="1360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6" name="SMARTInkShape-Group188">
            <a:extLst>
              <a:ext uri="{FF2B5EF4-FFF2-40B4-BE49-F238E27FC236}">
                <a16:creationId xmlns:a16="http://schemas.microsoft.com/office/drawing/2014/main" id="{135D9B73-CF76-7476-0159-2A09D741D86E}"/>
              </a:ext>
            </a:extLst>
          </p:cNvPr>
          <p:cNvGrpSpPr/>
          <p:nvPr/>
        </p:nvGrpSpPr>
        <p:grpSpPr>
          <a:xfrm>
            <a:off x="3765550" y="3079780"/>
            <a:ext cx="247651" cy="222978"/>
            <a:chOff x="3765550" y="3079780"/>
            <a:chExt cx="247651" cy="222978"/>
          </a:xfrm>
        </p:grpSpPr>
        <p:sp>
          <p:nvSpPr>
            <p:cNvPr id="104" name="SMARTInkShape-905">
              <a:extLst>
                <a:ext uri="{FF2B5EF4-FFF2-40B4-BE49-F238E27FC236}">
                  <a16:creationId xmlns:a16="http://schemas.microsoft.com/office/drawing/2014/main" id="{D56D36A2-B0F0-4FE7-27A9-0312529B0856}"/>
                </a:ext>
              </a:extLst>
            </p:cNvPr>
            <p:cNvSpPr/>
            <p:nvPr>
              <p:custDataLst>
                <p:tags r:id="rId145"/>
              </p:custDataLst>
            </p:nvPr>
          </p:nvSpPr>
          <p:spPr>
            <a:xfrm>
              <a:off x="3765550" y="3079780"/>
              <a:ext cx="234951" cy="19021"/>
            </a:xfrm>
            <a:custGeom>
              <a:avLst/>
              <a:gdLst/>
              <a:ahLst/>
              <a:cxnLst/>
              <a:rect l="0" t="0" r="0" b="0"/>
              <a:pathLst>
                <a:path w="234951" h="19021">
                  <a:moveTo>
                    <a:pt x="0" y="19020"/>
                  </a:moveTo>
                  <a:lnTo>
                    <a:pt x="0" y="19020"/>
                  </a:lnTo>
                  <a:lnTo>
                    <a:pt x="28561" y="19020"/>
                  </a:lnTo>
                  <a:lnTo>
                    <a:pt x="55499" y="17139"/>
                  </a:lnTo>
                  <a:lnTo>
                    <a:pt x="86530" y="13994"/>
                  </a:lnTo>
                  <a:lnTo>
                    <a:pt x="117361" y="11181"/>
                  </a:lnTo>
                  <a:lnTo>
                    <a:pt x="139649" y="7775"/>
                  </a:lnTo>
                  <a:lnTo>
                    <a:pt x="168064" y="2596"/>
                  </a:lnTo>
                  <a:lnTo>
                    <a:pt x="197305" y="489"/>
                  </a:lnTo>
                  <a:lnTo>
                    <a:pt x="217671" y="0"/>
                  </a:lnTo>
                  <a:lnTo>
                    <a:pt x="222097" y="1865"/>
                  </a:lnTo>
                  <a:lnTo>
                    <a:pt x="226415" y="4340"/>
                  </a:lnTo>
                  <a:lnTo>
                    <a:pt x="234950" y="63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SMARTInkShape-906">
              <a:extLst>
                <a:ext uri="{FF2B5EF4-FFF2-40B4-BE49-F238E27FC236}">
                  <a16:creationId xmlns:a16="http://schemas.microsoft.com/office/drawing/2014/main" id="{2415E2BD-C240-5FF8-B37E-62BEE4B68C8A}"/>
                </a:ext>
              </a:extLst>
            </p:cNvPr>
            <p:cNvSpPr/>
            <p:nvPr>
              <p:custDataLst>
                <p:tags r:id="rId146"/>
              </p:custDataLst>
            </p:nvPr>
          </p:nvSpPr>
          <p:spPr>
            <a:xfrm>
              <a:off x="3791212" y="3166062"/>
              <a:ext cx="221989" cy="136696"/>
            </a:xfrm>
            <a:custGeom>
              <a:avLst/>
              <a:gdLst/>
              <a:ahLst/>
              <a:cxnLst/>
              <a:rect l="0" t="0" r="0" b="0"/>
              <a:pathLst>
                <a:path w="221989" h="136696">
                  <a:moveTo>
                    <a:pt x="6088" y="34338"/>
                  </a:moveTo>
                  <a:lnTo>
                    <a:pt x="6088" y="34338"/>
                  </a:lnTo>
                  <a:lnTo>
                    <a:pt x="2717" y="34338"/>
                  </a:lnTo>
                  <a:lnTo>
                    <a:pt x="1724" y="33633"/>
                  </a:lnTo>
                  <a:lnTo>
                    <a:pt x="1062" y="32457"/>
                  </a:lnTo>
                  <a:lnTo>
                    <a:pt x="0" y="25500"/>
                  </a:lnTo>
                  <a:lnTo>
                    <a:pt x="1736" y="21473"/>
                  </a:lnTo>
                  <a:lnTo>
                    <a:pt x="3187" y="19411"/>
                  </a:lnTo>
                  <a:lnTo>
                    <a:pt x="19521" y="8923"/>
                  </a:lnTo>
                  <a:lnTo>
                    <a:pt x="35866" y="469"/>
                  </a:lnTo>
                  <a:lnTo>
                    <a:pt x="44252" y="0"/>
                  </a:lnTo>
                  <a:lnTo>
                    <a:pt x="48464" y="863"/>
                  </a:lnTo>
                  <a:lnTo>
                    <a:pt x="61134" y="8819"/>
                  </a:lnTo>
                  <a:lnTo>
                    <a:pt x="70454" y="23484"/>
                  </a:lnTo>
                  <a:lnTo>
                    <a:pt x="74313" y="47977"/>
                  </a:lnTo>
                  <a:lnTo>
                    <a:pt x="68715" y="74206"/>
                  </a:lnTo>
                  <a:lnTo>
                    <a:pt x="54887" y="101872"/>
                  </a:lnTo>
                  <a:lnTo>
                    <a:pt x="45555" y="113536"/>
                  </a:lnTo>
                  <a:lnTo>
                    <a:pt x="27917" y="129762"/>
                  </a:lnTo>
                  <a:lnTo>
                    <a:pt x="22845" y="136015"/>
                  </a:lnTo>
                  <a:lnTo>
                    <a:pt x="21493" y="136695"/>
                  </a:lnTo>
                  <a:lnTo>
                    <a:pt x="20591" y="136443"/>
                  </a:lnTo>
                  <a:lnTo>
                    <a:pt x="19990" y="135569"/>
                  </a:lnTo>
                  <a:lnTo>
                    <a:pt x="19323" y="132716"/>
                  </a:lnTo>
                  <a:lnTo>
                    <a:pt x="18947" y="123773"/>
                  </a:lnTo>
                  <a:lnTo>
                    <a:pt x="21010" y="120066"/>
                  </a:lnTo>
                  <a:lnTo>
                    <a:pt x="47632" y="94923"/>
                  </a:lnTo>
                  <a:lnTo>
                    <a:pt x="75155" y="75625"/>
                  </a:lnTo>
                  <a:lnTo>
                    <a:pt x="102515" y="61569"/>
                  </a:lnTo>
                  <a:lnTo>
                    <a:pt x="133842" y="39066"/>
                  </a:lnTo>
                  <a:lnTo>
                    <a:pt x="150245" y="30879"/>
                  </a:lnTo>
                  <a:lnTo>
                    <a:pt x="158392" y="21757"/>
                  </a:lnTo>
                  <a:lnTo>
                    <a:pt x="155089" y="21673"/>
                  </a:lnTo>
                  <a:lnTo>
                    <a:pt x="133853" y="31784"/>
                  </a:lnTo>
                  <a:lnTo>
                    <a:pt x="103388" y="57955"/>
                  </a:lnTo>
                  <a:lnTo>
                    <a:pt x="95596" y="67441"/>
                  </a:lnTo>
                  <a:lnTo>
                    <a:pt x="90700" y="77308"/>
                  </a:lnTo>
                  <a:lnTo>
                    <a:pt x="89045" y="90333"/>
                  </a:lnTo>
                  <a:lnTo>
                    <a:pt x="92130" y="105727"/>
                  </a:lnTo>
                  <a:lnTo>
                    <a:pt x="100883" y="120323"/>
                  </a:lnTo>
                  <a:lnTo>
                    <a:pt x="110308" y="127352"/>
                  </a:lnTo>
                  <a:lnTo>
                    <a:pt x="115784" y="130214"/>
                  </a:lnTo>
                  <a:lnTo>
                    <a:pt x="129396" y="131512"/>
                  </a:lnTo>
                  <a:lnTo>
                    <a:pt x="157759" y="126597"/>
                  </a:lnTo>
                  <a:lnTo>
                    <a:pt x="184064" y="120862"/>
                  </a:lnTo>
                  <a:lnTo>
                    <a:pt x="221988" y="1105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9" name="SMARTInkShape-Group189">
            <a:extLst>
              <a:ext uri="{FF2B5EF4-FFF2-40B4-BE49-F238E27FC236}">
                <a16:creationId xmlns:a16="http://schemas.microsoft.com/office/drawing/2014/main" id="{A1EED145-AA18-08B4-C205-C0879B870A05}"/>
              </a:ext>
            </a:extLst>
          </p:cNvPr>
          <p:cNvGrpSpPr/>
          <p:nvPr/>
        </p:nvGrpSpPr>
        <p:grpSpPr>
          <a:xfrm>
            <a:off x="4232079" y="3155950"/>
            <a:ext cx="143072" cy="69851"/>
            <a:chOff x="4232079" y="3155950"/>
            <a:chExt cx="143072" cy="69851"/>
          </a:xfrm>
        </p:grpSpPr>
        <p:sp>
          <p:nvSpPr>
            <p:cNvPr id="107" name="SMARTInkShape-907">
              <a:extLst>
                <a:ext uri="{FF2B5EF4-FFF2-40B4-BE49-F238E27FC236}">
                  <a16:creationId xmlns:a16="http://schemas.microsoft.com/office/drawing/2014/main" id="{E344B720-23E4-55CF-48CC-680AE4661C82}"/>
                </a:ext>
              </a:extLst>
            </p:cNvPr>
            <p:cNvSpPr/>
            <p:nvPr>
              <p:custDataLst>
                <p:tags r:id="rId143"/>
              </p:custDataLst>
            </p:nvPr>
          </p:nvSpPr>
          <p:spPr>
            <a:xfrm>
              <a:off x="4232079" y="3219450"/>
              <a:ext cx="143072" cy="6351"/>
            </a:xfrm>
            <a:custGeom>
              <a:avLst/>
              <a:gdLst/>
              <a:ahLst/>
              <a:cxnLst/>
              <a:rect l="0" t="0" r="0" b="0"/>
              <a:pathLst>
                <a:path w="143072" h="6351">
                  <a:moveTo>
                    <a:pt x="3371" y="0"/>
                  </a:moveTo>
                  <a:lnTo>
                    <a:pt x="3371" y="0"/>
                  </a:lnTo>
                  <a:lnTo>
                    <a:pt x="0" y="0"/>
                  </a:lnTo>
                  <a:lnTo>
                    <a:pt x="418" y="705"/>
                  </a:lnTo>
                  <a:lnTo>
                    <a:pt x="4646" y="3371"/>
                  </a:lnTo>
                  <a:lnTo>
                    <a:pt x="24632" y="5762"/>
                  </a:lnTo>
                  <a:lnTo>
                    <a:pt x="55026" y="6234"/>
                  </a:lnTo>
                  <a:lnTo>
                    <a:pt x="76061" y="4434"/>
                  </a:lnTo>
                  <a:lnTo>
                    <a:pt x="105345" y="584"/>
                  </a:lnTo>
                  <a:lnTo>
                    <a:pt x="123426" y="879"/>
                  </a:lnTo>
                  <a:lnTo>
                    <a:pt x="143071" y="6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SMARTInkShape-908">
              <a:extLst>
                <a:ext uri="{FF2B5EF4-FFF2-40B4-BE49-F238E27FC236}">
                  <a16:creationId xmlns:a16="http://schemas.microsoft.com/office/drawing/2014/main" id="{22A79D04-C1E4-717A-E23F-A82DD054F672}"/>
                </a:ext>
              </a:extLst>
            </p:cNvPr>
            <p:cNvSpPr/>
            <p:nvPr>
              <p:custDataLst>
                <p:tags r:id="rId144"/>
              </p:custDataLst>
            </p:nvPr>
          </p:nvSpPr>
          <p:spPr>
            <a:xfrm>
              <a:off x="4267200" y="3155950"/>
              <a:ext cx="95251" cy="6351"/>
            </a:xfrm>
            <a:custGeom>
              <a:avLst/>
              <a:gdLst/>
              <a:ahLst/>
              <a:cxnLst/>
              <a:rect l="0" t="0" r="0" b="0"/>
              <a:pathLst>
                <a:path w="95251" h="6351">
                  <a:moveTo>
                    <a:pt x="0" y="6350"/>
                  </a:moveTo>
                  <a:lnTo>
                    <a:pt x="0" y="6350"/>
                  </a:lnTo>
                  <a:lnTo>
                    <a:pt x="0" y="883"/>
                  </a:lnTo>
                  <a:lnTo>
                    <a:pt x="26731" y="52"/>
                  </a:lnTo>
                  <a:lnTo>
                    <a:pt x="57326" y="7"/>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2" name="SMARTInkShape-Group190">
            <a:extLst>
              <a:ext uri="{FF2B5EF4-FFF2-40B4-BE49-F238E27FC236}">
                <a16:creationId xmlns:a16="http://schemas.microsoft.com/office/drawing/2014/main" id="{0AD47571-7630-ADAF-2D49-7C6995FE7275}"/>
              </a:ext>
            </a:extLst>
          </p:cNvPr>
          <p:cNvGrpSpPr/>
          <p:nvPr/>
        </p:nvGrpSpPr>
        <p:grpSpPr>
          <a:xfrm>
            <a:off x="4603750" y="3067153"/>
            <a:ext cx="203201" cy="196822"/>
            <a:chOff x="4603750" y="3067153"/>
            <a:chExt cx="203201" cy="196822"/>
          </a:xfrm>
        </p:grpSpPr>
        <p:sp>
          <p:nvSpPr>
            <p:cNvPr id="110" name="SMARTInkShape-909">
              <a:extLst>
                <a:ext uri="{FF2B5EF4-FFF2-40B4-BE49-F238E27FC236}">
                  <a16:creationId xmlns:a16="http://schemas.microsoft.com/office/drawing/2014/main" id="{7348785E-F2F0-AF79-8078-60D7C2BDF56B}"/>
                </a:ext>
              </a:extLst>
            </p:cNvPr>
            <p:cNvSpPr/>
            <p:nvPr>
              <p:custDataLst>
                <p:tags r:id="rId141"/>
              </p:custDataLst>
            </p:nvPr>
          </p:nvSpPr>
          <p:spPr>
            <a:xfrm>
              <a:off x="4680905" y="3067153"/>
              <a:ext cx="126046" cy="196748"/>
            </a:xfrm>
            <a:custGeom>
              <a:avLst/>
              <a:gdLst/>
              <a:ahLst/>
              <a:cxnLst/>
              <a:rect l="0" t="0" r="0" b="0"/>
              <a:pathLst>
                <a:path w="126046" h="196748">
                  <a:moveTo>
                    <a:pt x="94295" y="57047"/>
                  </a:moveTo>
                  <a:lnTo>
                    <a:pt x="94295" y="57047"/>
                  </a:lnTo>
                  <a:lnTo>
                    <a:pt x="94295" y="53676"/>
                  </a:lnTo>
                  <a:lnTo>
                    <a:pt x="96177" y="50140"/>
                  </a:lnTo>
                  <a:lnTo>
                    <a:pt x="104420" y="40040"/>
                  </a:lnTo>
                  <a:lnTo>
                    <a:pt x="105851" y="35848"/>
                  </a:lnTo>
                  <a:lnTo>
                    <a:pt x="105526" y="34448"/>
                  </a:lnTo>
                  <a:lnTo>
                    <a:pt x="104605" y="33514"/>
                  </a:lnTo>
                  <a:lnTo>
                    <a:pt x="100877" y="31756"/>
                  </a:lnTo>
                  <a:lnTo>
                    <a:pt x="97343" y="28308"/>
                  </a:lnTo>
                  <a:lnTo>
                    <a:pt x="93769" y="26635"/>
                  </a:lnTo>
                  <a:lnTo>
                    <a:pt x="89095" y="25561"/>
                  </a:lnTo>
                  <a:lnTo>
                    <a:pt x="82579" y="19853"/>
                  </a:lnTo>
                  <a:lnTo>
                    <a:pt x="76214" y="19026"/>
                  </a:lnTo>
                  <a:lnTo>
                    <a:pt x="70367" y="14598"/>
                  </a:lnTo>
                  <a:lnTo>
                    <a:pt x="64470" y="12484"/>
                  </a:lnTo>
                  <a:lnTo>
                    <a:pt x="51239" y="2524"/>
                  </a:lnTo>
                  <a:lnTo>
                    <a:pt x="32538" y="243"/>
                  </a:lnTo>
                  <a:lnTo>
                    <a:pt x="23472" y="0"/>
                  </a:lnTo>
                  <a:lnTo>
                    <a:pt x="18602" y="1824"/>
                  </a:lnTo>
                  <a:lnTo>
                    <a:pt x="9728" y="8745"/>
                  </a:lnTo>
                  <a:lnTo>
                    <a:pt x="3308" y="21568"/>
                  </a:lnTo>
                  <a:lnTo>
                    <a:pt x="308" y="32032"/>
                  </a:lnTo>
                  <a:lnTo>
                    <a:pt x="0" y="51322"/>
                  </a:lnTo>
                  <a:lnTo>
                    <a:pt x="9898" y="81741"/>
                  </a:lnTo>
                  <a:lnTo>
                    <a:pt x="13982" y="88719"/>
                  </a:lnTo>
                  <a:lnTo>
                    <a:pt x="23618" y="96613"/>
                  </a:lnTo>
                  <a:lnTo>
                    <a:pt x="32039" y="100050"/>
                  </a:lnTo>
                  <a:lnTo>
                    <a:pt x="45745" y="97697"/>
                  </a:lnTo>
                  <a:lnTo>
                    <a:pt x="67487" y="86533"/>
                  </a:lnTo>
                  <a:lnTo>
                    <a:pt x="70073" y="83760"/>
                  </a:lnTo>
                  <a:lnTo>
                    <a:pt x="87339" y="52868"/>
                  </a:lnTo>
                  <a:lnTo>
                    <a:pt x="92712" y="39471"/>
                  </a:lnTo>
                  <a:lnTo>
                    <a:pt x="94298" y="34419"/>
                  </a:lnTo>
                  <a:lnTo>
                    <a:pt x="97353" y="29822"/>
                  </a:lnTo>
                  <a:lnTo>
                    <a:pt x="97745" y="28313"/>
                  </a:lnTo>
                  <a:lnTo>
                    <a:pt x="97301" y="27308"/>
                  </a:lnTo>
                  <a:lnTo>
                    <a:pt x="96299" y="26637"/>
                  </a:lnTo>
                  <a:lnTo>
                    <a:pt x="96336" y="26896"/>
                  </a:lnTo>
                  <a:lnTo>
                    <a:pt x="98259" y="29065"/>
                  </a:lnTo>
                  <a:lnTo>
                    <a:pt x="98349" y="31337"/>
                  </a:lnTo>
                  <a:lnTo>
                    <a:pt x="94968" y="59210"/>
                  </a:lnTo>
                  <a:lnTo>
                    <a:pt x="94428" y="90087"/>
                  </a:lnTo>
                  <a:lnTo>
                    <a:pt x="95040" y="121399"/>
                  </a:lnTo>
                  <a:lnTo>
                    <a:pt x="99376" y="149179"/>
                  </a:lnTo>
                  <a:lnTo>
                    <a:pt x="105281" y="178205"/>
                  </a:lnTo>
                  <a:lnTo>
                    <a:pt x="106939" y="185684"/>
                  </a:lnTo>
                  <a:lnTo>
                    <a:pt x="113054" y="196274"/>
                  </a:lnTo>
                  <a:lnTo>
                    <a:pt x="126045" y="1967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SMARTInkShape-910">
              <a:extLst>
                <a:ext uri="{FF2B5EF4-FFF2-40B4-BE49-F238E27FC236}">
                  <a16:creationId xmlns:a16="http://schemas.microsoft.com/office/drawing/2014/main" id="{31337757-CF4E-C8B3-AEB3-887737656FC6}"/>
                </a:ext>
              </a:extLst>
            </p:cNvPr>
            <p:cNvSpPr/>
            <p:nvPr>
              <p:custDataLst>
                <p:tags r:id="rId142"/>
              </p:custDataLst>
            </p:nvPr>
          </p:nvSpPr>
          <p:spPr>
            <a:xfrm>
              <a:off x="4603750" y="3073423"/>
              <a:ext cx="12624" cy="190552"/>
            </a:xfrm>
            <a:custGeom>
              <a:avLst/>
              <a:gdLst/>
              <a:ahLst/>
              <a:cxnLst/>
              <a:rect l="0" t="0" r="0" b="0"/>
              <a:pathLst>
                <a:path w="12624" h="190552">
                  <a:moveTo>
                    <a:pt x="6350" y="6327"/>
                  </a:moveTo>
                  <a:lnTo>
                    <a:pt x="6350" y="6327"/>
                  </a:lnTo>
                  <a:lnTo>
                    <a:pt x="6350" y="238"/>
                  </a:lnTo>
                  <a:lnTo>
                    <a:pt x="11817" y="0"/>
                  </a:lnTo>
                  <a:lnTo>
                    <a:pt x="12623" y="26494"/>
                  </a:lnTo>
                  <a:lnTo>
                    <a:pt x="11979" y="56067"/>
                  </a:lnTo>
                  <a:lnTo>
                    <a:pt x="7626" y="82135"/>
                  </a:lnTo>
                  <a:lnTo>
                    <a:pt x="3860" y="104225"/>
                  </a:lnTo>
                  <a:lnTo>
                    <a:pt x="1144" y="133719"/>
                  </a:lnTo>
                  <a:lnTo>
                    <a:pt x="339" y="160333"/>
                  </a:lnTo>
                  <a:lnTo>
                    <a:pt x="30" y="190551"/>
                  </a:lnTo>
                  <a:lnTo>
                    <a:pt x="0" y="1904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9" name="SMARTInkShape-Group191">
            <a:extLst>
              <a:ext uri="{FF2B5EF4-FFF2-40B4-BE49-F238E27FC236}">
                <a16:creationId xmlns:a16="http://schemas.microsoft.com/office/drawing/2014/main" id="{584AC97A-5A5F-C775-5C8D-601771F2D2C9}"/>
              </a:ext>
            </a:extLst>
          </p:cNvPr>
          <p:cNvGrpSpPr/>
          <p:nvPr/>
        </p:nvGrpSpPr>
        <p:grpSpPr>
          <a:xfrm>
            <a:off x="5525090" y="2985779"/>
            <a:ext cx="482011" cy="364276"/>
            <a:chOff x="5525090" y="2985779"/>
            <a:chExt cx="482011" cy="364276"/>
          </a:xfrm>
        </p:grpSpPr>
        <p:sp>
          <p:nvSpPr>
            <p:cNvPr id="113" name="SMARTInkShape-911">
              <a:extLst>
                <a:ext uri="{FF2B5EF4-FFF2-40B4-BE49-F238E27FC236}">
                  <a16:creationId xmlns:a16="http://schemas.microsoft.com/office/drawing/2014/main" id="{02D357AE-C058-AF94-5521-1E4927995601}"/>
                </a:ext>
              </a:extLst>
            </p:cNvPr>
            <p:cNvSpPr/>
            <p:nvPr>
              <p:custDataLst>
                <p:tags r:id="rId135"/>
              </p:custDataLst>
            </p:nvPr>
          </p:nvSpPr>
          <p:spPr>
            <a:xfrm>
              <a:off x="5994400" y="3200400"/>
              <a:ext cx="12701" cy="12701"/>
            </a:xfrm>
            <a:custGeom>
              <a:avLst/>
              <a:gdLst/>
              <a:ahLst/>
              <a:cxnLst/>
              <a:rect l="0" t="0" r="0" b="0"/>
              <a:pathLst>
                <a:path w="12701" h="12701">
                  <a:moveTo>
                    <a:pt x="0" y="12700"/>
                  </a:moveTo>
                  <a:lnTo>
                    <a:pt x="0" y="12700"/>
                  </a:lnTo>
                  <a:lnTo>
                    <a:pt x="0" y="7233"/>
                  </a:lnTo>
                  <a:lnTo>
                    <a:pt x="705" y="6939"/>
                  </a:lnTo>
                  <a:lnTo>
                    <a:pt x="3371" y="6611"/>
                  </a:lnTo>
                  <a:lnTo>
                    <a:pt x="6908" y="4585"/>
                  </a:lnTo>
                  <a:lnTo>
                    <a:pt x="127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SMARTInkShape-912">
              <a:extLst>
                <a:ext uri="{FF2B5EF4-FFF2-40B4-BE49-F238E27FC236}">
                  <a16:creationId xmlns:a16="http://schemas.microsoft.com/office/drawing/2014/main" id="{4E2A94BE-7162-3A0C-1AA8-7B5ED367207B}"/>
                </a:ext>
              </a:extLst>
            </p:cNvPr>
            <p:cNvSpPr/>
            <p:nvPr>
              <p:custDataLst>
                <p:tags r:id="rId136"/>
              </p:custDataLst>
            </p:nvPr>
          </p:nvSpPr>
          <p:spPr>
            <a:xfrm>
              <a:off x="5889315" y="3041650"/>
              <a:ext cx="9836" cy="25401"/>
            </a:xfrm>
            <a:custGeom>
              <a:avLst/>
              <a:gdLst/>
              <a:ahLst/>
              <a:cxnLst/>
              <a:rect l="0" t="0" r="0" b="0"/>
              <a:pathLst>
                <a:path w="9836" h="25401">
                  <a:moveTo>
                    <a:pt x="9835" y="25400"/>
                  </a:moveTo>
                  <a:lnTo>
                    <a:pt x="9835" y="25400"/>
                  </a:lnTo>
                  <a:lnTo>
                    <a:pt x="4809" y="13467"/>
                  </a:lnTo>
                  <a:lnTo>
                    <a:pt x="4367" y="11094"/>
                  </a:lnTo>
                  <a:lnTo>
                    <a:pt x="1995" y="6577"/>
                  </a:lnTo>
                  <a:lnTo>
                    <a:pt x="375" y="4385"/>
                  </a:lnTo>
                  <a:lnTo>
                    <a:pt x="0" y="2923"/>
                  </a:lnTo>
                  <a:lnTo>
                    <a:pt x="348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SMARTInkShape-913">
              <a:extLst>
                <a:ext uri="{FF2B5EF4-FFF2-40B4-BE49-F238E27FC236}">
                  <a16:creationId xmlns:a16="http://schemas.microsoft.com/office/drawing/2014/main" id="{F90DEC78-7E42-8655-E116-7A27FFBEA9EE}"/>
                </a:ext>
              </a:extLst>
            </p:cNvPr>
            <p:cNvSpPr/>
            <p:nvPr>
              <p:custDataLst>
                <p:tags r:id="rId137"/>
              </p:custDataLst>
            </p:nvPr>
          </p:nvSpPr>
          <p:spPr>
            <a:xfrm>
              <a:off x="5855512" y="3112644"/>
              <a:ext cx="116759" cy="237411"/>
            </a:xfrm>
            <a:custGeom>
              <a:avLst/>
              <a:gdLst/>
              <a:ahLst/>
              <a:cxnLst/>
              <a:rect l="0" t="0" r="0" b="0"/>
              <a:pathLst>
                <a:path w="116759" h="237411">
                  <a:moveTo>
                    <a:pt x="49988" y="11556"/>
                  </a:moveTo>
                  <a:lnTo>
                    <a:pt x="49988" y="11556"/>
                  </a:lnTo>
                  <a:lnTo>
                    <a:pt x="53359" y="8185"/>
                  </a:lnTo>
                  <a:lnTo>
                    <a:pt x="55014" y="4649"/>
                  </a:lnTo>
                  <a:lnTo>
                    <a:pt x="56076" y="0"/>
                  </a:lnTo>
                  <a:lnTo>
                    <a:pt x="56870" y="324"/>
                  </a:lnTo>
                  <a:lnTo>
                    <a:pt x="59632" y="2566"/>
                  </a:lnTo>
                  <a:lnTo>
                    <a:pt x="62789" y="28621"/>
                  </a:lnTo>
                  <a:lnTo>
                    <a:pt x="67595" y="55614"/>
                  </a:lnTo>
                  <a:lnTo>
                    <a:pt x="68610" y="80584"/>
                  </a:lnTo>
                  <a:lnTo>
                    <a:pt x="70793" y="109150"/>
                  </a:lnTo>
                  <a:lnTo>
                    <a:pt x="74480" y="137765"/>
                  </a:lnTo>
                  <a:lnTo>
                    <a:pt x="75119" y="160743"/>
                  </a:lnTo>
                  <a:lnTo>
                    <a:pt x="71937" y="188796"/>
                  </a:lnTo>
                  <a:lnTo>
                    <a:pt x="63836" y="219035"/>
                  </a:lnTo>
                  <a:lnTo>
                    <a:pt x="54014" y="233271"/>
                  </a:lnTo>
                  <a:lnTo>
                    <a:pt x="48720" y="237096"/>
                  </a:lnTo>
                  <a:lnTo>
                    <a:pt x="45616" y="237410"/>
                  </a:lnTo>
                  <a:lnTo>
                    <a:pt x="38402" y="235878"/>
                  </a:lnTo>
                  <a:lnTo>
                    <a:pt x="23036" y="227678"/>
                  </a:lnTo>
                  <a:lnTo>
                    <a:pt x="8449" y="212941"/>
                  </a:lnTo>
                  <a:lnTo>
                    <a:pt x="3303" y="199368"/>
                  </a:lnTo>
                  <a:lnTo>
                    <a:pt x="0" y="177771"/>
                  </a:lnTo>
                  <a:lnTo>
                    <a:pt x="2800" y="162405"/>
                  </a:lnTo>
                  <a:lnTo>
                    <a:pt x="9966" y="152448"/>
                  </a:lnTo>
                  <a:lnTo>
                    <a:pt x="41530" y="127293"/>
                  </a:lnTo>
                  <a:lnTo>
                    <a:pt x="73107" y="117161"/>
                  </a:lnTo>
                  <a:lnTo>
                    <a:pt x="95973" y="110289"/>
                  </a:lnTo>
                  <a:lnTo>
                    <a:pt x="116277" y="112639"/>
                  </a:lnTo>
                  <a:lnTo>
                    <a:pt x="116758" y="113517"/>
                  </a:lnTo>
                  <a:lnTo>
                    <a:pt x="113488" y="1195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SMARTInkShape-914">
              <a:extLst>
                <a:ext uri="{FF2B5EF4-FFF2-40B4-BE49-F238E27FC236}">
                  <a16:creationId xmlns:a16="http://schemas.microsoft.com/office/drawing/2014/main" id="{4522727F-3D1D-7006-950E-1872464EE5D0}"/>
                </a:ext>
              </a:extLst>
            </p:cNvPr>
            <p:cNvSpPr/>
            <p:nvPr>
              <p:custDataLst>
                <p:tags r:id="rId138"/>
              </p:custDataLst>
            </p:nvPr>
          </p:nvSpPr>
          <p:spPr>
            <a:xfrm>
              <a:off x="5697720" y="3080339"/>
              <a:ext cx="118881" cy="115065"/>
            </a:xfrm>
            <a:custGeom>
              <a:avLst/>
              <a:gdLst/>
              <a:ahLst/>
              <a:cxnLst/>
              <a:rect l="0" t="0" r="0" b="0"/>
              <a:pathLst>
                <a:path w="118881" h="115065">
                  <a:moveTo>
                    <a:pt x="17280" y="62911"/>
                  </a:moveTo>
                  <a:lnTo>
                    <a:pt x="17280" y="62911"/>
                  </a:lnTo>
                  <a:lnTo>
                    <a:pt x="17280" y="59540"/>
                  </a:lnTo>
                  <a:lnTo>
                    <a:pt x="21043" y="56004"/>
                  </a:lnTo>
                  <a:lnTo>
                    <a:pt x="24022" y="54073"/>
                  </a:lnTo>
                  <a:lnTo>
                    <a:pt x="52601" y="47179"/>
                  </a:lnTo>
                  <a:lnTo>
                    <a:pt x="77487" y="37391"/>
                  </a:lnTo>
                  <a:lnTo>
                    <a:pt x="84255" y="33930"/>
                  </a:lnTo>
                  <a:lnTo>
                    <a:pt x="104242" y="28155"/>
                  </a:lnTo>
                  <a:lnTo>
                    <a:pt x="110727" y="22534"/>
                  </a:lnTo>
                  <a:lnTo>
                    <a:pt x="115257" y="16038"/>
                  </a:lnTo>
                  <a:lnTo>
                    <a:pt x="117269" y="10799"/>
                  </a:lnTo>
                  <a:lnTo>
                    <a:pt x="117101" y="8414"/>
                  </a:lnTo>
                  <a:lnTo>
                    <a:pt x="115032" y="3883"/>
                  </a:lnTo>
                  <a:lnTo>
                    <a:pt x="112082" y="2392"/>
                  </a:lnTo>
                  <a:lnTo>
                    <a:pt x="88374" y="0"/>
                  </a:lnTo>
                  <a:lnTo>
                    <a:pt x="70750" y="1084"/>
                  </a:lnTo>
                  <a:lnTo>
                    <a:pt x="45667" y="9627"/>
                  </a:lnTo>
                  <a:lnTo>
                    <a:pt x="25219" y="21802"/>
                  </a:lnTo>
                  <a:lnTo>
                    <a:pt x="14694" y="32646"/>
                  </a:lnTo>
                  <a:lnTo>
                    <a:pt x="4206" y="54022"/>
                  </a:lnTo>
                  <a:lnTo>
                    <a:pt x="0" y="74859"/>
                  </a:lnTo>
                  <a:lnTo>
                    <a:pt x="2126" y="94438"/>
                  </a:lnTo>
                  <a:lnTo>
                    <a:pt x="7223" y="106903"/>
                  </a:lnTo>
                  <a:lnTo>
                    <a:pt x="14927" y="112566"/>
                  </a:lnTo>
                  <a:lnTo>
                    <a:pt x="19945" y="115064"/>
                  </a:lnTo>
                  <a:lnTo>
                    <a:pt x="33046" y="114078"/>
                  </a:lnTo>
                  <a:lnTo>
                    <a:pt x="64090" y="104188"/>
                  </a:lnTo>
                  <a:lnTo>
                    <a:pt x="93791" y="90140"/>
                  </a:lnTo>
                  <a:lnTo>
                    <a:pt x="118880" y="756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SMARTInkShape-915">
              <a:extLst>
                <a:ext uri="{FF2B5EF4-FFF2-40B4-BE49-F238E27FC236}">
                  <a16:creationId xmlns:a16="http://schemas.microsoft.com/office/drawing/2014/main" id="{159D02F0-FE00-5185-85E7-512AE4B180D0}"/>
                </a:ext>
              </a:extLst>
            </p:cNvPr>
            <p:cNvSpPr/>
            <p:nvPr>
              <p:custDataLst>
                <p:tags r:id="rId139"/>
              </p:custDataLst>
            </p:nvPr>
          </p:nvSpPr>
          <p:spPr>
            <a:xfrm>
              <a:off x="5525090" y="2985779"/>
              <a:ext cx="132761" cy="189222"/>
            </a:xfrm>
            <a:custGeom>
              <a:avLst/>
              <a:gdLst/>
              <a:ahLst/>
              <a:cxnLst/>
              <a:rect l="0" t="0" r="0" b="0"/>
              <a:pathLst>
                <a:path w="132761" h="189222">
                  <a:moveTo>
                    <a:pt x="24810" y="74921"/>
                  </a:moveTo>
                  <a:lnTo>
                    <a:pt x="24810" y="74921"/>
                  </a:lnTo>
                  <a:lnTo>
                    <a:pt x="21439" y="71550"/>
                  </a:lnTo>
                  <a:lnTo>
                    <a:pt x="19784" y="68014"/>
                  </a:lnTo>
                  <a:lnTo>
                    <a:pt x="19342" y="66083"/>
                  </a:lnTo>
                  <a:lnTo>
                    <a:pt x="19753" y="64090"/>
                  </a:lnTo>
                  <a:lnTo>
                    <a:pt x="23602" y="55822"/>
                  </a:lnTo>
                  <a:lnTo>
                    <a:pt x="25357" y="40917"/>
                  </a:lnTo>
                  <a:lnTo>
                    <a:pt x="28111" y="35584"/>
                  </a:lnTo>
                  <a:lnTo>
                    <a:pt x="40696" y="22047"/>
                  </a:lnTo>
                  <a:lnTo>
                    <a:pt x="65826" y="7378"/>
                  </a:lnTo>
                  <a:lnTo>
                    <a:pt x="87005" y="640"/>
                  </a:lnTo>
                  <a:lnTo>
                    <a:pt x="91674" y="0"/>
                  </a:lnTo>
                  <a:lnTo>
                    <a:pt x="100622" y="3053"/>
                  </a:lnTo>
                  <a:lnTo>
                    <a:pt x="107893" y="8407"/>
                  </a:lnTo>
                  <a:lnTo>
                    <a:pt x="111124" y="13139"/>
                  </a:lnTo>
                  <a:lnTo>
                    <a:pt x="110680" y="21357"/>
                  </a:lnTo>
                  <a:lnTo>
                    <a:pt x="107424" y="32065"/>
                  </a:lnTo>
                  <a:lnTo>
                    <a:pt x="91955" y="58067"/>
                  </a:lnTo>
                  <a:lnTo>
                    <a:pt x="66918" y="89060"/>
                  </a:lnTo>
                  <a:lnTo>
                    <a:pt x="37201" y="116190"/>
                  </a:lnTo>
                  <a:lnTo>
                    <a:pt x="9482" y="134518"/>
                  </a:lnTo>
                  <a:lnTo>
                    <a:pt x="1400" y="137650"/>
                  </a:lnTo>
                  <a:lnTo>
                    <a:pt x="736" y="138612"/>
                  </a:lnTo>
                  <a:lnTo>
                    <a:pt x="0" y="141563"/>
                  </a:lnTo>
                  <a:lnTo>
                    <a:pt x="508" y="143339"/>
                  </a:lnTo>
                  <a:lnTo>
                    <a:pt x="2956" y="147192"/>
                  </a:lnTo>
                  <a:lnTo>
                    <a:pt x="11671" y="153328"/>
                  </a:lnTo>
                  <a:lnTo>
                    <a:pt x="43384" y="165957"/>
                  </a:lnTo>
                  <a:lnTo>
                    <a:pt x="70519" y="174870"/>
                  </a:lnTo>
                  <a:lnTo>
                    <a:pt x="101175" y="185049"/>
                  </a:lnTo>
                  <a:lnTo>
                    <a:pt x="120849" y="188671"/>
                  </a:lnTo>
                  <a:lnTo>
                    <a:pt x="132760" y="1892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SMARTInkShape-916">
              <a:extLst>
                <a:ext uri="{FF2B5EF4-FFF2-40B4-BE49-F238E27FC236}">
                  <a16:creationId xmlns:a16="http://schemas.microsoft.com/office/drawing/2014/main" id="{36EB07E8-5B41-7FB2-6FBD-8DB0D86F39DE}"/>
                </a:ext>
              </a:extLst>
            </p:cNvPr>
            <p:cNvSpPr/>
            <p:nvPr>
              <p:custDataLst>
                <p:tags r:id="rId140"/>
              </p:custDataLst>
            </p:nvPr>
          </p:nvSpPr>
          <p:spPr>
            <a:xfrm>
              <a:off x="5549900" y="3016511"/>
              <a:ext cx="9957" cy="190240"/>
            </a:xfrm>
            <a:custGeom>
              <a:avLst/>
              <a:gdLst/>
              <a:ahLst/>
              <a:cxnLst/>
              <a:rect l="0" t="0" r="0" b="0"/>
              <a:pathLst>
                <a:path w="9957" h="190240">
                  <a:moveTo>
                    <a:pt x="0" y="6089"/>
                  </a:moveTo>
                  <a:lnTo>
                    <a:pt x="0" y="6089"/>
                  </a:lnTo>
                  <a:lnTo>
                    <a:pt x="0" y="2718"/>
                  </a:lnTo>
                  <a:lnTo>
                    <a:pt x="705" y="1725"/>
                  </a:lnTo>
                  <a:lnTo>
                    <a:pt x="1882" y="1063"/>
                  </a:lnTo>
                  <a:lnTo>
                    <a:pt x="5468" y="0"/>
                  </a:lnTo>
                  <a:lnTo>
                    <a:pt x="5761" y="619"/>
                  </a:lnTo>
                  <a:lnTo>
                    <a:pt x="9956" y="26500"/>
                  </a:lnTo>
                  <a:lnTo>
                    <a:pt x="7732" y="55019"/>
                  </a:lnTo>
                  <a:lnTo>
                    <a:pt x="6964" y="77930"/>
                  </a:lnTo>
                  <a:lnTo>
                    <a:pt x="6533" y="104516"/>
                  </a:lnTo>
                  <a:lnTo>
                    <a:pt x="3034" y="129170"/>
                  </a:lnTo>
                  <a:lnTo>
                    <a:pt x="899" y="154349"/>
                  </a:lnTo>
                  <a:lnTo>
                    <a:pt x="6350" y="1902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5" name="SMARTInkShape-Group192">
            <a:extLst>
              <a:ext uri="{FF2B5EF4-FFF2-40B4-BE49-F238E27FC236}">
                <a16:creationId xmlns:a16="http://schemas.microsoft.com/office/drawing/2014/main" id="{40303653-1D30-C0DD-F9BD-70F06CD28845}"/>
              </a:ext>
            </a:extLst>
          </p:cNvPr>
          <p:cNvGrpSpPr/>
          <p:nvPr/>
        </p:nvGrpSpPr>
        <p:grpSpPr>
          <a:xfrm>
            <a:off x="6363582" y="2953089"/>
            <a:ext cx="411869" cy="279062"/>
            <a:chOff x="6363582" y="2953089"/>
            <a:chExt cx="411869" cy="279062"/>
          </a:xfrm>
        </p:grpSpPr>
        <p:sp>
          <p:nvSpPr>
            <p:cNvPr id="120" name="SMARTInkShape-917">
              <a:extLst>
                <a:ext uri="{FF2B5EF4-FFF2-40B4-BE49-F238E27FC236}">
                  <a16:creationId xmlns:a16="http://schemas.microsoft.com/office/drawing/2014/main" id="{0D6C6523-9C41-1D27-714C-1181C4302BBF}"/>
                </a:ext>
              </a:extLst>
            </p:cNvPr>
            <p:cNvSpPr/>
            <p:nvPr>
              <p:custDataLst>
                <p:tags r:id="rId130"/>
              </p:custDataLst>
            </p:nvPr>
          </p:nvSpPr>
          <p:spPr>
            <a:xfrm>
              <a:off x="6464807" y="2963482"/>
              <a:ext cx="12194" cy="243269"/>
            </a:xfrm>
            <a:custGeom>
              <a:avLst/>
              <a:gdLst/>
              <a:ahLst/>
              <a:cxnLst/>
              <a:rect l="0" t="0" r="0" b="0"/>
              <a:pathLst>
                <a:path w="12194" h="243269">
                  <a:moveTo>
                    <a:pt x="5843" y="21018"/>
                  </a:moveTo>
                  <a:lnTo>
                    <a:pt x="5843" y="21018"/>
                  </a:lnTo>
                  <a:lnTo>
                    <a:pt x="11605" y="75"/>
                  </a:lnTo>
                  <a:lnTo>
                    <a:pt x="11801" y="0"/>
                  </a:lnTo>
                  <a:lnTo>
                    <a:pt x="12170" y="26271"/>
                  </a:lnTo>
                  <a:lnTo>
                    <a:pt x="8816" y="52835"/>
                  </a:lnTo>
                  <a:lnTo>
                    <a:pt x="3353" y="76307"/>
                  </a:lnTo>
                  <a:lnTo>
                    <a:pt x="637" y="106779"/>
                  </a:lnTo>
                  <a:lnTo>
                    <a:pt x="0" y="130395"/>
                  </a:lnTo>
                  <a:lnTo>
                    <a:pt x="424" y="154297"/>
                  </a:lnTo>
                  <a:lnTo>
                    <a:pt x="3924" y="185470"/>
                  </a:lnTo>
                  <a:lnTo>
                    <a:pt x="7346" y="211599"/>
                  </a:lnTo>
                  <a:lnTo>
                    <a:pt x="12193" y="24326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SMARTInkShape-918">
              <a:extLst>
                <a:ext uri="{FF2B5EF4-FFF2-40B4-BE49-F238E27FC236}">
                  <a16:creationId xmlns:a16="http://schemas.microsoft.com/office/drawing/2014/main" id="{38C60091-3BB4-E84F-B3AD-54833C40EA48}"/>
                </a:ext>
              </a:extLst>
            </p:cNvPr>
            <p:cNvSpPr/>
            <p:nvPr>
              <p:custDataLst>
                <p:tags r:id="rId131"/>
              </p:custDataLst>
            </p:nvPr>
          </p:nvSpPr>
          <p:spPr>
            <a:xfrm>
              <a:off x="6369956" y="2953089"/>
              <a:ext cx="30845" cy="266362"/>
            </a:xfrm>
            <a:custGeom>
              <a:avLst/>
              <a:gdLst/>
              <a:ahLst/>
              <a:cxnLst/>
              <a:rect l="0" t="0" r="0" b="0"/>
              <a:pathLst>
                <a:path w="30845" h="266362">
                  <a:moveTo>
                    <a:pt x="11794" y="12361"/>
                  </a:moveTo>
                  <a:lnTo>
                    <a:pt x="11794" y="12361"/>
                  </a:lnTo>
                  <a:lnTo>
                    <a:pt x="11794" y="0"/>
                  </a:lnTo>
                  <a:lnTo>
                    <a:pt x="9912" y="27336"/>
                  </a:lnTo>
                  <a:lnTo>
                    <a:pt x="6326" y="56006"/>
                  </a:lnTo>
                  <a:lnTo>
                    <a:pt x="5706" y="78994"/>
                  </a:lnTo>
                  <a:lnTo>
                    <a:pt x="2150" y="107050"/>
                  </a:lnTo>
                  <a:lnTo>
                    <a:pt x="0" y="134334"/>
                  </a:lnTo>
                  <a:lnTo>
                    <a:pt x="1378" y="157353"/>
                  </a:lnTo>
                  <a:lnTo>
                    <a:pt x="4343" y="181224"/>
                  </a:lnTo>
                  <a:lnTo>
                    <a:pt x="10113" y="211914"/>
                  </a:lnTo>
                  <a:lnTo>
                    <a:pt x="14834" y="235145"/>
                  </a:lnTo>
                  <a:lnTo>
                    <a:pt x="30844" y="26636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SMARTInkShape-919">
              <a:extLst>
                <a:ext uri="{FF2B5EF4-FFF2-40B4-BE49-F238E27FC236}">
                  <a16:creationId xmlns:a16="http://schemas.microsoft.com/office/drawing/2014/main" id="{5E294B8B-B426-4D74-7465-FAB45069B877}"/>
                </a:ext>
              </a:extLst>
            </p:cNvPr>
            <p:cNvSpPr/>
            <p:nvPr>
              <p:custDataLst>
                <p:tags r:id="rId132"/>
              </p:custDataLst>
            </p:nvPr>
          </p:nvSpPr>
          <p:spPr>
            <a:xfrm>
              <a:off x="6363582" y="3092450"/>
              <a:ext cx="107069" cy="19051"/>
            </a:xfrm>
            <a:custGeom>
              <a:avLst/>
              <a:gdLst/>
              <a:ahLst/>
              <a:cxnLst/>
              <a:rect l="0" t="0" r="0" b="0"/>
              <a:pathLst>
                <a:path w="107069" h="19051">
                  <a:moveTo>
                    <a:pt x="5468" y="19050"/>
                  </a:moveTo>
                  <a:lnTo>
                    <a:pt x="5468" y="19050"/>
                  </a:lnTo>
                  <a:lnTo>
                    <a:pt x="0" y="19050"/>
                  </a:lnTo>
                  <a:lnTo>
                    <a:pt x="6122" y="19050"/>
                  </a:lnTo>
                  <a:lnTo>
                    <a:pt x="34934" y="8998"/>
                  </a:lnTo>
                  <a:lnTo>
                    <a:pt x="62418" y="4701"/>
                  </a:lnTo>
                  <a:lnTo>
                    <a:pt x="72407" y="2089"/>
                  </a:lnTo>
                  <a:lnTo>
                    <a:pt x="10706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SMARTInkShape-920">
              <a:extLst>
                <a:ext uri="{FF2B5EF4-FFF2-40B4-BE49-F238E27FC236}">
                  <a16:creationId xmlns:a16="http://schemas.microsoft.com/office/drawing/2014/main" id="{B7BBCB14-6533-88FD-2F62-3FC526C067CB}"/>
                </a:ext>
              </a:extLst>
            </p:cNvPr>
            <p:cNvSpPr/>
            <p:nvPr>
              <p:custDataLst>
                <p:tags r:id="rId133"/>
              </p:custDataLst>
            </p:nvPr>
          </p:nvSpPr>
          <p:spPr>
            <a:xfrm>
              <a:off x="6551328" y="3132229"/>
              <a:ext cx="83697" cy="98037"/>
            </a:xfrm>
            <a:custGeom>
              <a:avLst/>
              <a:gdLst/>
              <a:ahLst/>
              <a:cxnLst/>
              <a:rect l="0" t="0" r="0" b="0"/>
              <a:pathLst>
                <a:path w="83697" h="98037">
                  <a:moveTo>
                    <a:pt x="46322" y="17371"/>
                  </a:moveTo>
                  <a:lnTo>
                    <a:pt x="46322" y="17371"/>
                  </a:lnTo>
                  <a:lnTo>
                    <a:pt x="49694" y="17371"/>
                  </a:lnTo>
                  <a:lnTo>
                    <a:pt x="50686" y="16665"/>
                  </a:lnTo>
                  <a:lnTo>
                    <a:pt x="51348" y="15490"/>
                  </a:lnTo>
                  <a:lnTo>
                    <a:pt x="52498" y="10904"/>
                  </a:lnTo>
                  <a:lnTo>
                    <a:pt x="52594" y="7912"/>
                  </a:lnTo>
                  <a:lnTo>
                    <a:pt x="50757" y="4230"/>
                  </a:lnTo>
                  <a:lnTo>
                    <a:pt x="49278" y="2260"/>
                  </a:lnTo>
                  <a:lnTo>
                    <a:pt x="47587" y="1653"/>
                  </a:lnTo>
                  <a:lnTo>
                    <a:pt x="45755" y="1953"/>
                  </a:lnTo>
                  <a:lnTo>
                    <a:pt x="26231" y="10794"/>
                  </a:lnTo>
                  <a:lnTo>
                    <a:pt x="13479" y="25535"/>
                  </a:lnTo>
                  <a:lnTo>
                    <a:pt x="7502" y="37227"/>
                  </a:lnTo>
                  <a:lnTo>
                    <a:pt x="3540" y="62452"/>
                  </a:lnTo>
                  <a:lnTo>
                    <a:pt x="6376" y="76448"/>
                  </a:lnTo>
                  <a:lnTo>
                    <a:pt x="16324" y="93560"/>
                  </a:lnTo>
                  <a:lnTo>
                    <a:pt x="19268" y="95680"/>
                  </a:lnTo>
                  <a:lnTo>
                    <a:pt x="26302" y="98036"/>
                  </a:lnTo>
                  <a:lnTo>
                    <a:pt x="52753" y="94288"/>
                  </a:lnTo>
                  <a:lnTo>
                    <a:pt x="59999" y="88246"/>
                  </a:lnTo>
                  <a:lnTo>
                    <a:pt x="76148" y="67119"/>
                  </a:lnTo>
                  <a:lnTo>
                    <a:pt x="80745" y="53122"/>
                  </a:lnTo>
                  <a:lnTo>
                    <a:pt x="83696" y="27883"/>
                  </a:lnTo>
                  <a:lnTo>
                    <a:pt x="80337" y="18280"/>
                  </a:lnTo>
                  <a:lnTo>
                    <a:pt x="77466" y="13744"/>
                  </a:lnTo>
                  <a:lnTo>
                    <a:pt x="68631" y="6822"/>
                  </a:lnTo>
                  <a:lnTo>
                    <a:pt x="56942" y="2099"/>
                  </a:lnTo>
                  <a:lnTo>
                    <a:pt x="42340" y="0"/>
                  </a:lnTo>
                  <a:lnTo>
                    <a:pt x="35906" y="1557"/>
                  </a:lnTo>
                  <a:lnTo>
                    <a:pt x="20110" y="13156"/>
                  </a:lnTo>
                  <a:lnTo>
                    <a:pt x="4011" y="30075"/>
                  </a:lnTo>
                  <a:lnTo>
                    <a:pt x="1181" y="34307"/>
                  </a:lnTo>
                  <a:lnTo>
                    <a:pt x="0" y="38539"/>
                  </a:lnTo>
                  <a:lnTo>
                    <a:pt x="1872" y="5547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SMARTInkShape-921">
              <a:extLst>
                <a:ext uri="{FF2B5EF4-FFF2-40B4-BE49-F238E27FC236}">
                  <a16:creationId xmlns:a16="http://schemas.microsoft.com/office/drawing/2014/main" id="{2AEE96FF-4782-9A96-0E5E-105FA7F33420}"/>
                </a:ext>
              </a:extLst>
            </p:cNvPr>
            <p:cNvSpPr/>
            <p:nvPr>
              <p:custDataLst>
                <p:tags r:id="rId134"/>
              </p:custDataLst>
            </p:nvPr>
          </p:nvSpPr>
          <p:spPr>
            <a:xfrm>
              <a:off x="6762750" y="3225800"/>
              <a:ext cx="12701" cy="6351"/>
            </a:xfrm>
            <a:custGeom>
              <a:avLst/>
              <a:gdLst/>
              <a:ahLst/>
              <a:cxnLst/>
              <a:rect l="0" t="0" r="0" b="0"/>
              <a:pathLst>
                <a:path w="12701" h="6351">
                  <a:moveTo>
                    <a:pt x="0" y="0"/>
                  </a:moveTo>
                  <a:lnTo>
                    <a:pt x="0" y="0"/>
                  </a:lnTo>
                  <a:lnTo>
                    <a:pt x="3372" y="0"/>
                  </a:lnTo>
                  <a:lnTo>
                    <a:pt x="12700" y="6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SMARTInkShape-Group193">
            <a:extLst>
              <a:ext uri="{FF2B5EF4-FFF2-40B4-BE49-F238E27FC236}">
                <a16:creationId xmlns:a16="http://schemas.microsoft.com/office/drawing/2014/main" id="{21026DEA-9EA0-AAB6-0750-ED0AB32D4821}"/>
              </a:ext>
            </a:extLst>
          </p:cNvPr>
          <p:cNvGrpSpPr/>
          <p:nvPr/>
        </p:nvGrpSpPr>
        <p:grpSpPr>
          <a:xfrm>
            <a:off x="476512" y="3822700"/>
            <a:ext cx="602989" cy="355601"/>
            <a:chOff x="476512" y="3822700"/>
            <a:chExt cx="602989" cy="355601"/>
          </a:xfrm>
        </p:grpSpPr>
        <p:sp>
          <p:nvSpPr>
            <p:cNvPr id="126" name="SMARTInkShape-922">
              <a:extLst>
                <a:ext uri="{FF2B5EF4-FFF2-40B4-BE49-F238E27FC236}">
                  <a16:creationId xmlns:a16="http://schemas.microsoft.com/office/drawing/2014/main" id="{2E83B92A-CB93-6DF0-821D-478FA576FBFF}"/>
                </a:ext>
              </a:extLst>
            </p:cNvPr>
            <p:cNvSpPr/>
            <p:nvPr>
              <p:custDataLst>
                <p:tags r:id="rId124"/>
              </p:custDataLst>
            </p:nvPr>
          </p:nvSpPr>
          <p:spPr>
            <a:xfrm>
              <a:off x="476512" y="3822700"/>
              <a:ext cx="241039" cy="44372"/>
            </a:xfrm>
            <a:custGeom>
              <a:avLst/>
              <a:gdLst/>
              <a:ahLst/>
              <a:cxnLst/>
              <a:rect l="0" t="0" r="0" b="0"/>
              <a:pathLst>
                <a:path w="241039" h="44372">
                  <a:moveTo>
                    <a:pt x="6088" y="31750"/>
                  </a:moveTo>
                  <a:lnTo>
                    <a:pt x="6088" y="31750"/>
                  </a:lnTo>
                  <a:lnTo>
                    <a:pt x="6088" y="37217"/>
                  </a:lnTo>
                  <a:lnTo>
                    <a:pt x="5382" y="37511"/>
                  </a:lnTo>
                  <a:lnTo>
                    <a:pt x="2717" y="37838"/>
                  </a:lnTo>
                  <a:lnTo>
                    <a:pt x="1724" y="38631"/>
                  </a:lnTo>
                  <a:lnTo>
                    <a:pt x="0" y="43544"/>
                  </a:lnTo>
                  <a:lnTo>
                    <a:pt x="24180" y="44371"/>
                  </a:lnTo>
                  <a:lnTo>
                    <a:pt x="50646" y="37685"/>
                  </a:lnTo>
                  <a:lnTo>
                    <a:pt x="77459" y="30137"/>
                  </a:lnTo>
                  <a:lnTo>
                    <a:pt x="107440" y="21972"/>
                  </a:lnTo>
                  <a:lnTo>
                    <a:pt x="137926" y="17746"/>
                  </a:lnTo>
                  <a:lnTo>
                    <a:pt x="164539" y="10326"/>
                  </a:lnTo>
                  <a:lnTo>
                    <a:pt x="193913" y="4157"/>
                  </a:lnTo>
                  <a:lnTo>
                    <a:pt x="241038"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SMARTInkShape-923">
              <a:extLst>
                <a:ext uri="{FF2B5EF4-FFF2-40B4-BE49-F238E27FC236}">
                  <a16:creationId xmlns:a16="http://schemas.microsoft.com/office/drawing/2014/main" id="{D17A43FC-F7A2-8D14-2890-AEE04163EBF4}"/>
                </a:ext>
              </a:extLst>
            </p:cNvPr>
            <p:cNvSpPr/>
            <p:nvPr>
              <p:custDataLst>
                <p:tags r:id="rId125"/>
              </p:custDataLst>
            </p:nvPr>
          </p:nvSpPr>
          <p:spPr>
            <a:xfrm>
              <a:off x="539750" y="3880112"/>
              <a:ext cx="31751" cy="177539"/>
            </a:xfrm>
            <a:custGeom>
              <a:avLst/>
              <a:gdLst/>
              <a:ahLst/>
              <a:cxnLst/>
              <a:rect l="0" t="0" r="0" b="0"/>
              <a:pathLst>
                <a:path w="31751" h="177539">
                  <a:moveTo>
                    <a:pt x="31750" y="6088"/>
                  </a:moveTo>
                  <a:lnTo>
                    <a:pt x="31750" y="6088"/>
                  </a:lnTo>
                  <a:lnTo>
                    <a:pt x="31750" y="0"/>
                  </a:lnTo>
                  <a:lnTo>
                    <a:pt x="29869" y="24258"/>
                  </a:lnTo>
                  <a:lnTo>
                    <a:pt x="22912" y="55459"/>
                  </a:lnTo>
                  <a:lnTo>
                    <a:pt x="16823" y="82257"/>
                  </a:lnTo>
                  <a:lnTo>
                    <a:pt x="10551" y="105797"/>
                  </a:lnTo>
                  <a:lnTo>
                    <a:pt x="7595" y="132920"/>
                  </a:lnTo>
                  <a:lnTo>
                    <a:pt x="0" y="1775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SMARTInkShape-924">
              <a:extLst>
                <a:ext uri="{FF2B5EF4-FFF2-40B4-BE49-F238E27FC236}">
                  <a16:creationId xmlns:a16="http://schemas.microsoft.com/office/drawing/2014/main" id="{C39EF172-796C-7C23-CBF6-4CCD552B4035}"/>
                </a:ext>
              </a:extLst>
            </p:cNvPr>
            <p:cNvSpPr/>
            <p:nvPr>
              <p:custDataLst>
                <p:tags r:id="rId126"/>
              </p:custDataLst>
            </p:nvPr>
          </p:nvSpPr>
          <p:spPr>
            <a:xfrm>
              <a:off x="622300" y="3958742"/>
              <a:ext cx="138213" cy="212082"/>
            </a:xfrm>
            <a:custGeom>
              <a:avLst/>
              <a:gdLst/>
              <a:ahLst/>
              <a:cxnLst/>
              <a:rect l="0" t="0" r="0" b="0"/>
              <a:pathLst>
                <a:path w="138213" h="212082">
                  <a:moveTo>
                    <a:pt x="31750" y="3658"/>
                  </a:moveTo>
                  <a:lnTo>
                    <a:pt x="31750" y="3658"/>
                  </a:lnTo>
                  <a:lnTo>
                    <a:pt x="31750" y="0"/>
                  </a:lnTo>
                  <a:lnTo>
                    <a:pt x="31044" y="10016"/>
                  </a:lnTo>
                  <a:lnTo>
                    <a:pt x="26283" y="36246"/>
                  </a:lnTo>
                  <a:lnTo>
                    <a:pt x="29033" y="51335"/>
                  </a:lnTo>
                  <a:lnTo>
                    <a:pt x="37687" y="64743"/>
                  </a:lnTo>
                  <a:lnTo>
                    <a:pt x="43325" y="69613"/>
                  </a:lnTo>
                  <a:lnTo>
                    <a:pt x="45817" y="70911"/>
                  </a:lnTo>
                  <a:lnTo>
                    <a:pt x="73506" y="73280"/>
                  </a:lnTo>
                  <a:lnTo>
                    <a:pt x="77226" y="71240"/>
                  </a:lnTo>
                  <a:lnTo>
                    <a:pt x="96510" y="46777"/>
                  </a:lnTo>
                  <a:lnTo>
                    <a:pt x="105517" y="27065"/>
                  </a:lnTo>
                  <a:lnTo>
                    <a:pt x="107935" y="19138"/>
                  </a:lnTo>
                  <a:lnTo>
                    <a:pt x="113323" y="11350"/>
                  </a:lnTo>
                  <a:lnTo>
                    <a:pt x="113866" y="14367"/>
                  </a:lnTo>
                  <a:lnTo>
                    <a:pt x="114948" y="38229"/>
                  </a:lnTo>
                  <a:lnTo>
                    <a:pt x="119352" y="65015"/>
                  </a:lnTo>
                  <a:lnTo>
                    <a:pt x="124421" y="93883"/>
                  </a:lnTo>
                  <a:lnTo>
                    <a:pt x="128372" y="123315"/>
                  </a:lnTo>
                  <a:lnTo>
                    <a:pt x="137058" y="152974"/>
                  </a:lnTo>
                  <a:lnTo>
                    <a:pt x="138212" y="178036"/>
                  </a:lnTo>
                  <a:lnTo>
                    <a:pt x="135981" y="192637"/>
                  </a:lnTo>
                  <a:lnTo>
                    <a:pt x="132987" y="198083"/>
                  </a:lnTo>
                  <a:lnTo>
                    <a:pt x="124016" y="206015"/>
                  </a:lnTo>
                  <a:lnTo>
                    <a:pt x="111093" y="210011"/>
                  </a:lnTo>
                  <a:lnTo>
                    <a:pt x="79567" y="212081"/>
                  </a:lnTo>
                  <a:lnTo>
                    <a:pt x="53601" y="208014"/>
                  </a:lnTo>
                  <a:lnTo>
                    <a:pt x="28425" y="202340"/>
                  </a:lnTo>
                  <a:lnTo>
                    <a:pt x="0" y="1941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SMARTInkShape-925">
              <a:extLst>
                <a:ext uri="{FF2B5EF4-FFF2-40B4-BE49-F238E27FC236}">
                  <a16:creationId xmlns:a16="http://schemas.microsoft.com/office/drawing/2014/main" id="{D750B568-441B-51BA-5C4D-436845015583}"/>
                </a:ext>
              </a:extLst>
            </p:cNvPr>
            <p:cNvSpPr/>
            <p:nvPr>
              <p:custDataLst>
                <p:tags r:id="rId127"/>
              </p:custDataLst>
            </p:nvPr>
          </p:nvSpPr>
          <p:spPr>
            <a:xfrm>
              <a:off x="838200" y="4007995"/>
              <a:ext cx="6336" cy="170306"/>
            </a:xfrm>
            <a:custGeom>
              <a:avLst/>
              <a:gdLst/>
              <a:ahLst/>
              <a:cxnLst/>
              <a:rect l="0" t="0" r="0" b="0"/>
              <a:pathLst>
                <a:path w="6336" h="170306">
                  <a:moveTo>
                    <a:pt x="0" y="11555"/>
                  </a:moveTo>
                  <a:lnTo>
                    <a:pt x="0" y="11555"/>
                  </a:lnTo>
                  <a:lnTo>
                    <a:pt x="0" y="2717"/>
                  </a:lnTo>
                  <a:lnTo>
                    <a:pt x="706" y="1430"/>
                  </a:lnTo>
                  <a:lnTo>
                    <a:pt x="1881" y="572"/>
                  </a:lnTo>
                  <a:lnTo>
                    <a:pt x="3371" y="0"/>
                  </a:lnTo>
                  <a:lnTo>
                    <a:pt x="4364" y="324"/>
                  </a:lnTo>
                  <a:lnTo>
                    <a:pt x="5026" y="1245"/>
                  </a:lnTo>
                  <a:lnTo>
                    <a:pt x="5762" y="4856"/>
                  </a:lnTo>
                  <a:lnTo>
                    <a:pt x="6272" y="32763"/>
                  </a:lnTo>
                  <a:lnTo>
                    <a:pt x="6335" y="58574"/>
                  </a:lnTo>
                  <a:lnTo>
                    <a:pt x="5640" y="85537"/>
                  </a:lnTo>
                  <a:lnTo>
                    <a:pt x="1985" y="115163"/>
                  </a:lnTo>
                  <a:lnTo>
                    <a:pt x="588" y="140718"/>
                  </a:lnTo>
                  <a:lnTo>
                    <a:pt x="0" y="17030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SMARTInkShape-926">
              <a:extLst>
                <a:ext uri="{FF2B5EF4-FFF2-40B4-BE49-F238E27FC236}">
                  <a16:creationId xmlns:a16="http://schemas.microsoft.com/office/drawing/2014/main" id="{A7C3CBAA-433B-ED90-431B-92CAA299F096}"/>
                </a:ext>
              </a:extLst>
            </p:cNvPr>
            <p:cNvSpPr/>
            <p:nvPr>
              <p:custDataLst>
                <p:tags r:id="rId128"/>
              </p:custDataLst>
            </p:nvPr>
          </p:nvSpPr>
          <p:spPr>
            <a:xfrm>
              <a:off x="819150" y="3969100"/>
              <a:ext cx="80665" cy="69501"/>
            </a:xfrm>
            <a:custGeom>
              <a:avLst/>
              <a:gdLst/>
              <a:ahLst/>
              <a:cxnLst/>
              <a:rect l="0" t="0" r="0" b="0"/>
              <a:pathLst>
                <a:path w="80665" h="69501">
                  <a:moveTo>
                    <a:pt x="0" y="69500"/>
                  </a:moveTo>
                  <a:lnTo>
                    <a:pt x="0" y="69500"/>
                  </a:lnTo>
                  <a:lnTo>
                    <a:pt x="3371" y="66129"/>
                  </a:lnTo>
                  <a:lnTo>
                    <a:pt x="18298" y="36897"/>
                  </a:lnTo>
                  <a:lnTo>
                    <a:pt x="42951" y="5634"/>
                  </a:lnTo>
                  <a:lnTo>
                    <a:pt x="43451" y="3639"/>
                  </a:lnTo>
                  <a:lnTo>
                    <a:pt x="44489" y="2309"/>
                  </a:lnTo>
                  <a:lnTo>
                    <a:pt x="47525" y="832"/>
                  </a:lnTo>
                  <a:lnTo>
                    <a:pt x="53201" y="0"/>
                  </a:lnTo>
                  <a:lnTo>
                    <a:pt x="66093" y="3125"/>
                  </a:lnTo>
                  <a:lnTo>
                    <a:pt x="73589" y="8485"/>
                  </a:lnTo>
                  <a:lnTo>
                    <a:pt x="76576" y="11890"/>
                  </a:lnTo>
                  <a:lnTo>
                    <a:pt x="79895" y="21318"/>
                  </a:lnTo>
                  <a:lnTo>
                    <a:pt x="80664" y="32563"/>
                  </a:lnTo>
                  <a:lnTo>
                    <a:pt x="78655" y="44617"/>
                  </a:lnTo>
                  <a:lnTo>
                    <a:pt x="75720" y="49384"/>
                  </a:lnTo>
                  <a:lnTo>
                    <a:pt x="66814" y="56561"/>
                  </a:lnTo>
                  <a:lnTo>
                    <a:pt x="44556" y="66212"/>
                  </a:lnTo>
                  <a:lnTo>
                    <a:pt x="19050" y="695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SMARTInkShape-927">
              <a:extLst>
                <a:ext uri="{FF2B5EF4-FFF2-40B4-BE49-F238E27FC236}">
                  <a16:creationId xmlns:a16="http://schemas.microsoft.com/office/drawing/2014/main" id="{D142771F-F004-AB83-4EBA-DA24C6835D1C}"/>
                </a:ext>
              </a:extLst>
            </p:cNvPr>
            <p:cNvSpPr/>
            <p:nvPr>
              <p:custDataLst>
                <p:tags r:id="rId129"/>
              </p:custDataLst>
            </p:nvPr>
          </p:nvSpPr>
          <p:spPr>
            <a:xfrm>
              <a:off x="952500" y="3951240"/>
              <a:ext cx="127001" cy="86854"/>
            </a:xfrm>
            <a:custGeom>
              <a:avLst/>
              <a:gdLst/>
              <a:ahLst/>
              <a:cxnLst/>
              <a:rect l="0" t="0" r="0" b="0"/>
              <a:pathLst>
                <a:path w="127001" h="86854">
                  <a:moveTo>
                    <a:pt x="0" y="36560"/>
                  </a:moveTo>
                  <a:lnTo>
                    <a:pt x="0" y="36560"/>
                  </a:lnTo>
                  <a:lnTo>
                    <a:pt x="6742" y="39931"/>
                  </a:lnTo>
                  <a:lnTo>
                    <a:pt x="21048" y="42027"/>
                  </a:lnTo>
                  <a:lnTo>
                    <a:pt x="48487" y="37365"/>
                  </a:lnTo>
                  <a:lnTo>
                    <a:pt x="78997" y="30140"/>
                  </a:lnTo>
                  <a:lnTo>
                    <a:pt x="88616" y="23428"/>
                  </a:lnTo>
                  <a:lnTo>
                    <a:pt x="97311" y="15308"/>
                  </a:lnTo>
                  <a:lnTo>
                    <a:pt x="99694" y="11122"/>
                  </a:lnTo>
                  <a:lnTo>
                    <a:pt x="100329" y="9018"/>
                  </a:lnTo>
                  <a:lnTo>
                    <a:pt x="100047" y="6910"/>
                  </a:lnTo>
                  <a:lnTo>
                    <a:pt x="97852" y="2686"/>
                  </a:lnTo>
                  <a:lnTo>
                    <a:pt x="90762" y="338"/>
                  </a:lnTo>
                  <a:lnTo>
                    <a:pt x="80556" y="0"/>
                  </a:lnTo>
                  <a:lnTo>
                    <a:pt x="62909" y="4483"/>
                  </a:lnTo>
                  <a:lnTo>
                    <a:pt x="44275" y="15140"/>
                  </a:lnTo>
                  <a:lnTo>
                    <a:pt x="19419" y="36692"/>
                  </a:lnTo>
                  <a:lnTo>
                    <a:pt x="15686" y="45791"/>
                  </a:lnTo>
                  <a:lnTo>
                    <a:pt x="13290" y="65508"/>
                  </a:lnTo>
                  <a:lnTo>
                    <a:pt x="16725" y="74355"/>
                  </a:lnTo>
                  <a:lnTo>
                    <a:pt x="19617" y="78690"/>
                  </a:lnTo>
                  <a:lnTo>
                    <a:pt x="23661" y="81580"/>
                  </a:lnTo>
                  <a:lnTo>
                    <a:pt x="33800" y="84791"/>
                  </a:lnTo>
                  <a:lnTo>
                    <a:pt x="62624" y="86853"/>
                  </a:lnTo>
                  <a:lnTo>
                    <a:pt x="91732" y="85378"/>
                  </a:lnTo>
                  <a:lnTo>
                    <a:pt x="127000" y="8101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7" name="SMARTInkShape-Group194">
            <a:extLst>
              <a:ext uri="{FF2B5EF4-FFF2-40B4-BE49-F238E27FC236}">
                <a16:creationId xmlns:a16="http://schemas.microsoft.com/office/drawing/2014/main" id="{2F541DCE-B37C-6C1E-6C0D-1426EBD15B13}"/>
              </a:ext>
            </a:extLst>
          </p:cNvPr>
          <p:cNvGrpSpPr/>
          <p:nvPr/>
        </p:nvGrpSpPr>
        <p:grpSpPr>
          <a:xfrm>
            <a:off x="1320800" y="3829428"/>
            <a:ext cx="260351" cy="304423"/>
            <a:chOff x="1320800" y="3829428"/>
            <a:chExt cx="260351" cy="304423"/>
          </a:xfrm>
        </p:grpSpPr>
        <p:sp>
          <p:nvSpPr>
            <p:cNvPr id="133" name="SMARTInkShape-928">
              <a:extLst>
                <a:ext uri="{FF2B5EF4-FFF2-40B4-BE49-F238E27FC236}">
                  <a16:creationId xmlns:a16="http://schemas.microsoft.com/office/drawing/2014/main" id="{AAA9AF6D-8FAC-7F80-F0B6-34D807D4F380}"/>
                </a:ext>
              </a:extLst>
            </p:cNvPr>
            <p:cNvSpPr/>
            <p:nvPr>
              <p:custDataLst>
                <p:tags r:id="rId120"/>
              </p:custDataLst>
            </p:nvPr>
          </p:nvSpPr>
          <p:spPr>
            <a:xfrm>
              <a:off x="1371600" y="3829428"/>
              <a:ext cx="209551" cy="56773"/>
            </a:xfrm>
            <a:custGeom>
              <a:avLst/>
              <a:gdLst/>
              <a:ahLst/>
              <a:cxnLst/>
              <a:rect l="0" t="0" r="0" b="0"/>
              <a:pathLst>
                <a:path w="209551" h="56773">
                  <a:moveTo>
                    <a:pt x="0" y="56772"/>
                  </a:moveTo>
                  <a:lnTo>
                    <a:pt x="0" y="56772"/>
                  </a:lnTo>
                  <a:lnTo>
                    <a:pt x="0" y="41845"/>
                  </a:lnTo>
                  <a:lnTo>
                    <a:pt x="7526" y="37673"/>
                  </a:lnTo>
                  <a:lnTo>
                    <a:pt x="35353" y="25875"/>
                  </a:lnTo>
                  <a:lnTo>
                    <a:pt x="63078" y="17435"/>
                  </a:lnTo>
                  <a:lnTo>
                    <a:pt x="93912" y="8263"/>
                  </a:lnTo>
                  <a:lnTo>
                    <a:pt x="124149" y="1538"/>
                  </a:lnTo>
                  <a:lnTo>
                    <a:pt x="153561" y="0"/>
                  </a:lnTo>
                  <a:lnTo>
                    <a:pt x="182394" y="402"/>
                  </a:lnTo>
                  <a:lnTo>
                    <a:pt x="196069" y="3026"/>
                  </a:lnTo>
                  <a:lnTo>
                    <a:pt x="200563" y="6830"/>
                  </a:lnTo>
                  <a:lnTo>
                    <a:pt x="209550" y="3137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SMARTInkShape-929">
              <a:extLst>
                <a:ext uri="{FF2B5EF4-FFF2-40B4-BE49-F238E27FC236}">
                  <a16:creationId xmlns:a16="http://schemas.microsoft.com/office/drawing/2014/main" id="{BF301559-D906-2860-30D0-BBA470836E59}"/>
                </a:ext>
              </a:extLst>
            </p:cNvPr>
            <p:cNvSpPr/>
            <p:nvPr>
              <p:custDataLst>
                <p:tags r:id="rId121"/>
              </p:custDataLst>
            </p:nvPr>
          </p:nvSpPr>
          <p:spPr>
            <a:xfrm>
              <a:off x="1409700" y="3930912"/>
              <a:ext cx="25401" cy="158489"/>
            </a:xfrm>
            <a:custGeom>
              <a:avLst/>
              <a:gdLst/>
              <a:ahLst/>
              <a:cxnLst/>
              <a:rect l="0" t="0" r="0" b="0"/>
              <a:pathLst>
                <a:path w="25401" h="158489">
                  <a:moveTo>
                    <a:pt x="25400" y="6088"/>
                  </a:moveTo>
                  <a:lnTo>
                    <a:pt x="25400" y="6088"/>
                  </a:lnTo>
                  <a:lnTo>
                    <a:pt x="25400" y="0"/>
                  </a:lnTo>
                  <a:lnTo>
                    <a:pt x="22029" y="30252"/>
                  </a:lnTo>
                  <a:lnTo>
                    <a:pt x="19933" y="56914"/>
                  </a:lnTo>
                  <a:lnTo>
                    <a:pt x="12569" y="87156"/>
                  </a:lnTo>
                  <a:lnTo>
                    <a:pt x="6873" y="115183"/>
                  </a:lnTo>
                  <a:lnTo>
                    <a:pt x="0" y="1584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SMARTInkShape-930">
              <a:extLst>
                <a:ext uri="{FF2B5EF4-FFF2-40B4-BE49-F238E27FC236}">
                  <a16:creationId xmlns:a16="http://schemas.microsoft.com/office/drawing/2014/main" id="{87B58E2A-A91E-CCD7-5E95-5F3D86336F09}"/>
                </a:ext>
              </a:extLst>
            </p:cNvPr>
            <p:cNvSpPr/>
            <p:nvPr>
              <p:custDataLst>
                <p:tags r:id="rId122"/>
              </p:custDataLst>
            </p:nvPr>
          </p:nvSpPr>
          <p:spPr>
            <a:xfrm>
              <a:off x="1486836" y="3937494"/>
              <a:ext cx="17853" cy="158257"/>
            </a:xfrm>
            <a:custGeom>
              <a:avLst/>
              <a:gdLst/>
              <a:ahLst/>
              <a:cxnLst/>
              <a:rect l="0" t="0" r="0" b="0"/>
              <a:pathLst>
                <a:path w="17853" h="158257">
                  <a:moveTo>
                    <a:pt x="11764" y="24906"/>
                  </a:moveTo>
                  <a:lnTo>
                    <a:pt x="11764" y="24906"/>
                  </a:lnTo>
                  <a:lnTo>
                    <a:pt x="17852" y="1173"/>
                  </a:lnTo>
                  <a:lnTo>
                    <a:pt x="17234" y="618"/>
                  </a:lnTo>
                  <a:lnTo>
                    <a:pt x="14665" y="0"/>
                  </a:lnTo>
                  <a:lnTo>
                    <a:pt x="13053" y="7252"/>
                  </a:lnTo>
                  <a:lnTo>
                    <a:pt x="8648" y="38274"/>
                  </a:lnTo>
                  <a:lnTo>
                    <a:pt x="3001" y="68064"/>
                  </a:lnTo>
                  <a:lnTo>
                    <a:pt x="231" y="95863"/>
                  </a:lnTo>
                  <a:lnTo>
                    <a:pt x="0" y="121107"/>
                  </a:lnTo>
                  <a:lnTo>
                    <a:pt x="5414" y="15825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SMARTInkShape-931">
              <a:extLst>
                <a:ext uri="{FF2B5EF4-FFF2-40B4-BE49-F238E27FC236}">
                  <a16:creationId xmlns:a16="http://schemas.microsoft.com/office/drawing/2014/main" id="{77572EAC-A62B-BE91-ED4D-23A2BDDEA355}"/>
                </a:ext>
              </a:extLst>
            </p:cNvPr>
            <p:cNvSpPr/>
            <p:nvPr>
              <p:custDataLst>
                <p:tags r:id="rId123"/>
              </p:custDataLst>
            </p:nvPr>
          </p:nvSpPr>
          <p:spPr>
            <a:xfrm>
              <a:off x="1320800" y="4117492"/>
              <a:ext cx="260351" cy="16359"/>
            </a:xfrm>
            <a:custGeom>
              <a:avLst/>
              <a:gdLst/>
              <a:ahLst/>
              <a:cxnLst/>
              <a:rect l="0" t="0" r="0" b="0"/>
              <a:pathLst>
                <a:path w="260351" h="16359">
                  <a:moveTo>
                    <a:pt x="0" y="3658"/>
                  </a:moveTo>
                  <a:lnTo>
                    <a:pt x="0" y="3658"/>
                  </a:lnTo>
                  <a:lnTo>
                    <a:pt x="31706" y="3658"/>
                  </a:lnTo>
                  <a:lnTo>
                    <a:pt x="56431" y="3658"/>
                  </a:lnTo>
                  <a:lnTo>
                    <a:pt x="84924" y="1777"/>
                  </a:lnTo>
                  <a:lnTo>
                    <a:pt x="101244" y="0"/>
                  </a:lnTo>
                  <a:lnTo>
                    <a:pt x="130266" y="2260"/>
                  </a:lnTo>
                  <a:lnTo>
                    <a:pt x="161207" y="3244"/>
                  </a:lnTo>
                  <a:lnTo>
                    <a:pt x="192012" y="4241"/>
                  </a:lnTo>
                  <a:lnTo>
                    <a:pt x="217916" y="7986"/>
                  </a:lnTo>
                  <a:lnTo>
                    <a:pt x="240026" y="11490"/>
                  </a:lnTo>
                  <a:lnTo>
                    <a:pt x="260350" y="163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1" name="SMARTInkShape-Group195">
            <a:extLst>
              <a:ext uri="{FF2B5EF4-FFF2-40B4-BE49-F238E27FC236}">
                <a16:creationId xmlns:a16="http://schemas.microsoft.com/office/drawing/2014/main" id="{6BEF9DE2-33AA-581B-216B-BA0024CB3E76}"/>
              </a:ext>
            </a:extLst>
          </p:cNvPr>
          <p:cNvGrpSpPr/>
          <p:nvPr/>
        </p:nvGrpSpPr>
        <p:grpSpPr>
          <a:xfrm>
            <a:off x="1800651" y="3728595"/>
            <a:ext cx="402349" cy="424306"/>
            <a:chOff x="1800651" y="3728595"/>
            <a:chExt cx="402349" cy="424306"/>
          </a:xfrm>
        </p:grpSpPr>
        <p:sp>
          <p:nvSpPr>
            <p:cNvPr id="138" name="SMARTInkShape-932">
              <a:extLst>
                <a:ext uri="{FF2B5EF4-FFF2-40B4-BE49-F238E27FC236}">
                  <a16:creationId xmlns:a16="http://schemas.microsoft.com/office/drawing/2014/main" id="{A1B46C9C-0F95-D078-3A00-ACA72FA63092}"/>
                </a:ext>
              </a:extLst>
            </p:cNvPr>
            <p:cNvSpPr/>
            <p:nvPr>
              <p:custDataLst>
                <p:tags r:id="rId117"/>
              </p:custDataLst>
            </p:nvPr>
          </p:nvSpPr>
          <p:spPr>
            <a:xfrm>
              <a:off x="1800651" y="3728595"/>
              <a:ext cx="109294" cy="424306"/>
            </a:xfrm>
            <a:custGeom>
              <a:avLst/>
              <a:gdLst/>
              <a:ahLst/>
              <a:cxnLst/>
              <a:rect l="0" t="0" r="0" b="0"/>
              <a:pathLst>
                <a:path w="109294" h="424306">
                  <a:moveTo>
                    <a:pt x="91649" y="11555"/>
                  </a:moveTo>
                  <a:lnTo>
                    <a:pt x="91649" y="11555"/>
                  </a:lnTo>
                  <a:lnTo>
                    <a:pt x="109293" y="0"/>
                  </a:lnTo>
                  <a:lnTo>
                    <a:pt x="106912" y="5936"/>
                  </a:lnTo>
                  <a:lnTo>
                    <a:pt x="81430" y="37577"/>
                  </a:lnTo>
                  <a:lnTo>
                    <a:pt x="68568" y="63183"/>
                  </a:lnTo>
                  <a:lnTo>
                    <a:pt x="57215" y="87216"/>
                  </a:lnTo>
                  <a:lnTo>
                    <a:pt x="44915" y="117072"/>
                  </a:lnTo>
                  <a:lnTo>
                    <a:pt x="36541" y="140296"/>
                  </a:lnTo>
                  <a:lnTo>
                    <a:pt x="28116" y="164729"/>
                  </a:lnTo>
                  <a:lnTo>
                    <a:pt x="20373" y="189699"/>
                  </a:lnTo>
                  <a:lnTo>
                    <a:pt x="14580" y="214908"/>
                  </a:lnTo>
                  <a:lnTo>
                    <a:pt x="9653" y="238341"/>
                  </a:lnTo>
                  <a:lnTo>
                    <a:pt x="5112" y="260516"/>
                  </a:lnTo>
                  <a:lnTo>
                    <a:pt x="0" y="292127"/>
                  </a:lnTo>
                  <a:lnTo>
                    <a:pt x="1621" y="319681"/>
                  </a:lnTo>
                  <a:lnTo>
                    <a:pt x="3120" y="345014"/>
                  </a:lnTo>
                  <a:lnTo>
                    <a:pt x="9590" y="376657"/>
                  </a:lnTo>
                  <a:lnTo>
                    <a:pt x="17476" y="402426"/>
                  </a:lnTo>
                  <a:lnTo>
                    <a:pt x="24111" y="414581"/>
                  </a:lnTo>
                  <a:lnTo>
                    <a:pt x="34499" y="42430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SMARTInkShape-933">
              <a:extLst>
                <a:ext uri="{FF2B5EF4-FFF2-40B4-BE49-F238E27FC236}">
                  <a16:creationId xmlns:a16="http://schemas.microsoft.com/office/drawing/2014/main" id="{4BEE24E3-CC9D-5D21-BFF5-7AFAFCC40D80}"/>
                </a:ext>
              </a:extLst>
            </p:cNvPr>
            <p:cNvSpPr/>
            <p:nvPr>
              <p:custDataLst>
                <p:tags r:id="rId118"/>
              </p:custDataLst>
            </p:nvPr>
          </p:nvSpPr>
          <p:spPr>
            <a:xfrm>
              <a:off x="1962150" y="3887478"/>
              <a:ext cx="139701" cy="131614"/>
            </a:xfrm>
            <a:custGeom>
              <a:avLst/>
              <a:gdLst/>
              <a:ahLst/>
              <a:cxnLst/>
              <a:rect l="0" t="0" r="0" b="0"/>
              <a:pathLst>
                <a:path w="139701" h="131614">
                  <a:moveTo>
                    <a:pt x="0" y="49522"/>
                  </a:moveTo>
                  <a:lnTo>
                    <a:pt x="0" y="49522"/>
                  </a:lnTo>
                  <a:lnTo>
                    <a:pt x="3371" y="49522"/>
                  </a:lnTo>
                  <a:lnTo>
                    <a:pt x="6907" y="45759"/>
                  </a:lnTo>
                  <a:lnTo>
                    <a:pt x="10125" y="40088"/>
                  </a:lnTo>
                  <a:lnTo>
                    <a:pt x="18067" y="16583"/>
                  </a:lnTo>
                  <a:lnTo>
                    <a:pt x="20511" y="14157"/>
                  </a:lnTo>
                  <a:lnTo>
                    <a:pt x="42108" y="3036"/>
                  </a:lnTo>
                  <a:lnTo>
                    <a:pt x="54966" y="0"/>
                  </a:lnTo>
                  <a:lnTo>
                    <a:pt x="65352" y="3053"/>
                  </a:lnTo>
                  <a:lnTo>
                    <a:pt x="71084" y="5843"/>
                  </a:lnTo>
                  <a:lnTo>
                    <a:pt x="74907" y="9114"/>
                  </a:lnTo>
                  <a:lnTo>
                    <a:pt x="79153" y="16510"/>
                  </a:lnTo>
                  <a:lnTo>
                    <a:pt x="78172" y="35351"/>
                  </a:lnTo>
                  <a:lnTo>
                    <a:pt x="73413" y="55436"/>
                  </a:lnTo>
                  <a:lnTo>
                    <a:pt x="55857" y="85095"/>
                  </a:lnTo>
                  <a:lnTo>
                    <a:pt x="30293" y="114330"/>
                  </a:lnTo>
                  <a:lnTo>
                    <a:pt x="8773" y="130522"/>
                  </a:lnTo>
                  <a:lnTo>
                    <a:pt x="8671" y="131039"/>
                  </a:lnTo>
                  <a:lnTo>
                    <a:pt x="9309" y="131384"/>
                  </a:lnTo>
                  <a:lnTo>
                    <a:pt x="10439" y="131613"/>
                  </a:lnTo>
                  <a:lnTo>
                    <a:pt x="40032" y="126985"/>
                  </a:lnTo>
                  <a:lnTo>
                    <a:pt x="64072" y="124215"/>
                  </a:lnTo>
                  <a:lnTo>
                    <a:pt x="90951" y="120807"/>
                  </a:lnTo>
                  <a:lnTo>
                    <a:pt x="121526" y="116284"/>
                  </a:lnTo>
                  <a:lnTo>
                    <a:pt x="129976" y="116354"/>
                  </a:lnTo>
                  <a:lnTo>
                    <a:pt x="133217" y="117360"/>
                  </a:lnTo>
                  <a:lnTo>
                    <a:pt x="135379" y="117325"/>
                  </a:lnTo>
                  <a:lnTo>
                    <a:pt x="139700" y="1130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SMARTInkShape-934">
              <a:extLst>
                <a:ext uri="{FF2B5EF4-FFF2-40B4-BE49-F238E27FC236}">
                  <a16:creationId xmlns:a16="http://schemas.microsoft.com/office/drawing/2014/main" id="{CA62258F-3A22-F0BC-AD42-EC9DA8C3D7ED}"/>
                </a:ext>
              </a:extLst>
            </p:cNvPr>
            <p:cNvSpPr/>
            <p:nvPr>
              <p:custDataLst>
                <p:tags r:id="rId119"/>
              </p:custDataLst>
            </p:nvPr>
          </p:nvSpPr>
          <p:spPr>
            <a:xfrm>
              <a:off x="2101850" y="3773306"/>
              <a:ext cx="101150" cy="335145"/>
            </a:xfrm>
            <a:custGeom>
              <a:avLst/>
              <a:gdLst/>
              <a:ahLst/>
              <a:cxnLst/>
              <a:rect l="0" t="0" r="0" b="0"/>
              <a:pathLst>
                <a:path w="101150" h="335145">
                  <a:moveTo>
                    <a:pt x="0" y="17644"/>
                  </a:moveTo>
                  <a:lnTo>
                    <a:pt x="0" y="17644"/>
                  </a:lnTo>
                  <a:lnTo>
                    <a:pt x="0" y="10902"/>
                  </a:lnTo>
                  <a:lnTo>
                    <a:pt x="2117" y="8210"/>
                  </a:lnTo>
                  <a:lnTo>
                    <a:pt x="10113" y="3338"/>
                  </a:lnTo>
                  <a:lnTo>
                    <a:pt x="23144" y="0"/>
                  </a:lnTo>
                  <a:lnTo>
                    <a:pt x="31688" y="1100"/>
                  </a:lnTo>
                  <a:lnTo>
                    <a:pt x="35942" y="2381"/>
                  </a:lnTo>
                  <a:lnTo>
                    <a:pt x="42550" y="7568"/>
                  </a:lnTo>
                  <a:lnTo>
                    <a:pt x="59147" y="31526"/>
                  </a:lnTo>
                  <a:lnTo>
                    <a:pt x="69408" y="59741"/>
                  </a:lnTo>
                  <a:lnTo>
                    <a:pt x="77951" y="86797"/>
                  </a:lnTo>
                  <a:lnTo>
                    <a:pt x="87537" y="112687"/>
                  </a:lnTo>
                  <a:lnTo>
                    <a:pt x="92965" y="140114"/>
                  </a:lnTo>
                  <a:lnTo>
                    <a:pt x="96455" y="168702"/>
                  </a:lnTo>
                  <a:lnTo>
                    <a:pt x="100075" y="195046"/>
                  </a:lnTo>
                  <a:lnTo>
                    <a:pt x="101149" y="224489"/>
                  </a:lnTo>
                  <a:lnTo>
                    <a:pt x="99988" y="245747"/>
                  </a:lnTo>
                  <a:lnTo>
                    <a:pt x="89627" y="276642"/>
                  </a:lnTo>
                  <a:lnTo>
                    <a:pt x="84284" y="289387"/>
                  </a:lnTo>
                  <a:lnTo>
                    <a:pt x="58885" y="320362"/>
                  </a:lnTo>
                  <a:lnTo>
                    <a:pt x="49433" y="328177"/>
                  </a:lnTo>
                  <a:lnTo>
                    <a:pt x="41726" y="332047"/>
                  </a:lnTo>
                  <a:lnTo>
                    <a:pt x="25400" y="33514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7" name="SMARTInkShape-Group196">
            <a:extLst>
              <a:ext uri="{FF2B5EF4-FFF2-40B4-BE49-F238E27FC236}">
                <a16:creationId xmlns:a16="http://schemas.microsoft.com/office/drawing/2014/main" id="{DE133685-1779-E003-2F1E-453BE7DFBD86}"/>
              </a:ext>
            </a:extLst>
          </p:cNvPr>
          <p:cNvGrpSpPr/>
          <p:nvPr/>
        </p:nvGrpSpPr>
        <p:grpSpPr>
          <a:xfrm>
            <a:off x="2483877" y="3873816"/>
            <a:ext cx="830824" cy="144018"/>
            <a:chOff x="2483877" y="3873816"/>
            <a:chExt cx="830824" cy="144018"/>
          </a:xfrm>
        </p:grpSpPr>
        <p:sp>
          <p:nvSpPr>
            <p:cNvPr id="142" name="SMARTInkShape-935">
              <a:extLst>
                <a:ext uri="{FF2B5EF4-FFF2-40B4-BE49-F238E27FC236}">
                  <a16:creationId xmlns:a16="http://schemas.microsoft.com/office/drawing/2014/main" id="{C6C6F3E9-E51F-17DF-444E-AD4977937735}"/>
                </a:ext>
              </a:extLst>
            </p:cNvPr>
            <p:cNvSpPr/>
            <p:nvPr>
              <p:custDataLst>
                <p:tags r:id="rId112"/>
              </p:custDataLst>
            </p:nvPr>
          </p:nvSpPr>
          <p:spPr>
            <a:xfrm>
              <a:off x="2483877" y="3874320"/>
              <a:ext cx="170424" cy="143514"/>
            </a:xfrm>
            <a:custGeom>
              <a:avLst/>
              <a:gdLst/>
              <a:ahLst/>
              <a:cxnLst/>
              <a:rect l="0" t="0" r="0" b="0"/>
              <a:pathLst>
                <a:path w="170424" h="143514">
                  <a:moveTo>
                    <a:pt x="30723" y="30930"/>
                  </a:moveTo>
                  <a:lnTo>
                    <a:pt x="30723" y="30930"/>
                  </a:lnTo>
                  <a:lnTo>
                    <a:pt x="57238" y="30930"/>
                  </a:lnTo>
                  <a:lnTo>
                    <a:pt x="82449" y="25861"/>
                  </a:lnTo>
                  <a:lnTo>
                    <a:pt x="112027" y="19375"/>
                  </a:lnTo>
                  <a:lnTo>
                    <a:pt x="124115" y="15198"/>
                  </a:lnTo>
                  <a:lnTo>
                    <a:pt x="126850" y="13386"/>
                  </a:lnTo>
                  <a:lnTo>
                    <a:pt x="129891" y="9492"/>
                  </a:lnTo>
                  <a:lnTo>
                    <a:pt x="131602" y="3333"/>
                  </a:lnTo>
                  <a:lnTo>
                    <a:pt x="129726" y="1949"/>
                  </a:lnTo>
                  <a:lnTo>
                    <a:pt x="116267" y="0"/>
                  </a:lnTo>
                  <a:lnTo>
                    <a:pt x="96129" y="129"/>
                  </a:lnTo>
                  <a:lnTo>
                    <a:pt x="68098" y="8050"/>
                  </a:lnTo>
                  <a:lnTo>
                    <a:pt x="48350" y="16899"/>
                  </a:lnTo>
                  <a:lnTo>
                    <a:pt x="18064" y="43800"/>
                  </a:lnTo>
                  <a:lnTo>
                    <a:pt x="4469" y="60597"/>
                  </a:lnTo>
                  <a:lnTo>
                    <a:pt x="601" y="80015"/>
                  </a:lnTo>
                  <a:lnTo>
                    <a:pt x="0" y="102427"/>
                  </a:lnTo>
                  <a:lnTo>
                    <a:pt x="2487" y="114212"/>
                  </a:lnTo>
                  <a:lnTo>
                    <a:pt x="9707" y="124624"/>
                  </a:lnTo>
                  <a:lnTo>
                    <a:pt x="28218" y="139435"/>
                  </a:lnTo>
                  <a:lnTo>
                    <a:pt x="51304" y="143513"/>
                  </a:lnTo>
                  <a:lnTo>
                    <a:pt x="79866" y="140527"/>
                  </a:lnTo>
                  <a:lnTo>
                    <a:pt x="107680" y="135726"/>
                  </a:lnTo>
                  <a:lnTo>
                    <a:pt x="132940" y="126735"/>
                  </a:lnTo>
                  <a:lnTo>
                    <a:pt x="170423" y="10078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SMARTInkShape-936">
              <a:extLst>
                <a:ext uri="{FF2B5EF4-FFF2-40B4-BE49-F238E27FC236}">
                  <a16:creationId xmlns:a16="http://schemas.microsoft.com/office/drawing/2014/main" id="{14E7C80A-1FE4-730E-D4A8-5CF656017B45}"/>
                </a:ext>
              </a:extLst>
            </p:cNvPr>
            <p:cNvSpPr/>
            <p:nvPr>
              <p:custDataLst>
                <p:tags r:id="rId113"/>
              </p:custDataLst>
            </p:nvPr>
          </p:nvSpPr>
          <p:spPr>
            <a:xfrm>
              <a:off x="2679700" y="3902372"/>
              <a:ext cx="222251" cy="115321"/>
            </a:xfrm>
            <a:custGeom>
              <a:avLst/>
              <a:gdLst/>
              <a:ahLst/>
              <a:cxnLst/>
              <a:rect l="0" t="0" r="0" b="0"/>
              <a:pathLst>
                <a:path w="222251" h="115321">
                  <a:moveTo>
                    <a:pt x="0" y="21928"/>
                  </a:moveTo>
                  <a:lnTo>
                    <a:pt x="0" y="21928"/>
                  </a:lnTo>
                  <a:lnTo>
                    <a:pt x="0" y="18557"/>
                  </a:lnTo>
                  <a:lnTo>
                    <a:pt x="6742" y="9719"/>
                  </a:lnTo>
                  <a:lnTo>
                    <a:pt x="11933" y="5918"/>
                  </a:lnTo>
                  <a:lnTo>
                    <a:pt x="24386" y="107"/>
                  </a:lnTo>
                  <a:lnTo>
                    <a:pt x="34121" y="0"/>
                  </a:lnTo>
                  <a:lnTo>
                    <a:pt x="44093" y="2305"/>
                  </a:lnTo>
                  <a:lnTo>
                    <a:pt x="50877" y="5681"/>
                  </a:lnTo>
                  <a:lnTo>
                    <a:pt x="65404" y="18290"/>
                  </a:lnTo>
                  <a:lnTo>
                    <a:pt x="76372" y="35432"/>
                  </a:lnTo>
                  <a:lnTo>
                    <a:pt x="80720" y="50545"/>
                  </a:lnTo>
                  <a:lnTo>
                    <a:pt x="84191" y="80765"/>
                  </a:lnTo>
                  <a:lnTo>
                    <a:pt x="85760" y="84436"/>
                  </a:lnTo>
                  <a:lnTo>
                    <a:pt x="85623" y="94159"/>
                  </a:lnTo>
                  <a:lnTo>
                    <a:pt x="83210" y="104125"/>
                  </a:lnTo>
                  <a:lnTo>
                    <a:pt x="79786" y="110906"/>
                  </a:lnTo>
                  <a:lnTo>
                    <a:pt x="77180" y="112997"/>
                  </a:lnTo>
                  <a:lnTo>
                    <a:pt x="70521" y="115320"/>
                  </a:lnTo>
                  <a:lnTo>
                    <a:pt x="66769" y="114528"/>
                  </a:lnTo>
                  <a:lnTo>
                    <a:pt x="58839" y="109885"/>
                  </a:lnTo>
                  <a:lnTo>
                    <a:pt x="56159" y="105966"/>
                  </a:lnTo>
                  <a:lnTo>
                    <a:pt x="53182" y="95967"/>
                  </a:lnTo>
                  <a:lnTo>
                    <a:pt x="53799" y="91043"/>
                  </a:lnTo>
                  <a:lnTo>
                    <a:pt x="65315" y="68677"/>
                  </a:lnTo>
                  <a:lnTo>
                    <a:pt x="78619" y="55849"/>
                  </a:lnTo>
                  <a:lnTo>
                    <a:pt x="108268" y="41543"/>
                  </a:lnTo>
                  <a:lnTo>
                    <a:pt x="130857" y="34795"/>
                  </a:lnTo>
                  <a:lnTo>
                    <a:pt x="156130" y="30209"/>
                  </a:lnTo>
                  <a:lnTo>
                    <a:pt x="187003" y="25289"/>
                  </a:lnTo>
                  <a:lnTo>
                    <a:pt x="222250" y="2192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SMARTInkShape-937">
              <a:extLst>
                <a:ext uri="{FF2B5EF4-FFF2-40B4-BE49-F238E27FC236}">
                  <a16:creationId xmlns:a16="http://schemas.microsoft.com/office/drawing/2014/main" id="{4201A933-EED8-8C6C-BB53-54F909FCB0BF}"/>
                </a:ext>
              </a:extLst>
            </p:cNvPr>
            <p:cNvSpPr/>
            <p:nvPr>
              <p:custDataLst>
                <p:tags r:id="rId114"/>
              </p:custDataLst>
            </p:nvPr>
          </p:nvSpPr>
          <p:spPr>
            <a:xfrm>
              <a:off x="2844800" y="3902489"/>
              <a:ext cx="203201" cy="95084"/>
            </a:xfrm>
            <a:custGeom>
              <a:avLst/>
              <a:gdLst/>
              <a:ahLst/>
              <a:cxnLst/>
              <a:rect l="0" t="0" r="0" b="0"/>
              <a:pathLst>
                <a:path w="203201" h="95084">
                  <a:moveTo>
                    <a:pt x="0" y="40861"/>
                  </a:moveTo>
                  <a:lnTo>
                    <a:pt x="0" y="40861"/>
                  </a:lnTo>
                  <a:lnTo>
                    <a:pt x="29854" y="14379"/>
                  </a:lnTo>
                  <a:lnTo>
                    <a:pt x="59618" y="2897"/>
                  </a:lnTo>
                  <a:lnTo>
                    <a:pt x="75180" y="0"/>
                  </a:lnTo>
                  <a:lnTo>
                    <a:pt x="91504" y="1063"/>
                  </a:lnTo>
                  <a:lnTo>
                    <a:pt x="97692" y="3746"/>
                  </a:lnTo>
                  <a:lnTo>
                    <a:pt x="106448" y="12371"/>
                  </a:lnTo>
                  <a:lnTo>
                    <a:pt x="110810" y="25141"/>
                  </a:lnTo>
                  <a:lnTo>
                    <a:pt x="113611" y="56336"/>
                  </a:lnTo>
                  <a:lnTo>
                    <a:pt x="114240" y="86762"/>
                  </a:lnTo>
                  <a:lnTo>
                    <a:pt x="113554" y="90512"/>
                  </a:lnTo>
                  <a:lnTo>
                    <a:pt x="112392" y="93012"/>
                  </a:lnTo>
                  <a:lnTo>
                    <a:pt x="110911" y="94678"/>
                  </a:lnTo>
                  <a:lnTo>
                    <a:pt x="107807" y="95083"/>
                  </a:lnTo>
                  <a:lnTo>
                    <a:pt x="98714" y="93653"/>
                  </a:lnTo>
                  <a:lnTo>
                    <a:pt x="88437" y="88880"/>
                  </a:lnTo>
                  <a:lnTo>
                    <a:pt x="83285" y="81253"/>
                  </a:lnTo>
                  <a:lnTo>
                    <a:pt x="80923" y="76255"/>
                  </a:lnTo>
                  <a:lnTo>
                    <a:pt x="80180" y="65059"/>
                  </a:lnTo>
                  <a:lnTo>
                    <a:pt x="82908" y="53027"/>
                  </a:lnTo>
                  <a:lnTo>
                    <a:pt x="96717" y="28483"/>
                  </a:lnTo>
                  <a:lnTo>
                    <a:pt x="113637" y="17046"/>
                  </a:lnTo>
                  <a:lnTo>
                    <a:pt x="143933" y="9973"/>
                  </a:lnTo>
                  <a:lnTo>
                    <a:pt x="171032" y="4395"/>
                  </a:lnTo>
                  <a:lnTo>
                    <a:pt x="183259" y="4193"/>
                  </a:lnTo>
                  <a:lnTo>
                    <a:pt x="203200" y="911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SMARTInkShape-938">
              <a:extLst>
                <a:ext uri="{FF2B5EF4-FFF2-40B4-BE49-F238E27FC236}">
                  <a16:creationId xmlns:a16="http://schemas.microsoft.com/office/drawing/2014/main" id="{91403F63-C93F-FC43-D2FC-99FB10C0EC61}"/>
                </a:ext>
              </a:extLst>
            </p:cNvPr>
            <p:cNvSpPr/>
            <p:nvPr>
              <p:custDataLst>
                <p:tags r:id="rId115"/>
              </p:custDataLst>
            </p:nvPr>
          </p:nvSpPr>
          <p:spPr>
            <a:xfrm>
              <a:off x="3045258" y="3889809"/>
              <a:ext cx="80920" cy="106562"/>
            </a:xfrm>
            <a:custGeom>
              <a:avLst/>
              <a:gdLst/>
              <a:ahLst/>
              <a:cxnLst/>
              <a:rect l="0" t="0" r="0" b="0"/>
              <a:pathLst>
                <a:path w="80920" h="106562">
                  <a:moveTo>
                    <a:pt x="47192" y="34491"/>
                  </a:moveTo>
                  <a:lnTo>
                    <a:pt x="47192" y="34491"/>
                  </a:lnTo>
                  <a:lnTo>
                    <a:pt x="47192" y="25653"/>
                  </a:lnTo>
                  <a:lnTo>
                    <a:pt x="49073" y="21626"/>
                  </a:lnTo>
                  <a:lnTo>
                    <a:pt x="50563" y="19564"/>
                  </a:lnTo>
                  <a:lnTo>
                    <a:pt x="53280" y="4868"/>
                  </a:lnTo>
                  <a:lnTo>
                    <a:pt x="51544" y="1805"/>
                  </a:lnTo>
                  <a:lnTo>
                    <a:pt x="50093" y="0"/>
                  </a:lnTo>
                  <a:lnTo>
                    <a:pt x="47009" y="209"/>
                  </a:lnTo>
                  <a:lnTo>
                    <a:pt x="33262" y="7243"/>
                  </a:lnTo>
                  <a:lnTo>
                    <a:pt x="14696" y="22967"/>
                  </a:lnTo>
                  <a:lnTo>
                    <a:pt x="5129" y="47397"/>
                  </a:lnTo>
                  <a:lnTo>
                    <a:pt x="0" y="70457"/>
                  </a:lnTo>
                  <a:lnTo>
                    <a:pt x="2242" y="97318"/>
                  </a:lnTo>
                  <a:lnTo>
                    <a:pt x="5936" y="100364"/>
                  </a:lnTo>
                  <a:lnTo>
                    <a:pt x="19449" y="105631"/>
                  </a:lnTo>
                  <a:lnTo>
                    <a:pt x="33451" y="106561"/>
                  </a:lnTo>
                  <a:lnTo>
                    <a:pt x="47435" y="103917"/>
                  </a:lnTo>
                  <a:lnTo>
                    <a:pt x="63057" y="98038"/>
                  </a:lnTo>
                  <a:lnTo>
                    <a:pt x="68352" y="94494"/>
                  </a:lnTo>
                  <a:lnTo>
                    <a:pt x="74236" y="86794"/>
                  </a:lnTo>
                  <a:lnTo>
                    <a:pt x="80919" y="64413"/>
                  </a:lnTo>
                  <a:lnTo>
                    <a:pt x="78942" y="2179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SMARTInkShape-939">
              <a:extLst>
                <a:ext uri="{FF2B5EF4-FFF2-40B4-BE49-F238E27FC236}">
                  <a16:creationId xmlns:a16="http://schemas.microsoft.com/office/drawing/2014/main" id="{24892AE6-FDAB-68FD-0897-337AF2BAA587}"/>
                </a:ext>
              </a:extLst>
            </p:cNvPr>
            <p:cNvSpPr/>
            <p:nvPr>
              <p:custDataLst>
                <p:tags r:id="rId116"/>
              </p:custDataLst>
            </p:nvPr>
          </p:nvSpPr>
          <p:spPr>
            <a:xfrm>
              <a:off x="3111500" y="3873816"/>
              <a:ext cx="203201" cy="134518"/>
            </a:xfrm>
            <a:custGeom>
              <a:avLst/>
              <a:gdLst/>
              <a:ahLst/>
              <a:cxnLst/>
              <a:rect l="0" t="0" r="0" b="0"/>
              <a:pathLst>
                <a:path w="203201" h="134518">
                  <a:moveTo>
                    <a:pt x="0" y="31434"/>
                  </a:moveTo>
                  <a:lnTo>
                    <a:pt x="0" y="31434"/>
                  </a:lnTo>
                  <a:lnTo>
                    <a:pt x="5775" y="26365"/>
                  </a:lnTo>
                  <a:lnTo>
                    <a:pt x="36653" y="6732"/>
                  </a:lnTo>
                  <a:lnTo>
                    <a:pt x="60775" y="751"/>
                  </a:lnTo>
                  <a:lnTo>
                    <a:pt x="70532" y="0"/>
                  </a:lnTo>
                  <a:lnTo>
                    <a:pt x="77444" y="3587"/>
                  </a:lnTo>
                  <a:lnTo>
                    <a:pt x="83808" y="9180"/>
                  </a:lnTo>
                  <a:lnTo>
                    <a:pt x="86637" y="14018"/>
                  </a:lnTo>
                  <a:lnTo>
                    <a:pt x="90483" y="43861"/>
                  </a:lnTo>
                  <a:lnTo>
                    <a:pt x="94308" y="72851"/>
                  </a:lnTo>
                  <a:lnTo>
                    <a:pt x="90100" y="103471"/>
                  </a:lnTo>
                  <a:lnTo>
                    <a:pt x="87124" y="130021"/>
                  </a:lnTo>
                  <a:lnTo>
                    <a:pt x="85599" y="133141"/>
                  </a:lnTo>
                  <a:lnTo>
                    <a:pt x="82466" y="134517"/>
                  </a:lnTo>
                  <a:lnTo>
                    <a:pt x="73340" y="134163"/>
                  </a:lnTo>
                  <a:lnTo>
                    <a:pt x="69355" y="132376"/>
                  </a:lnTo>
                  <a:lnTo>
                    <a:pt x="63045" y="126627"/>
                  </a:lnTo>
                  <a:lnTo>
                    <a:pt x="55525" y="112086"/>
                  </a:lnTo>
                  <a:lnTo>
                    <a:pt x="55572" y="84259"/>
                  </a:lnTo>
                  <a:lnTo>
                    <a:pt x="63425" y="59315"/>
                  </a:lnTo>
                  <a:lnTo>
                    <a:pt x="83592" y="31161"/>
                  </a:lnTo>
                  <a:lnTo>
                    <a:pt x="100811" y="23514"/>
                  </a:lnTo>
                  <a:lnTo>
                    <a:pt x="127158" y="16779"/>
                  </a:lnTo>
                  <a:lnTo>
                    <a:pt x="153936" y="10315"/>
                  </a:lnTo>
                  <a:lnTo>
                    <a:pt x="182494" y="6880"/>
                  </a:lnTo>
                  <a:lnTo>
                    <a:pt x="196438" y="6990"/>
                  </a:lnTo>
                  <a:lnTo>
                    <a:pt x="203200" y="123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0" name="SMARTInkShape-Group197">
            <a:extLst>
              <a:ext uri="{FF2B5EF4-FFF2-40B4-BE49-F238E27FC236}">
                <a16:creationId xmlns:a16="http://schemas.microsoft.com/office/drawing/2014/main" id="{8AD3AA2C-A401-EC19-0F89-A31D5F97B396}"/>
              </a:ext>
            </a:extLst>
          </p:cNvPr>
          <p:cNvGrpSpPr/>
          <p:nvPr/>
        </p:nvGrpSpPr>
        <p:grpSpPr>
          <a:xfrm>
            <a:off x="3506083" y="3873500"/>
            <a:ext cx="62618" cy="139701"/>
            <a:chOff x="3506083" y="3873500"/>
            <a:chExt cx="62618" cy="139701"/>
          </a:xfrm>
        </p:grpSpPr>
        <p:sp>
          <p:nvSpPr>
            <p:cNvPr id="148" name="SMARTInkShape-940">
              <a:extLst>
                <a:ext uri="{FF2B5EF4-FFF2-40B4-BE49-F238E27FC236}">
                  <a16:creationId xmlns:a16="http://schemas.microsoft.com/office/drawing/2014/main" id="{47EBD14D-7F49-3399-6EA2-9C222EB09C22}"/>
                </a:ext>
              </a:extLst>
            </p:cNvPr>
            <p:cNvSpPr/>
            <p:nvPr>
              <p:custDataLst>
                <p:tags r:id="rId110"/>
              </p:custDataLst>
            </p:nvPr>
          </p:nvSpPr>
          <p:spPr>
            <a:xfrm>
              <a:off x="3556000" y="3873500"/>
              <a:ext cx="12701" cy="6351"/>
            </a:xfrm>
            <a:custGeom>
              <a:avLst/>
              <a:gdLst/>
              <a:ahLst/>
              <a:cxnLst/>
              <a:rect l="0" t="0" r="0" b="0"/>
              <a:pathLst>
                <a:path w="12701" h="6351">
                  <a:moveTo>
                    <a:pt x="0" y="6350"/>
                  </a:moveTo>
                  <a:lnTo>
                    <a:pt x="0" y="6350"/>
                  </a:lnTo>
                  <a:lnTo>
                    <a:pt x="0" y="262"/>
                  </a:lnTo>
                  <a:lnTo>
                    <a:pt x="127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 name="SMARTInkShape-941">
              <a:extLst>
                <a:ext uri="{FF2B5EF4-FFF2-40B4-BE49-F238E27FC236}">
                  <a16:creationId xmlns:a16="http://schemas.microsoft.com/office/drawing/2014/main" id="{70A73B9F-7485-994A-A333-90C67280BB3A}"/>
                </a:ext>
              </a:extLst>
            </p:cNvPr>
            <p:cNvSpPr/>
            <p:nvPr>
              <p:custDataLst>
                <p:tags r:id="rId111"/>
              </p:custDataLst>
            </p:nvPr>
          </p:nvSpPr>
          <p:spPr>
            <a:xfrm>
              <a:off x="3506083" y="3987800"/>
              <a:ext cx="24518" cy="25401"/>
            </a:xfrm>
            <a:custGeom>
              <a:avLst/>
              <a:gdLst/>
              <a:ahLst/>
              <a:cxnLst/>
              <a:rect l="0" t="0" r="0" b="0"/>
              <a:pathLst>
                <a:path w="24518" h="25401">
                  <a:moveTo>
                    <a:pt x="5467" y="0"/>
                  </a:moveTo>
                  <a:lnTo>
                    <a:pt x="5467" y="0"/>
                  </a:lnTo>
                  <a:lnTo>
                    <a:pt x="2096" y="0"/>
                  </a:lnTo>
                  <a:lnTo>
                    <a:pt x="1103" y="705"/>
                  </a:lnTo>
                  <a:lnTo>
                    <a:pt x="441" y="1881"/>
                  </a:lnTo>
                  <a:lnTo>
                    <a:pt x="0" y="3371"/>
                  </a:lnTo>
                  <a:lnTo>
                    <a:pt x="1117" y="5069"/>
                  </a:lnTo>
                  <a:lnTo>
                    <a:pt x="24517" y="254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0" name="SMARTInkShape-Group198">
            <a:extLst>
              <a:ext uri="{FF2B5EF4-FFF2-40B4-BE49-F238E27FC236}">
                <a16:creationId xmlns:a16="http://schemas.microsoft.com/office/drawing/2014/main" id="{CB221B47-56FA-4258-CFB2-2C5E4AFF6676}"/>
              </a:ext>
            </a:extLst>
          </p:cNvPr>
          <p:cNvGrpSpPr/>
          <p:nvPr/>
        </p:nvGrpSpPr>
        <p:grpSpPr>
          <a:xfrm>
            <a:off x="3841750" y="3760450"/>
            <a:ext cx="984251" cy="402557"/>
            <a:chOff x="3841750" y="3760450"/>
            <a:chExt cx="984251" cy="402557"/>
          </a:xfrm>
        </p:grpSpPr>
        <p:sp>
          <p:nvSpPr>
            <p:cNvPr id="151" name="SMARTInkShape-942">
              <a:extLst>
                <a:ext uri="{FF2B5EF4-FFF2-40B4-BE49-F238E27FC236}">
                  <a16:creationId xmlns:a16="http://schemas.microsoft.com/office/drawing/2014/main" id="{FAC9D7F9-2804-7F66-91F6-4D02D0FDB148}"/>
                </a:ext>
              </a:extLst>
            </p:cNvPr>
            <p:cNvSpPr/>
            <p:nvPr>
              <p:custDataLst>
                <p:tags r:id="rId101"/>
              </p:custDataLst>
            </p:nvPr>
          </p:nvSpPr>
          <p:spPr>
            <a:xfrm>
              <a:off x="3895300" y="3760450"/>
              <a:ext cx="117878" cy="348254"/>
            </a:xfrm>
            <a:custGeom>
              <a:avLst/>
              <a:gdLst/>
              <a:ahLst/>
              <a:cxnLst/>
              <a:rect l="0" t="0" r="0" b="0"/>
              <a:pathLst>
                <a:path w="117878" h="348254">
                  <a:moveTo>
                    <a:pt x="98850" y="55900"/>
                  </a:moveTo>
                  <a:lnTo>
                    <a:pt x="98850" y="55900"/>
                  </a:lnTo>
                  <a:lnTo>
                    <a:pt x="114891" y="55900"/>
                  </a:lnTo>
                  <a:lnTo>
                    <a:pt x="115894" y="55195"/>
                  </a:lnTo>
                  <a:lnTo>
                    <a:pt x="116563" y="54019"/>
                  </a:lnTo>
                  <a:lnTo>
                    <a:pt x="117636" y="47062"/>
                  </a:lnTo>
                  <a:lnTo>
                    <a:pt x="117877" y="31329"/>
                  </a:lnTo>
                  <a:lnTo>
                    <a:pt x="117179" y="28937"/>
                  </a:lnTo>
                  <a:lnTo>
                    <a:pt x="116008" y="27341"/>
                  </a:lnTo>
                  <a:lnTo>
                    <a:pt x="109059" y="21409"/>
                  </a:lnTo>
                  <a:lnTo>
                    <a:pt x="106915" y="17522"/>
                  </a:lnTo>
                  <a:lnTo>
                    <a:pt x="105257" y="13444"/>
                  </a:lnTo>
                  <a:lnTo>
                    <a:pt x="101062" y="7180"/>
                  </a:lnTo>
                  <a:lnTo>
                    <a:pt x="99833" y="2967"/>
                  </a:lnTo>
                  <a:lnTo>
                    <a:pt x="98800" y="1561"/>
                  </a:lnTo>
                  <a:lnTo>
                    <a:pt x="97406" y="624"/>
                  </a:lnTo>
                  <a:lnTo>
                    <a:pt x="95771" y="0"/>
                  </a:lnTo>
                  <a:lnTo>
                    <a:pt x="83356" y="2491"/>
                  </a:lnTo>
                  <a:lnTo>
                    <a:pt x="73014" y="7698"/>
                  </a:lnTo>
                  <a:lnTo>
                    <a:pt x="46490" y="39360"/>
                  </a:lnTo>
                  <a:lnTo>
                    <a:pt x="30215" y="68931"/>
                  </a:lnTo>
                  <a:lnTo>
                    <a:pt x="19075" y="99840"/>
                  </a:lnTo>
                  <a:lnTo>
                    <a:pt x="12967" y="128265"/>
                  </a:lnTo>
                  <a:lnTo>
                    <a:pt x="10139" y="154874"/>
                  </a:lnTo>
                  <a:lnTo>
                    <a:pt x="5851" y="180632"/>
                  </a:lnTo>
                  <a:lnTo>
                    <a:pt x="4267" y="206139"/>
                  </a:lnTo>
                  <a:lnTo>
                    <a:pt x="3092" y="230864"/>
                  </a:lnTo>
                  <a:lnTo>
                    <a:pt x="0" y="252615"/>
                  </a:lnTo>
                  <a:lnTo>
                    <a:pt x="2680" y="283010"/>
                  </a:lnTo>
                  <a:lnTo>
                    <a:pt x="3418" y="312977"/>
                  </a:lnTo>
                  <a:lnTo>
                    <a:pt x="3576" y="343806"/>
                  </a:lnTo>
                  <a:lnTo>
                    <a:pt x="3589" y="348253"/>
                  </a:lnTo>
                  <a:lnTo>
                    <a:pt x="3600" y="3416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 name="SMARTInkShape-943">
              <a:extLst>
                <a:ext uri="{FF2B5EF4-FFF2-40B4-BE49-F238E27FC236}">
                  <a16:creationId xmlns:a16="http://schemas.microsoft.com/office/drawing/2014/main" id="{0505CC75-493A-67AE-0978-3CAB3AA8A515}"/>
                </a:ext>
              </a:extLst>
            </p:cNvPr>
            <p:cNvSpPr/>
            <p:nvPr>
              <p:custDataLst>
                <p:tags r:id="rId102"/>
              </p:custDataLst>
            </p:nvPr>
          </p:nvSpPr>
          <p:spPr>
            <a:xfrm>
              <a:off x="3841750" y="3937000"/>
              <a:ext cx="152401" cy="25401"/>
            </a:xfrm>
            <a:custGeom>
              <a:avLst/>
              <a:gdLst/>
              <a:ahLst/>
              <a:cxnLst/>
              <a:rect l="0" t="0" r="0" b="0"/>
              <a:pathLst>
                <a:path w="152401" h="25401">
                  <a:moveTo>
                    <a:pt x="0" y="25400"/>
                  </a:moveTo>
                  <a:lnTo>
                    <a:pt x="0" y="25400"/>
                  </a:lnTo>
                  <a:lnTo>
                    <a:pt x="0" y="22029"/>
                  </a:lnTo>
                  <a:lnTo>
                    <a:pt x="705" y="21036"/>
                  </a:lnTo>
                  <a:lnTo>
                    <a:pt x="1881" y="20374"/>
                  </a:lnTo>
                  <a:lnTo>
                    <a:pt x="29825" y="14140"/>
                  </a:lnTo>
                  <a:lnTo>
                    <a:pt x="55045" y="9613"/>
                  </a:lnTo>
                  <a:lnTo>
                    <a:pt x="82319" y="7317"/>
                  </a:lnTo>
                  <a:lnTo>
                    <a:pt x="112742" y="3265"/>
                  </a:lnTo>
                  <a:lnTo>
                    <a:pt x="1524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 name="SMARTInkShape-944">
              <a:extLst>
                <a:ext uri="{FF2B5EF4-FFF2-40B4-BE49-F238E27FC236}">
                  <a16:creationId xmlns:a16="http://schemas.microsoft.com/office/drawing/2014/main" id="{497C1DE0-E227-C345-BE1A-5060CDC6D38D}"/>
                </a:ext>
              </a:extLst>
            </p:cNvPr>
            <p:cNvSpPr/>
            <p:nvPr>
              <p:custDataLst>
                <p:tags r:id="rId103"/>
              </p:custDataLst>
            </p:nvPr>
          </p:nvSpPr>
          <p:spPr>
            <a:xfrm>
              <a:off x="4059459" y="3879952"/>
              <a:ext cx="226792" cy="120044"/>
            </a:xfrm>
            <a:custGeom>
              <a:avLst/>
              <a:gdLst/>
              <a:ahLst/>
              <a:cxnLst/>
              <a:rect l="0" t="0" r="0" b="0"/>
              <a:pathLst>
                <a:path w="226792" h="120044">
                  <a:moveTo>
                    <a:pt x="112491" y="25298"/>
                  </a:moveTo>
                  <a:lnTo>
                    <a:pt x="112491" y="25298"/>
                  </a:lnTo>
                  <a:lnTo>
                    <a:pt x="117958" y="25298"/>
                  </a:lnTo>
                  <a:lnTo>
                    <a:pt x="112729" y="19210"/>
                  </a:lnTo>
                  <a:lnTo>
                    <a:pt x="112562" y="15654"/>
                  </a:lnTo>
                  <a:lnTo>
                    <a:pt x="111833" y="14635"/>
                  </a:lnTo>
                  <a:lnTo>
                    <a:pt x="110641" y="13956"/>
                  </a:lnTo>
                  <a:lnTo>
                    <a:pt x="109141" y="13504"/>
                  </a:lnTo>
                  <a:lnTo>
                    <a:pt x="108141" y="12496"/>
                  </a:lnTo>
                  <a:lnTo>
                    <a:pt x="107030" y="9495"/>
                  </a:lnTo>
                  <a:lnTo>
                    <a:pt x="102773" y="5810"/>
                  </a:lnTo>
                  <a:lnTo>
                    <a:pt x="96883" y="2525"/>
                  </a:lnTo>
                  <a:lnTo>
                    <a:pt x="87353" y="417"/>
                  </a:lnTo>
                  <a:lnTo>
                    <a:pt x="75305" y="0"/>
                  </a:lnTo>
                  <a:lnTo>
                    <a:pt x="60081" y="6670"/>
                  </a:lnTo>
                  <a:lnTo>
                    <a:pt x="36678" y="22272"/>
                  </a:lnTo>
                  <a:lnTo>
                    <a:pt x="9700" y="51565"/>
                  </a:lnTo>
                  <a:lnTo>
                    <a:pt x="3777" y="57668"/>
                  </a:lnTo>
                  <a:lnTo>
                    <a:pt x="673" y="66496"/>
                  </a:lnTo>
                  <a:lnTo>
                    <a:pt x="0" y="76769"/>
                  </a:lnTo>
                  <a:lnTo>
                    <a:pt x="2052" y="86039"/>
                  </a:lnTo>
                  <a:lnTo>
                    <a:pt x="10546" y="99191"/>
                  </a:lnTo>
                  <a:lnTo>
                    <a:pt x="18028" y="104001"/>
                  </a:lnTo>
                  <a:lnTo>
                    <a:pt x="34329" y="107088"/>
                  </a:lnTo>
                  <a:lnTo>
                    <a:pt x="42710" y="103747"/>
                  </a:lnTo>
                  <a:lnTo>
                    <a:pt x="73420" y="76999"/>
                  </a:lnTo>
                  <a:lnTo>
                    <a:pt x="93592" y="46836"/>
                  </a:lnTo>
                  <a:lnTo>
                    <a:pt x="108852" y="28578"/>
                  </a:lnTo>
                  <a:lnTo>
                    <a:pt x="112012" y="20355"/>
                  </a:lnTo>
                  <a:lnTo>
                    <a:pt x="112171" y="20592"/>
                  </a:lnTo>
                  <a:lnTo>
                    <a:pt x="112349" y="22736"/>
                  </a:lnTo>
                  <a:lnTo>
                    <a:pt x="106015" y="51174"/>
                  </a:lnTo>
                  <a:lnTo>
                    <a:pt x="100750" y="73766"/>
                  </a:lnTo>
                  <a:lnTo>
                    <a:pt x="103447" y="86617"/>
                  </a:lnTo>
                  <a:lnTo>
                    <a:pt x="108713" y="95991"/>
                  </a:lnTo>
                  <a:lnTo>
                    <a:pt x="111384" y="97827"/>
                  </a:lnTo>
                  <a:lnTo>
                    <a:pt x="121178" y="100410"/>
                  </a:lnTo>
                  <a:lnTo>
                    <a:pt x="126465" y="101015"/>
                  </a:lnTo>
                  <a:lnTo>
                    <a:pt x="136779" y="97984"/>
                  </a:lnTo>
                  <a:lnTo>
                    <a:pt x="160397" y="82380"/>
                  </a:lnTo>
                  <a:lnTo>
                    <a:pt x="179499" y="53539"/>
                  </a:lnTo>
                  <a:lnTo>
                    <a:pt x="181078" y="48903"/>
                  </a:lnTo>
                  <a:lnTo>
                    <a:pt x="180793" y="48090"/>
                  </a:lnTo>
                  <a:lnTo>
                    <a:pt x="179898" y="48254"/>
                  </a:lnTo>
                  <a:lnTo>
                    <a:pt x="178595" y="49068"/>
                  </a:lnTo>
                  <a:lnTo>
                    <a:pt x="177149" y="55618"/>
                  </a:lnTo>
                  <a:lnTo>
                    <a:pt x="174452" y="69324"/>
                  </a:lnTo>
                  <a:lnTo>
                    <a:pt x="167220" y="89968"/>
                  </a:lnTo>
                  <a:lnTo>
                    <a:pt x="166919" y="100137"/>
                  </a:lnTo>
                  <a:lnTo>
                    <a:pt x="169136" y="108654"/>
                  </a:lnTo>
                  <a:lnTo>
                    <a:pt x="172474" y="114791"/>
                  </a:lnTo>
                  <a:lnTo>
                    <a:pt x="176309" y="117990"/>
                  </a:lnTo>
                  <a:lnTo>
                    <a:pt x="178320" y="118842"/>
                  </a:lnTo>
                  <a:lnTo>
                    <a:pt x="191263" y="120043"/>
                  </a:lnTo>
                  <a:lnTo>
                    <a:pt x="208503" y="117028"/>
                  </a:lnTo>
                  <a:lnTo>
                    <a:pt x="220275" y="111665"/>
                  </a:lnTo>
                  <a:lnTo>
                    <a:pt x="226791" y="10149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SMARTInkShape-945">
              <a:extLst>
                <a:ext uri="{FF2B5EF4-FFF2-40B4-BE49-F238E27FC236}">
                  <a16:creationId xmlns:a16="http://schemas.microsoft.com/office/drawing/2014/main" id="{A84ECA9D-6899-D880-81F5-D32EBF2F9978}"/>
                </a:ext>
              </a:extLst>
            </p:cNvPr>
            <p:cNvSpPr/>
            <p:nvPr>
              <p:custDataLst>
                <p:tags r:id="rId104"/>
              </p:custDataLst>
            </p:nvPr>
          </p:nvSpPr>
          <p:spPr>
            <a:xfrm>
              <a:off x="4273550" y="3848100"/>
              <a:ext cx="6351" cy="19051"/>
            </a:xfrm>
            <a:custGeom>
              <a:avLst/>
              <a:gdLst/>
              <a:ahLst/>
              <a:cxnLst/>
              <a:rect l="0" t="0" r="0" b="0"/>
              <a:pathLst>
                <a:path w="6351" h="19051">
                  <a:moveTo>
                    <a:pt x="0" y="19050"/>
                  </a:moveTo>
                  <a:lnTo>
                    <a:pt x="0" y="19050"/>
                  </a:lnTo>
                  <a:lnTo>
                    <a:pt x="0" y="10212"/>
                  </a:lnTo>
                  <a:lnTo>
                    <a:pt x="1882" y="6185"/>
                  </a:lnTo>
                  <a:lnTo>
                    <a:pt x="6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SMARTInkShape-946">
              <a:extLst>
                <a:ext uri="{FF2B5EF4-FFF2-40B4-BE49-F238E27FC236}">
                  <a16:creationId xmlns:a16="http://schemas.microsoft.com/office/drawing/2014/main" id="{DC7CF947-4A52-8311-50EA-03FAC9F8E55A}"/>
                </a:ext>
              </a:extLst>
            </p:cNvPr>
            <p:cNvSpPr/>
            <p:nvPr>
              <p:custDataLst>
                <p:tags r:id="rId105"/>
              </p:custDataLst>
            </p:nvPr>
          </p:nvSpPr>
          <p:spPr>
            <a:xfrm>
              <a:off x="4320887" y="3779395"/>
              <a:ext cx="34875" cy="208406"/>
            </a:xfrm>
            <a:custGeom>
              <a:avLst/>
              <a:gdLst/>
              <a:ahLst/>
              <a:cxnLst/>
              <a:rect l="0" t="0" r="0" b="0"/>
              <a:pathLst>
                <a:path w="34875" h="208406">
                  <a:moveTo>
                    <a:pt x="22513" y="11555"/>
                  </a:moveTo>
                  <a:lnTo>
                    <a:pt x="22513" y="11555"/>
                  </a:lnTo>
                  <a:lnTo>
                    <a:pt x="34069" y="0"/>
                  </a:lnTo>
                  <a:lnTo>
                    <a:pt x="34450" y="1029"/>
                  </a:lnTo>
                  <a:lnTo>
                    <a:pt x="34874" y="5936"/>
                  </a:lnTo>
                  <a:lnTo>
                    <a:pt x="28261" y="36563"/>
                  </a:lnTo>
                  <a:lnTo>
                    <a:pt x="22335" y="59652"/>
                  </a:lnTo>
                  <a:lnTo>
                    <a:pt x="16111" y="86954"/>
                  </a:lnTo>
                  <a:lnTo>
                    <a:pt x="11057" y="114721"/>
                  </a:lnTo>
                  <a:lnTo>
                    <a:pt x="5695" y="140275"/>
                  </a:lnTo>
                  <a:lnTo>
                    <a:pt x="3419" y="166425"/>
                  </a:lnTo>
                  <a:lnTo>
                    <a:pt x="0" y="187500"/>
                  </a:lnTo>
                  <a:lnTo>
                    <a:pt x="3463" y="20840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 name="SMARTInkShape-947">
              <a:extLst>
                <a:ext uri="{FF2B5EF4-FFF2-40B4-BE49-F238E27FC236}">
                  <a16:creationId xmlns:a16="http://schemas.microsoft.com/office/drawing/2014/main" id="{082E0E0C-C05C-8B0C-3BDC-C2B7110AD964}"/>
                </a:ext>
              </a:extLst>
            </p:cNvPr>
            <p:cNvSpPr/>
            <p:nvPr>
              <p:custDataLst>
                <p:tags r:id="rId106"/>
              </p:custDataLst>
            </p:nvPr>
          </p:nvSpPr>
          <p:spPr>
            <a:xfrm>
              <a:off x="4406900" y="3898900"/>
              <a:ext cx="19051" cy="95251"/>
            </a:xfrm>
            <a:custGeom>
              <a:avLst/>
              <a:gdLst/>
              <a:ahLst/>
              <a:cxnLst/>
              <a:rect l="0" t="0" r="0" b="0"/>
              <a:pathLst>
                <a:path w="19051" h="95251">
                  <a:moveTo>
                    <a:pt x="19050" y="0"/>
                  </a:moveTo>
                  <a:lnTo>
                    <a:pt x="19050" y="0"/>
                  </a:lnTo>
                  <a:lnTo>
                    <a:pt x="17639" y="25334"/>
                  </a:lnTo>
                  <a:lnTo>
                    <a:pt x="7117" y="50787"/>
                  </a:lnTo>
                  <a:lnTo>
                    <a:pt x="2108" y="71727"/>
                  </a:lnTo>
                  <a:lnTo>
                    <a:pt x="0" y="952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SMARTInkShape-948">
              <a:extLst>
                <a:ext uri="{FF2B5EF4-FFF2-40B4-BE49-F238E27FC236}">
                  <a16:creationId xmlns:a16="http://schemas.microsoft.com/office/drawing/2014/main" id="{62417F2A-5365-B41E-FC13-38480A4DDF35}"/>
                </a:ext>
              </a:extLst>
            </p:cNvPr>
            <p:cNvSpPr/>
            <p:nvPr>
              <p:custDataLst>
                <p:tags r:id="rId107"/>
              </p:custDataLst>
            </p:nvPr>
          </p:nvSpPr>
          <p:spPr>
            <a:xfrm>
              <a:off x="4425950" y="3829050"/>
              <a:ext cx="12701" cy="19051"/>
            </a:xfrm>
            <a:custGeom>
              <a:avLst/>
              <a:gdLst/>
              <a:ahLst/>
              <a:cxnLst/>
              <a:rect l="0" t="0" r="0" b="0"/>
              <a:pathLst>
                <a:path w="12701" h="19051">
                  <a:moveTo>
                    <a:pt x="0" y="19050"/>
                  </a:moveTo>
                  <a:lnTo>
                    <a:pt x="0" y="19050"/>
                  </a:lnTo>
                  <a:lnTo>
                    <a:pt x="5070" y="5958"/>
                  </a:lnTo>
                  <a:lnTo>
                    <a:pt x="127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SMARTInkShape-949">
              <a:extLst>
                <a:ext uri="{FF2B5EF4-FFF2-40B4-BE49-F238E27FC236}">
                  <a16:creationId xmlns:a16="http://schemas.microsoft.com/office/drawing/2014/main" id="{040E583B-CE56-828D-58A1-C4648FECB5FA}"/>
                </a:ext>
              </a:extLst>
            </p:cNvPr>
            <p:cNvSpPr/>
            <p:nvPr>
              <p:custDataLst>
                <p:tags r:id="rId108"/>
              </p:custDataLst>
            </p:nvPr>
          </p:nvSpPr>
          <p:spPr>
            <a:xfrm>
              <a:off x="4457700" y="3911786"/>
              <a:ext cx="151640" cy="107765"/>
            </a:xfrm>
            <a:custGeom>
              <a:avLst/>
              <a:gdLst/>
              <a:ahLst/>
              <a:cxnLst/>
              <a:rect l="0" t="0" r="0" b="0"/>
              <a:pathLst>
                <a:path w="151640" h="107765">
                  <a:moveTo>
                    <a:pt x="0" y="31564"/>
                  </a:moveTo>
                  <a:lnTo>
                    <a:pt x="0" y="31564"/>
                  </a:lnTo>
                  <a:lnTo>
                    <a:pt x="14305" y="22726"/>
                  </a:lnTo>
                  <a:lnTo>
                    <a:pt x="36756" y="3005"/>
                  </a:lnTo>
                  <a:lnTo>
                    <a:pt x="44052" y="760"/>
                  </a:lnTo>
                  <a:lnTo>
                    <a:pt x="52838" y="0"/>
                  </a:lnTo>
                  <a:lnTo>
                    <a:pt x="54981" y="2761"/>
                  </a:lnTo>
                  <a:lnTo>
                    <a:pt x="60662" y="19424"/>
                  </a:lnTo>
                  <a:lnTo>
                    <a:pt x="61953" y="37374"/>
                  </a:lnTo>
                  <a:lnTo>
                    <a:pt x="57922" y="67590"/>
                  </a:lnTo>
                  <a:lnTo>
                    <a:pt x="57218" y="81067"/>
                  </a:lnTo>
                  <a:lnTo>
                    <a:pt x="57901" y="81499"/>
                  </a:lnTo>
                  <a:lnTo>
                    <a:pt x="60542" y="81980"/>
                  </a:lnTo>
                  <a:lnTo>
                    <a:pt x="62233" y="80697"/>
                  </a:lnTo>
                  <a:lnTo>
                    <a:pt x="85039" y="56618"/>
                  </a:lnTo>
                  <a:lnTo>
                    <a:pt x="98574" y="44162"/>
                  </a:lnTo>
                  <a:lnTo>
                    <a:pt x="110816" y="31534"/>
                  </a:lnTo>
                  <a:lnTo>
                    <a:pt x="139394" y="13069"/>
                  </a:lnTo>
                  <a:lnTo>
                    <a:pt x="143729" y="10768"/>
                  </a:lnTo>
                  <a:lnTo>
                    <a:pt x="146620" y="10644"/>
                  </a:lnTo>
                  <a:lnTo>
                    <a:pt x="148546" y="11973"/>
                  </a:lnTo>
                  <a:lnTo>
                    <a:pt x="149831" y="14270"/>
                  </a:lnTo>
                  <a:lnTo>
                    <a:pt x="151639" y="24245"/>
                  </a:lnTo>
                  <a:lnTo>
                    <a:pt x="147887" y="54055"/>
                  </a:lnTo>
                  <a:lnTo>
                    <a:pt x="146050" y="10776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 name="SMARTInkShape-950">
              <a:extLst>
                <a:ext uri="{FF2B5EF4-FFF2-40B4-BE49-F238E27FC236}">
                  <a16:creationId xmlns:a16="http://schemas.microsoft.com/office/drawing/2014/main" id="{0F15CDE3-4D28-A741-6B05-7E507E519703}"/>
                </a:ext>
              </a:extLst>
            </p:cNvPr>
            <p:cNvSpPr/>
            <p:nvPr>
              <p:custDataLst>
                <p:tags r:id="rId109"/>
              </p:custDataLst>
            </p:nvPr>
          </p:nvSpPr>
          <p:spPr>
            <a:xfrm>
              <a:off x="4674329" y="3911945"/>
              <a:ext cx="151672" cy="251062"/>
            </a:xfrm>
            <a:custGeom>
              <a:avLst/>
              <a:gdLst/>
              <a:ahLst/>
              <a:cxnLst/>
              <a:rect l="0" t="0" r="0" b="0"/>
              <a:pathLst>
                <a:path w="151672" h="251062">
                  <a:moveTo>
                    <a:pt x="56421" y="31405"/>
                  </a:moveTo>
                  <a:lnTo>
                    <a:pt x="56421" y="31405"/>
                  </a:lnTo>
                  <a:lnTo>
                    <a:pt x="56421" y="25938"/>
                  </a:lnTo>
                  <a:lnTo>
                    <a:pt x="59792" y="21945"/>
                  </a:lnTo>
                  <a:lnTo>
                    <a:pt x="60080" y="20865"/>
                  </a:lnTo>
                  <a:lnTo>
                    <a:pt x="59566" y="20145"/>
                  </a:lnTo>
                  <a:lnTo>
                    <a:pt x="56605" y="18789"/>
                  </a:lnTo>
                  <a:lnTo>
                    <a:pt x="61904" y="13245"/>
                  </a:lnTo>
                  <a:lnTo>
                    <a:pt x="61487" y="12243"/>
                  </a:lnTo>
                  <a:lnTo>
                    <a:pt x="58236" y="7462"/>
                  </a:lnTo>
                  <a:lnTo>
                    <a:pt x="57228" y="3595"/>
                  </a:lnTo>
                  <a:lnTo>
                    <a:pt x="56253" y="2282"/>
                  </a:lnTo>
                  <a:lnTo>
                    <a:pt x="54898" y="1406"/>
                  </a:lnTo>
                  <a:lnTo>
                    <a:pt x="50805" y="433"/>
                  </a:lnTo>
                  <a:lnTo>
                    <a:pt x="44283" y="0"/>
                  </a:lnTo>
                  <a:lnTo>
                    <a:pt x="36680" y="3571"/>
                  </a:lnTo>
                  <a:lnTo>
                    <a:pt x="20301" y="17362"/>
                  </a:lnTo>
                  <a:lnTo>
                    <a:pt x="11068" y="32889"/>
                  </a:lnTo>
                  <a:lnTo>
                    <a:pt x="7235" y="47523"/>
                  </a:lnTo>
                  <a:lnTo>
                    <a:pt x="8220" y="56443"/>
                  </a:lnTo>
                  <a:lnTo>
                    <a:pt x="9470" y="60797"/>
                  </a:lnTo>
                  <a:lnTo>
                    <a:pt x="14622" y="67516"/>
                  </a:lnTo>
                  <a:lnTo>
                    <a:pt x="17972" y="70296"/>
                  </a:lnTo>
                  <a:lnTo>
                    <a:pt x="21616" y="71443"/>
                  </a:lnTo>
                  <a:lnTo>
                    <a:pt x="29428" y="70837"/>
                  </a:lnTo>
                  <a:lnTo>
                    <a:pt x="45236" y="64698"/>
                  </a:lnTo>
                  <a:lnTo>
                    <a:pt x="55883" y="58573"/>
                  </a:lnTo>
                  <a:lnTo>
                    <a:pt x="61410" y="57154"/>
                  </a:lnTo>
                  <a:lnTo>
                    <a:pt x="65739" y="63650"/>
                  </a:lnTo>
                  <a:lnTo>
                    <a:pt x="68118" y="81254"/>
                  </a:lnTo>
                  <a:lnTo>
                    <a:pt x="65453" y="107715"/>
                  </a:lnTo>
                  <a:lnTo>
                    <a:pt x="62082" y="129526"/>
                  </a:lnTo>
                  <a:lnTo>
                    <a:pt x="58098" y="159961"/>
                  </a:lnTo>
                  <a:lnTo>
                    <a:pt x="55037" y="186148"/>
                  </a:lnTo>
                  <a:lnTo>
                    <a:pt x="50867" y="203896"/>
                  </a:lnTo>
                  <a:lnTo>
                    <a:pt x="39427" y="231511"/>
                  </a:lnTo>
                  <a:lnTo>
                    <a:pt x="31238" y="244899"/>
                  </a:lnTo>
                  <a:lnTo>
                    <a:pt x="23827" y="249763"/>
                  </a:lnTo>
                  <a:lnTo>
                    <a:pt x="19875" y="251061"/>
                  </a:lnTo>
                  <a:lnTo>
                    <a:pt x="15830" y="249809"/>
                  </a:lnTo>
                  <a:lnTo>
                    <a:pt x="7571" y="242773"/>
                  </a:lnTo>
                  <a:lnTo>
                    <a:pt x="2959" y="230709"/>
                  </a:lnTo>
                  <a:lnTo>
                    <a:pt x="0" y="203340"/>
                  </a:lnTo>
                  <a:lnTo>
                    <a:pt x="4484" y="177551"/>
                  </a:lnTo>
                  <a:lnTo>
                    <a:pt x="10850" y="159139"/>
                  </a:lnTo>
                  <a:lnTo>
                    <a:pt x="21360" y="145138"/>
                  </a:lnTo>
                  <a:lnTo>
                    <a:pt x="48468" y="124629"/>
                  </a:lnTo>
                  <a:lnTo>
                    <a:pt x="65275" y="113746"/>
                  </a:lnTo>
                  <a:lnTo>
                    <a:pt x="89305" y="106054"/>
                  </a:lnTo>
                  <a:lnTo>
                    <a:pt x="115396" y="102677"/>
                  </a:lnTo>
                  <a:lnTo>
                    <a:pt x="134260" y="98305"/>
                  </a:lnTo>
                  <a:lnTo>
                    <a:pt x="145415" y="92541"/>
                  </a:lnTo>
                  <a:lnTo>
                    <a:pt x="151671" y="8220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3" name="SMARTInkShape-Group199">
            <a:extLst>
              <a:ext uri="{FF2B5EF4-FFF2-40B4-BE49-F238E27FC236}">
                <a16:creationId xmlns:a16="http://schemas.microsoft.com/office/drawing/2014/main" id="{9623784F-2E67-8000-AB2B-711AF67D011B}"/>
              </a:ext>
            </a:extLst>
          </p:cNvPr>
          <p:cNvGrpSpPr/>
          <p:nvPr/>
        </p:nvGrpSpPr>
        <p:grpSpPr>
          <a:xfrm>
            <a:off x="5080358" y="3772162"/>
            <a:ext cx="179809" cy="221815"/>
            <a:chOff x="5080358" y="3772162"/>
            <a:chExt cx="179809" cy="221815"/>
          </a:xfrm>
        </p:grpSpPr>
        <p:sp>
          <p:nvSpPr>
            <p:cNvPr id="161" name="SMARTInkShape-951">
              <a:extLst>
                <a:ext uri="{FF2B5EF4-FFF2-40B4-BE49-F238E27FC236}">
                  <a16:creationId xmlns:a16="http://schemas.microsoft.com/office/drawing/2014/main" id="{2CFF14FD-CD52-84FE-BEE5-3C08845B789E}"/>
                </a:ext>
              </a:extLst>
            </p:cNvPr>
            <p:cNvSpPr/>
            <p:nvPr>
              <p:custDataLst>
                <p:tags r:id="rId99"/>
              </p:custDataLst>
            </p:nvPr>
          </p:nvSpPr>
          <p:spPr>
            <a:xfrm>
              <a:off x="5080358" y="3772162"/>
              <a:ext cx="132993" cy="221815"/>
            </a:xfrm>
            <a:custGeom>
              <a:avLst/>
              <a:gdLst/>
              <a:ahLst/>
              <a:cxnLst/>
              <a:rect l="0" t="0" r="0" b="0"/>
              <a:pathLst>
                <a:path w="132993" h="221815">
                  <a:moveTo>
                    <a:pt x="44092" y="6088"/>
                  </a:moveTo>
                  <a:lnTo>
                    <a:pt x="44092" y="6088"/>
                  </a:lnTo>
                  <a:lnTo>
                    <a:pt x="44092" y="621"/>
                  </a:lnTo>
                  <a:lnTo>
                    <a:pt x="44797" y="327"/>
                  </a:lnTo>
                  <a:lnTo>
                    <a:pt x="47463" y="0"/>
                  </a:lnTo>
                  <a:lnTo>
                    <a:pt x="50999" y="5499"/>
                  </a:lnTo>
                  <a:lnTo>
                    <a:pt x="54217" y="16409"/>
                  </a:lnTo>
                  <a:lnTo>
                    <a:pt x="55323" y="40974"/>
                  </a:lnTo>
                  <a:lnTo>
                    <a:pt x="51497" y="64402"/>
                  </a:lnTo>
                  <a:lnTo>
                    <a:pt x="45895" y="95098"/>
                  </a:lnTo>
                  <a:lnTo>
                    <a:pt x="39060" y="119245"/>
                  </a:lnTo>
                  <a:lnTo>
                    <a:pt x="28411" y="144665"/>
                  </a:lnTo>
                  <a:lnTo>
                    <a:pt x="17731" y="172110"/>
                  </a:lnTo>
                  <a:lnTo>
                    <a:pt x="9681" y="203199"/>
                  </a:lnTo>
                  <a:lnTo>
                    <a:pt x="0" y="221403"/>
                  </a:lnTo>
                  <a:lnTo>
                    <a:pt x="6490" y="221814"/>
                  </a:lnTo>
                  <a:lnTo>
                    <a:pt x="34972" y="216505"/>
                  </a:lnTo>
                  <a:lnTo>
                    <a:pt x="61863" y="215104"/>
                  </a:lnTo>
                  <a:lnTo>
                    <a:pt x="91353" y="210193"/>
                  </a:lnTo>
                  <a:lnTo>
                    <a:pt x="132992" y="2029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 name="SMARTInkShape-952">
              <a:extLst>
                <a:ext uri="{FF2B5EF4-FFF2-40B4-BE49-F238E27FC236}">
                  <a16:creationId xmlns:a16="http://schemas.microsoft.com/office/drawing/2014/main" id="{04374960-2D06-1974-0055-F1E367E5EDE4}"/>
                </a:ext>
              </a:extLst>
            </p:cNvPr>
            <p:cNvSpPr/>
            <p:nvPr>
              <p:custDataLst>
                <p:tags r:id="rId100"/>
              </p:custDataLst>
            </p:nvPr>
          </p:nvSpPr>
          <p:spPr>
            <a:xfrm>
              <a:off x="5111750" y="3892844"/>
              <a:ext cx="148417" cy="96445"/>
            </a:xfrm>
            <a:custGeom>
              <a:avLst/>
              <a:gdLst/>
              <a:ahLst/>
              <a:cxnLst/>
              <a:rect l="0" t="0" r="0" b="0"/>
              <a:pathLst>
                <a:path w="148417" h="96445">
                  <a:moveTo>
                    <a:pt x="0" y="31456"/>
                  </a:moveTo>
                  <a:lnTo>
                    <a:pt x="0" y="31456"/>
                  </a:lnTo>
                  <a:lnTo>
                    <a:pt x="0" y="28085"/>
                  </a:lnTo>
                  <a:lnTo>
                    <a:pt x="5645" y="24549"/>
                  </a:lnTo>
                  <a:lnTo>
                    <a:pt x="33199" y="14449"/>
                  </a:lnTo>
                  <a:lnTo>
                    <a:pt x="64204" y="7923"/>
                  </a:lnTo>
                  <a:lnTo>
                    <a:pt x="94135" y="3054"/>
                  </a:lnTo>
                  <a:lnTo>
                    <a:pt x="110108" y="0"/>
                  </a:lnTo>
                  <a:lnTo>
                    <a:pt x="110799" y="607"/>
                  </a:lnTo>
                  <a:lnTo>
                    <a:pt x="110555" y="1718"/>
                  </a:lnTo>
                  <a:lnTo>
                    <a:pt x="94364" y="28279"/>
                  </a:lnTo>
                  <a:lnTo>
                    <a:pt x="81513" y="56229"/>
                  </a:lnTo>
                  <a:lnTo>
                    <a:pt x="77250" y="73404"/>
                  </a:lnTo>
                  <a:lnTo>
                    <a:pt x="76338" y="95071"/>
                  </a:lnTo>
                  <a:lnTo>
                    <a:pt x="79820" y="96444"/>
                  </a:lnTo>
                  <a:lnTo>
                    <a:pt x="100164" y="95005"/>
                  </a:lnTo>
                  <a:lnTo>
                    <a:pt x="113661" y="91921"/>
                  </a:lnTo>
                  <a:lnTo>
                    <a:pt x="124834" y="84435"/>
                  </a:lnTo>
                  <a:lnTo>
                    <a:pt x="140134" y="65753"/>
                  </a:lnTo>
                  <a:lnTo>
                    <a:pt x="147669" y="46008"/>
                  </a:lnTo>
                  <a:lnTo>
                    <a:pt x="148416" y="34161"/>
                  </a:lnTo>
                  <a:lnTo>
                    <a:pt x="146396" y="24897"/>
                  </a:lnTo>
                  <a:lnTo>
                    <a:pt x="143146" y="18428"/>
                  </a:lnTo>
                  <a:lnTo>
                    <a:pt x="139881" y="17126"/>
                  </a:lnTo>
                  <a:lnTo>
                    <a:pt x="130609" y="17561"/>
                  </a:lnTo>
                  <a:lnTo>
                    <a:pt x="107950" y="2510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2" name="SMARTInkShape-Group200">
            <a:extLst>
              <a:ext uri="{FF2B5EF4-FFF2-40B4-BE49-F238E27FC236}">
                <a16:creationId xmlns:a16="http://schemas.microsoft.com/office/drawing/2014/main" id="{5141203B-21AA-27C7-D59C-FF26405904E5}"/>
              </a:ext>
            </a:extLst>
          </p:cNvPr>
          <p:cNvGrpSpPr/>
          <p:nvPr/>
        </p:nvGrpSpPr>
        <p:grpSpPr>
          <a:xfrm>
            <a:off x="5480050" y="3721100"/>
            <a:ext cx="908051" cy="413911"/>
            <a:chOff x="5480050" y="3721100"/>
            <a:chExt cx="908051" cy="413911"/>
          </a:xfrm>
        </p:grpSpPr>
        <p:sp>
          <p:nvSpPr>
            <p:cNvPr id="164" name="SMARTInkShape-953">
              <a:extLst>
                <a:ext uri="{FF2B5EF4-FFF2-40B4-BE49-F238E27FC236}">
                  <a16:creationId xmlns:a16="http://schemas.microsoft.com/office/drawing/2014/main" id="{64BF99D8-A608-1849-71D2-9C07CDC463F9}"/>
                </a:ext>
              </a:extLst>
            </p:cNvPr>
            <p:cNvSpPr/>
            <p:nvPr>
              <p:custDataLst>
                <p:tags r:id="rId91"/>
              </p:custDataLst>
            </p:nvPr>
          </p:nvSpPr>
          <p:spPr>
            <a:xfrm>
              <a:off x="5480050" y="3873500"/>
              <a:ext cx="184151" cy="98571"/>
            </a:xfrm>
            <a:custGeom>
              <a:avLst/>
              <a:gdLst/>
              <a:ahLst/>
              <a:cxnLst/>
              <a:rect l="0" t="0" r="0" b="0"/>
              <a:pathLst>
                <a:path w="184151" h="98571">
                  <a:moveTo>
                    <a:pt x="0" y="19050"/>
                  </a:moveTo>
                  <a:lnTo>
                    <a:pt x="0" y="19050"/>
                  </a:lnTo>
                  <a:lnTo>
                    <a:pt x="26515" y="4744"/>
                  </a:lnTo>
                  <a:lnTo>
                    <a:pt x="44780" y="1406"/>
                  </a:lnTo>
                  <a:lnTo>
                    <a:pt x="60227" y="3788"/>
                  </a:lnTo>
                  <a:lnTo>
                    <a:pt x="73741" y="12333"/>
                  </a:lnTo>
                  <a:lnTo>
                    <a:pt x="80517" y="23590"/>
                  </a:lnTo>
                  <a:lnTo>
                    <a:pt x="92159" y="52548"/>
                  </a:lnTo>
                  <a:lnTo>
                    <a:pt x="93629" y="69662"/>
                  </a:lnTo>
                  <a:lnTo>
                    <a:pt x="89909" y="83278"/>
                  </a:lnTo>
                  <a:lnTo>
                    <a:pt x="86291" y="89458"/>
                  </a:lnTo>
                  <a:lnTo>
                    <a:pt x="82331" y="92676"/>
                  </a:lnTo>
                  <a:lnTo>
                    <a:pt x="70670" y="98113"/>
                  </a:lnTo>
                  <a:lnTo>
                    <a:pt x="67574" y="98570"/>
                  </a:lnTo>
                  <a:lnTo>
                    <a:pt x="51920" y="95826"/>
                  </a:lnTo>
                  <a:lnTo>
                    <a:pt x="48725" y="93518"/>
                  </a:lnTo>
                  <a:lnTo>
                    <a:pt x="43292" y="85308"/>
                  </a:lnTo>
                  <a:lnTo>
                    <a:pt x="42289" y="72722"/>
                  </a:lnTo>
                  <a:lnTo>
                    <a:pt x="47394" y="45017"/>
                  </a:lnTo>
                  <a:lnTo>
                    <a:pt x="54931" y="33884"/>
                  </a:lnTo>
                  <a:lnTo>
                    <a:pt x="59904" y="28939"/>
                  </a:lnTo>
                  <a:lnTo>
                    <a:pt x="91117" y="15934"/>
                  </a:lnTo>
                  <a:lnTo>
                    <a:pt x="121081" y="4380"/>
                  </a:lnTo>
                  <a:lnTo>
                    <a:pt x="143888" y="865"/>
                  </a:lnTo>
                  <a:lnTo>
                    <a:pt x="1841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 name="SMARTInkShape-954">
              <a:extLst>
                <a:ext uri="{FF2B5EF4-FFF2-40B4-BE49-F238E27FC236}">
                  <a16:creationId xmlns:a16="http://schemas.microsoft.com/office/drawing/2014/main" id="{10965425-A2ED-38B6-37AB-BB62F3E1B867}"/>
                </a:ext>
              </a:extLst>
            </p:cNvPr>
            <p:cNvSpPr/>
            <p:nvPr>
              <p:custDataLst>
                <p:tags r:id="rId92"/>
              </p:custDataLst>
            </p:nvPr>
          </p:nvSpPr>
          <p:spPr>
            <a:xfrm>
              <a:off x="5684635" y="3860912"/>
              <a:ext cx="124858" cy="97211"/>
            </a:xfrm>
            <a:custGeom>
              <a:avLst/>
              <a:gdLst/>
              <a:ahLst/>
              <a:cxnLst/>
              <a:rect l="0" t="0" r="0" b="0"/>
              <a:pathLst>
                <a:path w="124858" h="97211">
                  <a:moveTo>
                    <a:pt x="24015" y="31638"/>
                  </a:moveTo>
                  <a:lnTo>
                    <a:pt x="24015" y="31638"/>
                  </a:lnTo>
                  <a:lnTo>
                    <a:pt x="24015" y="35009"/>
                  </a:lnTo>
                  <a:lnTo>
                    <a:pt x="24720" y="36002"/>
                  </a:lnTo>
                  <a:lnTo>
                    <a:pt x="25897" y="36664"/>
                  </a:lnTo>
                  <a:lnTo>
                    <a:pt x="32804" y="37596"/>
                  </a:lnTo>
                  <a:lnTo>
                    <a:pt x="57628" y="37231"/>
                  </a:lnTo>
                  <a:lnTo>
                    <a:pt x="84538" y="32952"/>
                  </a:lnTo>
                  <a:lnTo>
                    <a:pt x="89764" y="32514"/>
                  </a:lnTo>
                  <a:lnTo>
                    <a:pt x="99333" y="28265"/>
                  </a:lnTo>
                  <a:lnTo>
                    <a:pt x="119854" y="15097"/>
                  </a:lnTo>
                  <a:lnTo>
                    <a:pt x="123055" y="10646"/>
                  </a:lnTo>
                  <a:lnTo>
                    <a:pt x="124857" y="4173"/>
                  </a:lnTo>
                  <a:lnTo>
                    <a:pt x="123698" y="2744"/>
                  </a:lnTo>
                  <a:lnTo>
                    <a:pt x="118648" y="1158"/>
                  </a:lnTo>
                  <a:lnTo>
                    <a:pt x="86903" y="0"/>
                  </a:lnTo>
                  <a:lnTo>
                    <a:pt x="59042" y="4980"/>
                  </a:lnTo>
                  <a:lnTo>
                    <a:pt x="50635" y="8736"/>
                  </a:lnTo>
                  <a:lnTo>
                    <a:pt x="20586" y="35394"/>
                  </a:lnTo>
                  <a:lnTo>
                    <a:pt x="10691" y="45059"/>
                  </a:lnTo>
                  <a:lnTo>
                    <a:pt x="1732" y="67738"/>
                  </a:lnTo>
                  <a:lnTo>
                    <a:pt x="0" y="75434"/>
                  </a:lnTo>
                  <a:lnTo>
                    <a:pt x="1111" y="83088"/>
                  </a:lnTo>
                  <a:lnTo>
                    <a:pt x="2396" y="87105"/>
                  </a:lnTo>
                  <a:lnTo>
                    <a:pt x="7585" y="93449"/>
                  </a:lnTo>
                  <a:lnTo>
                    <a:pt x="10946" y="96129"/>
                  </a:lnTo>
                  <a:lnTo>
                    <a:pt x="15302" y="97210"/>
                  </a:lnTo>
                  <a:lnTo>
                    <a:pt x="25787" y="96529"/>
                  </a:lnTo>
                  <a:lnTo>
                    <a:pt x="54129" y="85979"/>
                  </a:lnTo>
                  <a:lnTo>
                    <a:pt x="83929" y="74159"/>
                  </a:lnTo>
                  <a:lnTo>
                    <a:pt x="99463" y="65294"/>
                  </a:lnTo>
                  <a:lnTo>
                    <a:pt x="119265" y="570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 name="SMARTInkShape-955">
              <a:extLst>
                <a:ext uri="{FF2B5EF4-FFF2-40B4-BE49-F238E27FC236}">
                  <a16:creationId xmlns:a16="http://schemas.microsoft.com/office/drawing/2014/main" id="{9FC934B1-2B4D-D50C-3681-229DF6E09D80}"/>
                </a:ext>
              </a:extLst>
            </p:cNvPr>
            <p:cNvSpPr/>
            <p:nvPr>
              <p:custDataLst>
                <p:tags r:id="rId93"/>
              </p:custDataLst>
            </p:nvPr>
          </p:nvSpPr>
          <p:spPr>
            <a:xfrm>
              <a:off x="5862402" y="3880995"/>
              <a:ext cx="100249" cy="254016"/>
            </a:xfrm>
            <a:custGeom>
              <a:avLst/>
              <a:gdLst/>
              <a:ahLst/>
              <a:cxnLst/>
              <a:rect l="0" t="0" r="0" b="0"/>
              <a:pathLst>
                <a:path w="100249" h="254016">
                  <a:moveTo>
                    <a:pt x="43098" y="11555"/>
                  </a:moveTo>
                  <a:lnTo>
                    <a:pt x="43098" y="11555"/>
                  </a:lnTo>
                  <a:lnTo>
                    <a:pt x="43098" y="8184"/>
                  </a:lnTo>
                  <a:lnTo>
                    <a:pt x="44980" y="4648"/>
                  </a:lnTo>
                  <a:lnTo>
                    <a:pt x="46469" y="2717"/>
                  </a:lnTo>
                  <a:lnTo>
                    <a:pt x="50005" y="572"/>
                  </a:lnTo>
                  <a:lnTo>
                    <a:pt x="51936" y="0"/>
                  </a:lnTo>
                  <a:lnTo>
                    <a:pt x="53223" y="1029"/>
                  </a:lnTo>
                  <a:lnTo>
                    <a:pt x="54654" y="5936"/>
                  </a:lnTo>
                  <a:lnTo>
                    <a:pt x="54866" y="25654"/>
                  </a:lnTo>
                  <a:lnTo>
                    <a:pt x="50301" y="56189"/>
                  </a:lnTo>
                  <a:lnTo>
                    <a:pt x="45253" y="83558"/>
                  </a:lnTo>
                  <a:lnTo>
                    <a:pt x="44056" y="104234"/>
                  </a:lnTo>
                  <a:lnTo>
                    <a:pt x="43523" y="129416"/>
                  </a:lnTo>
                  <a:lnTo>
                    <a:pt x="43286" y="156366"/>
                  </a:lnTo>
                  <a:lnTo>
                    <a:pt x="43182" y="182454"/>
                  </a:lnTo>
                  <a:lnTo>
                    <a:pt x="43136" y="206279"/>
                  </a:lnTo>
                  <a:lnTo>
                    <a:pt x="41228" y="233881"/>
                  </a:lnTo>
                  <a:lnTo>
                    <a:pt x="37328" y="245128"/>
                  </a:lnTo>
                  <a:lnTo>
                    <a:pt x="30891" y="252478"/>
                  </a:lnTo>
                  <a:lnTo>
                    <a:pt x="27199" y="254015"/>
                  </a:lnTo>
                  <a:lnTo>
                    <a:pt x="19334" y="253841"/>
                  </a:lnTo>
                  <a:lnTo>
                    <a:pt x="15966" y="251395"/>
                  </a:lnTo>
                  <a:lnTo>
                    <a:pt x="3211" y="229797"/>
                  </a:lnTo>
                  <a:lnTo>
                    <a:pt x="0" y="206826"/>
                  </a:lnTo>
                  <a:lnTo>
                    <a:pt x="2420" y="177677"/>
                  </a:lnTo>
                  <a:lnTo>
                    <a:pt x="10977" y="153439"/>
                  </a:lnTo>
                  <a:lnTo>
                    <a:pt x="19078" y="139594"/>
                  </a:lnTo>
                  <a:lnTo>
                    <a:pt x="32689" y="127653"/>
                  </a:lnTo>
                  <a:lnTo>
                    <a:pt x="62449" y="113670"/>
                  </a:lnTo>
                  <a:lnTo>
                    <a:pt x="83798" y="107709"/>
                  </a:lnTo>
                  <a:lnTo>
                    <a:pt x="88939" y="107207"/>
                  </a:lnTo>
                  <a:lnTo>
                    <a:pt x="100248" y="10045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 name="SMARTInkShape-956">
              <a:extLst>
                <a:ext uri="{FF2B5EF4-FFF2-40B4-BE49-F238E27FC236}">
                  <a16:creationId xmlns:a16="http://schemas.microsoft.com/office/drawing/2014/main" id="{9D7423DD-7B7C-D140-BDA2-6A1A85FFADD9}"/>
                </a:ext>
              </a:extLst>
            </p:cNvPr>
            <p:cNvSpPr/>
            <p:nvPr>
              <p:custDataLst>
                <p:tags r:id="rId94"/>
              </p:custDataLst>
            </p:nvPr>
          </p:nvSpPr>
          <p:spPr>
            <a:xfrm>
              <a:off x="5927529" y="3816350"/>
              <a:ext cx="16072" cy="25401"/>
            </a:xfrm>
            <a:custGeom>
              <a:avLst/>
              <a:gdLst/>
              <a:ahLst/>
              <a:cxnLst/>
              <a:rect l="0" t="0" r="0" b="0"/>
              <a:pathLst>
                <a:path w="16072" h="25401">
                  <a:moveTo>
                    <a:pt x="3371" y="25400"/>
                  </a:moveTo>
                  <a:lnTo>
                    <a:pt x="3371" y="25400"/>
                  </a:lnTo>
                  <a:lnTo>
                    <a:pt x="0" y="18658"/>
                  </a:lnTo>
                  <a:lnTo>
                    <a:pt x="226" y="11585"/>
                  </a:lnTo>
                  <a:lnTo>
                    <a:pt x="1274" y="7723"/>
                  </a:lnTo>
                  <a:lnTo>
                    <a:pt x="2678" y="5149"/>
                  </a:lnTo>
                  <a:lnTo>
                    <a:pt x="4321" y="3433"/>
                  </a:lnTo>
                  <a:lnTo>
                    <a:pt x="8027" y="1525"/>
                  </a:lnTo>
                  <a:lnTo>
                    <a:pt x="16071"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 name="SMARTInkShape-957">
              <a:extLst>
                <a:ext uri="{FF2B5EF4-FFF2-40B4-BE49-F238E27FC236}">
                  <a16:creationId xmlns:a16="http://schemas.microsoft.com/office/drawing/2014/main" id="{C417FB9A-52D8-4F27-71E7-BFCDC7B679CA}"/>
                </a:ext>
              </a:extLst>
            </p:cNvPr>
            <p:cNvSpPr/>
            <p:nvPr>
              <p:custDataLst>
                <p:tags r:id="rId95"/>
              </p:custDataLst>
            </p:nvPr>
          </p:nvSpPr>
          <p:spPr>
            <a:xfrm>
              <a:off x="6007100" y="3832747"/>
              <a:ext cx="99752" cy="118423"/>
            </a:xfrm>
            <a:custGeom>
              <a:avLst/>
              <a:gdLst/>
              <a:ahLst/>
              <a:cxnLst/>
              <a:rect l="0" t="0" r="0" b="0"/>
              <a:pathLst>
                <a:path w="99752" h="118423">
                  <a:moveTo>
                    <a:pt x="0" y="34403"/>
                  </a:moveTo>
                  <a:lnTo>
                    <a:pt x="0" y="34403"/>
                  </a:lnTo>
                  <a:lnTo>
                    <a:pt x="6481" y="35108"/>
                  </a:lnTo>
                  <a:lnTo>
                    <a:pt x="29233" y="39870"/>
                  </a:lnTo>
                  <a:lnTo>
                    <a:pt x="36040" y="38479"/>
                  </a:lnTo>
                  <a:lnTo>
                    <a:pt x="38843" y="37121"/>
                  </a:lnTo>
                  <a:lnTo>
                    <a:pt x="65697" y="32879"/>
                  </a:lnTo>
                  <a:lnTo>
                    <a:pt x="88615" y="22913"/>
                  </a:lnTo>
                  <a:lnTo>
                    <a:pt x="95359" y="16126"/>
                  </a:lnTo>
                  <a:lnTo>
                    <a:pt x="98825" y="10288"/>
                  </a:lnTo>
                  <a:lnTo>
                    <a:pt x="99751" y="7743"/>
                  </a:lnTo>
                  <a:lnTo>
                    <a:pt x="98956" y="5340"/>
                  </a:lnTo>
                  <a:lnTo>
                    <a:pt x="94311" y="790"/>
                  </a:lnTo>
                  <a:lnTo>
                    <a:pt x="90390" y="0"/>
                  </a:lnTo>
                  <a:lnTo>
                    <a:pt x="80389" y="1003"/>
                  </a:lnTo>
                  <a:lnTo>
                    <a:pt x="50516" y="16251"/>
                  </a:lnTo>
                  <a:lnTo>
                    <a:pt x="39385" y="24218"/>
                  </a:lnTo>
                  <a:lnTo>
                    <a:pt x="17993" y="49254"/>
                  </a:lnTo>
                  <a:lnTo>
                    <a:pt x="10026" y="77133"/>
                  </a:lnTo>
                  <a:lnTo>
                    <a:pt x="6672" y="105867"/>
                  </a:lnTo>
                  <a:lnTo>
                    <a:pt x="8375" y="113907"/>
                  </a:lnTo>
                  <a:lnTo>
                    <a:pt x="9816" y="117039"/>
                  </a:lnTo>
                  <a:lnTo>
                    <a:pt x="13600" y="118422"/>
                  </a:lnTo>
                  <a:lnTo>
                    <a:pt x="31703" y="116996"/>
                  </a:lnTo>
                  <a:lnTo>
                    <a:pt x="57150" y="11060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SMARTInkShape-958">
              <a:extLst>
                <a:ext uri="{FF2B5EF4-FFF2-40B4-BE49-F238E27FC236}">
                  <a16:creationId xmlns:a16="http://schemas.microsoft.com/office/drawing/2014/main" id="{165AA9F2-5EBD-44EA-0688-88C4EC2DB4A9}"/>
                </a:ext>
              </a:extLst>
            </p:cNvPr>
            <p:cNvSpPr/>
            <p:nvPr>
              <p:custDataLst>
                <p:tags r:id="rId96"/>
              </p:custDataLst>
            </p:nvPr>
          </p:nvSpPr>
          <p:spPr>
            <a:xfrm>
              <a:off x="6125239" y="3849245"/>
              <a:ext cx="123162" cy="87666"/>
            </a:xfrm>
            <a:custGeom>
              <a:avLst/>
              <a:gdLst/>
              <a:ahLst/>
              <a:cxnLst/>
              <a:rect l="0" t="0" r="0" b="0"/>
              <a:pathLst>
                <a:path w="123162" h="87666">
                  <a:moveTo>
                    <a:pt x="66011" y="11555"/>
                  </a:moveTo>
                  <a:lnTo>
                    <a:pt x="66011" y="11555"/>
                  </a:lnTo>
                  <a:lnTo>
                    <a:pt x="69383" y="8184"/>
                  </a:lnTo>
                  <a:lnTo>
                    <a:pt x="71037" y="4648"/>
                  </a:lnTo>
                  <a:lnTo>
                    <a:pt x="71479" y="2717"/>
                  </a:lnTo>
                  <a:lnTo>
                    <a:pt x="70362" y="1430"/>
                  </a:lnTo>
                  <a:lnTo>
                    <a:pt x="65358" y="0"/>
                  </a:lnTo>
                  <a:lnTo>
                    <a:pt x="56548" y="3126"/>
                  </a:lnTo>
                  <a:lnTo>
                    <a:pt x="39689" y="14702"/>
                  </a:lnTo>
                  <a:lnTo>
                    <a:pt x="8317" y="43980"/>
                  </a:lnTo>
                  <a:lnTo>
                    <a:pt x="861" y="54716"/>
                  </a:lnTo>
                  <a:lnTo>
                    <a:pt x="0" y="58673"/>
                  </a:lnTo>
                  <a:lnTo>
                    <a:pt x="2041" y="75990"/>
                  </a:lnTo>
                  <a:lnTo>
                    <a:pt x="3609" y="77795"/>
                  </a:lnTo>
                  <a:lnTo>
                    <a:pt x="19782" y="85452"/>
                  </a:lnTo>
                  <a:lnTo>
                    <a:pt x="51291" y="87665"/>
                  </a:lnTo>
                  <a:lnTo>
                    <a:pt x="79437" y="87044"/>
                  </a:lnTo>
                  <a:lnTo>
                    <a:pt x="123161" y="6870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 name="SMARTInkShape-959">
              <a:extLst>
                <a:ext uri="{FF2B5EF4-FFF2-40B4-BE49-F238E27FC236}">
                  <a16:creationId xmlns:a16="http://schemas.microsoft.com/office/drawing/2014/main" id="{6AF54AC1-D932-800B-85B4-0FC6C4C9C07A}"/>
                </a:ext>
              </a:extLst>
            </p:cNvPr>
            <p:cNvSpPr/>
            <p:nvPr>
              <p:custDataLst>
                <p:tags r:id="rId97"/>
              </p:custDataLst>
            </p:nvPr>
          </p:nvSpPr>
          <p:spPr>
            <a:xfrm>
              <a:off x="6273910" y="3721100"/>
              <a:ext cx="76091" cy="190424"/>
            </a:xfrm>
            <a:custGeom>
              <a:avLst/>
              <a:gdLst/>
              <a:ahLst/>
              <a:cxnLst/>
              <a:rect l="0" t="0" r="0" b="0"/>
              <a:pathLst>
                <a:path w="76091" h="190424">
                  <a:moveTo>
                    <a:pt x="31640" y="0"/>
                  </a:moveTo>
                  <a:lnTo>
                    <a:pt x="31640" y="0"/>
                  </a:lnTo>
                  <a:lnTo>
                    <a:pt x="35012" y="0"/>
                  </a:lnTo>
                  <a:lnTo>
                    <a:pt x="36004" y="705"/>
                  </a:lnTo>
                  <a:lnTo>
                    <a:pt x="36666" y="1881"/>
                  </a:lnTo>
                  <a:lnTo>
                    <a:pt x="37108" y="3371"/>
                  </a:lnTo>
                  <a:lnTo>
                    <a:pt x="32445" y="32603"/>
                  </a:lnTo>
                  <a:lnTo>
                    <a:pt x="24839" y="63612"/>
                  </a:lnTo>
                  <a:lnTo>
                    <a:pt x="18807" y="86347"/>
                  </a:lnTo>
                  <a:lnTo>
                    <a:pt x="12551" y="111662"/>
                  </a:lnTo>
                  <a:lnTo>
                    <a:pt x="4116" y="142550"/>
                  </a:lnTo>
                  <a:lnTo>
                    <a:pt x="725" y="170053"/>
                  </a:lnTo>
                  <a:lnTo>
                    <a:pt x="0" y="187529"/>
                  </a:lnTo>
                  <a:lnTo>
                    <a:pt x="1374" y="188519"/>
                  </a:lnTo>
                  <a:lnTo>
                    <a:pt x="13720" y="190109"/>
                  </a:lnTo>
                  <a:lnTo>
                    <a:pt x="29747" y="190423"/>
                  </a:lnTo>
                  <a:lnTo>
                    <a:pt x="60410" y="176188"/>
                  </a:lnTo>
                  <a:lnTo>
                    <a:pt x="76090" y="1651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 name="SMARTInkShape-960">
              <a:extLst>
                <a:ext uri="{FF2B5EF4-FFF2-40B4-BE49-F238E27FC236}">
                  <a16:creationId xmlns:a16="http://schemas.microsoft.com/office/drawing/2014/main" id="{51A0E429-CABE-2229-FE4B-1C2B9B258A7F}"/>
                </a:ext>
              </a:extLst>
            </p:cNvPr>
            <p:cNvSpPr/>
            <p:nvPr>
              <p:custDataLst>
                <p:tags r:id="rId98"/>
              </p:custDataLst>
            </p:nvPr>
          </p:nvSpPr>
          <p:spPr>
            <a:xfrm>
              <a:off x="6235700" y="3797300"/>
              <a:ext cx="152401" cy="31751"/>
            </a:xfrm>
            <a:custGeom>
              <a:avLst/>
              <a:gdLst/>
              <a:ahLst/>
              <a:cxnLst/>
              <a:rect l="0" t="0" r="0" b="0"/>
              <a:pathLst>
                <a:path w="152401" h="31751">
                  <a:moveTo>
                    <a:pt x="0" y="31750"/>
                  </a:moveTo>
                  <a:lnTo>
                    <a:pt x="0" y="31750"/>
                  </a:lnTo>
                  <a:lnTo>
                    <a:pt x="0" y="28379"/>
                  </a:lnTo>
                  <a:lnTo>
                    <a:pt x="5645" y="24843"/>
                  </a:lnTo>
                  <a:lnTo>
                    <a:pt x="33257" y="16823"/>
                  </a:lnTo>
                  <a:lnTo>
                    <a:pt x="59590" y="9151"/>
                  </a:lnTo>
                  <a:lnTo>
                    <a:pt x="86644" y="6474"/>
                  </a:lnTo>
                  <a:lnTo>
                    <a:pt x="115591" y="2232"/>
                  </a:lnTo>
                  <a:lnTo>
                    <a:pt x="1524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7" name="SMARTInkShape-Group201">
            <a:extLst>
              <a:ext uri="{FF2B5EF4-FFF2-40B4-BE49-F238E27FC236}">
                <a16:creationId xmlns:a16="http://schemas.microsoft.com/office/drawing/2014/main" id="{E6C56042-CE23-3025-50C0-ACCFA7FBDD2D}"/>
              </a:ext>
            </a:extLst>
          </p:cNvPr>
          <p:cNvGrpSpPr/>
          <p:nvPr/>
        </p:nvGrpSpPr>
        <p:grpSpPr>
          <a:xfrm>
            <a:off x="6611355" y="3740434"/>
            <a:ext cx="274371" cy="260067"/>
            <a:chOff x="6611355" y="3740434"/>
            <a:chExt cx="274371" cy="260067"/>
          </a:xfrm>
        </p:grpSpPr>
        <p:sp>
          <p:nvSpPr>
            <p:cNvPr id="173" name="SMARTInkShape-961">
              <a:extLst>
                <a:ext uri="{FF2B5EF4-FFF2-40B4-BE49-F238E27FC236}">
                  <a16:creationId xmlns:a16="http://schemas.microsoft.com/office/drawing/2014/main" id="{26785835-D789-99DD-C0D7-0445A913C1F0}"/>
                </a:ext>
              </a:extLst>
            </p:cNvPr>
            <p:cNvSpPr/>
            <p:nvPr>
              <p:custDataLst>
                <p:tags r:id="rId87"/>
              </p:custDataLst>
            </p:nvPr>
          </p:nvSpPr>
          <p:spPr>
            <a:xfrm>
              <a:off x="6840431" y="3919201"/>
              <a:ext cx="45295" cy="68738"/>
            </a:xfrm>
            <a:custGeom>
              <a:avLst/>
              <a:gdLst/>
              <a:ahLst/>
              <a:cxnLst/>
              <a:rect l="0" t="0" r="0" b="0"/>
              <a:pathLst>
                <a:path w="45295" h="68738">
                  <a:moveTo>
                    <a:pt x="17569" y="30499"/>
                  </a:moveTo>
                  <a:lnTo>
                    <a:pt x="17569" y="30499"/>
                  </a:lnTo>
                  <a:lnTo>
                    <a:pt x="17569" y="21661"/>
                  </a:lnTo>
                  <a:lnTo>
                    <a:pt x="19451" y="17634"/>
                  </a:lnTo>
                  <a:lnTo>
                    <a:pt x="21933" y="13492"/>
                  </a:lnTo>
                  <a:lnTo>
                    <a:pt x="23527" y="5084"/>
                  </a:lnTo>
                  <a:lnTo>
                    <a:pt x="23658" y="2972"/>
                  </a:lnTo>
                  <a:lnTo>
                    <a:pt x="23039" y="1564"/>
                  </a:lnTo>
                  <a:lnTo>
                    <a:pt x="21921" y="626"/>
                  </a:lnTo>
                  <a:lnTo>
                    <a:pt x="20470" y="0"/>
                  </a:lnTo>
                  <a:lnTo>
                    <a:pt x="15096" y="3068"/>
                  </a:lnTo>
                  <a:lnTo>
                    <a:pt x="8708" y="9135"/>
                  </a:lnTo>
                  <a:lnTo>
                    <a:pt x="3518" y="16536"/>
                  </a:lnTo>
                  <a:lnTo>
                    <a:pt x="0" y="32005"/>
                  </a:lnTo>
                  <a:lnTo>
                    <a:pt x="2329" y="49995"/>
                  </a:lnTo>
                  <a:lnTo>
                    <a:pt x="10859" y="65360"/>
                  </a:lnTo>
                  <a:lnTo>
                    <a:pt x="15213" y="67851"/>
                  </a:lnTo>
                  <a:lnTo>
                    <a:pt x="25694" y="68737"/>
                  </a:lnTo>
                  <a:lnTo>
                    <a:pt x="30041" y="66574"/>
                  </a:lnTo>
                  <a:lnTo>
                    <a:pt x="36753" y="58527"/>
                  </a:lnTo>
                  <a:lnTo>
                    <a:pt x="44498" y="45467"/>
                  </a:lnTo>
                  <a:lnTo>
                    <a:pt x="45294" y="35035"/>
                  </a:lnTo>
                  <a:lnTo>
                    <a:pt x="43298" y="24754"/>
                  </a:lnTo>
                  <a:lnTo>
                    <a:pt x="38206" y="15000"/>
                  </a:lnTo>
                  <a:lnTo>
                    <a:pt x="34267" y="9970"/>
                  </a:lnTo>
                  <a:lnTo>
                    <a:pt x="32229" y="9052"/>
                  </a:lnTo>
                  <a:lnTo>
                    <a:pt x="30164" y="9145"/>
                  </a:lnTo>
                  <a:lnTo>
                    <a:pt x="25989" y="11130"/>
                  </a:lnTo>
                  <a:lnTo>
                    <a:pt x="17569" y="1779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 name="SMARTInkShape-962">
              <a:extLst>
                <a:ext uri="{FF2B5EF4-FFF2-40B4-BE49-F238E27FC236}">
                  <a16:creationId xmlns:a16="http://schemas.microsoft.com/office/drawing/2014/main" id="{C819933F-AE46-BAB5-9886-4B6D97DF05E7}"/>
                </a:ext>
              </a:extLst>
            </p:cNvPr>
            <p:cNvSpPr/>
            <p:nvPr>
              <p:custDataLst>
                <p:tags r:id="rId88"/>
              </p:custDataLst>
            </p:nvPr>
          </p:nvSpPr>
          <p:spPr>
            <a:xfrm>
              <a:off x="6617582" y="3892550"/>
              <a:ext cx="107069" cy="12701"/>
            </a:xfrm>
            <a:custGeom>
              <a:avLst/>
              <a:gdLst/>
              <a:ahLst/>
              <a:cxnLst/>
              <a:rect l="0" t="0" r="0" b="0"/>
              <a:pathLst>
                <a:path w="107069" h="12701">
                  <a:moveTo>
                    <a:pt x="5468" y="12700"/>
                  </a:moveTo>
                  <a:lnTo>
                    <a:pt x="5468" y="12700"/>
                  </a:lnTo>
                  <a:lnTo>
                    <a:pt x="0" y="7233"/>
                  </a:lnTo>
                  <a:lnTo>
                    <a:pt x="29560" y="2037"/>
                  </a:lnTo>
                  <a:lnTo>
                    <a:pt x="54887" y="403"/>
                  </a:lnTo>
                  <a:lnTo>
                    <a:pt x="107068"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5" name="SMARTInkShape-963">
              <a:extLst>
                <a:ext uri="{FF2B5EF4-FFF2-40B4-BE49-F238E27FC236}">
                  <a16:creationId xmlns:a16="http://schemas.microsoft.com/office/drawing/2014/main" id="{D0DDD1BD-B5F2-B5FD-39DF-7E15882E3174}"/>
                </a:ext>
              </a:extLst>
            </p:cNvPr>
            <p:cNvSpPr/>
            <p:nvPr>
              <p:custDataLst>
                <p:tags r:id="rId89"/>
              </p:custDataLst>
            </p:nvPr>
          </p:nvSpPr>
          <p:spPr>
            <a:xfrm>
              <a:off x="6611355" y="3740434"/>
              <a:ext cx="52625" cy="260067"/>
            </a:xfrm>
            <a:custGeom>
              <a:avLst/>
              <a:gdLst/>
              <a:ahLst/>
              <a:cxnLst/>
              <a:rect l="0" t="0" r="0" b="0"/>
              <a:pathLst>
                <a:path w="52625" h="260067">
                  <a:moveTo>
                    <a:pt x="24395" y="12416"/>
                  </a:moveTo>
                  <a:lnTo>
                    <a:pt x="24395" y="12416"/>
                  </a:lnTo>
                  <a:lnTo>
                    <a:pt x="27767" y="9045"/>
                  </a:lnTo>
                  <a:lnTo>
                    <a:pt x="31302" y="7390"/>
                  </a:lnTo>
                  <a:lnTo>
                    <a:pt x="33232" y="6949"/>
                  </a:lnTo>
                  <a:lnTo>
                    <a:pt x="43494" y="1156"/>
                  </a:lnTo>
                  <a:lnTo>
                    <a:pt x="51921" y="0"/>
                  </a:lnTo>
                  <a:lnTo>
                    <a:pt x="52624" y="2022"/>
                  </a:lnTo>
                  <a:lnTo>
                    <a:pt x="50241" y="14276"/>
                  </a:lnTo>
                  <a:lnTo>
                    <a:pt x="41234" y="38941"/>
                  </a:lnTo>
                  <a:lnTo>
                    <a:pt x="31971" y="66136"/>
                  </a:lnTo>
                  <a:lnTo>
                    <a:pt x="22521" y="94289"/>
                  </a:lnTo>
                  <a:lnTo>
                    <a:pt x="12629" y="117186"/>
                  </a:lnTo>
                  <a:lnTo>
                    <a:pt x="4133" y="148587"/>
                  </a:lnTo>
                  <a:lnTo>
                    <a:pt x="1279" y="172420"/>
                  </a:lnTo>
                  <a:lnTo>
                    <a:pt x="10" y="195712"/>
                  </a:lnTo>
                  <a:lnTo>
                    <a:pt x="0" y="223986"/>
                  </a:lnTo>
                  <a:lnTo>
                    <a:pt x="5345" y="26006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 name="SMARTInkShape-964">
              <a:extLst>
                <a:ext uri="{FF2B5EF4-FFF2-40B4-BE49-F238E27FC236}">
                  <a16:creationId xmlns:a16="http://schemas.microsoft.com/office/drawing/2014/main" id="{28912792-EF1C-2E63-E327-DA2A582E1594}"/>
                </a:ext>
              </a:extLst>
            </p:cNvPr>
            <p:cNvSpPr/>
            <p:nvPr>
              <p:custDataLst>
                <p:tags r:id="rId90"/>
              </p:custDataLst>
            </p:nvPr>
          </p:nvSpPr>
          <p:spPr>
            <a:xfrm>
              <a:off x="6724650" y="3773616"/>
              <a:ext cx="18689" cy="226885"/>
            </a:xfrm>
            <a:custGeom>
              <a:avLst/>
              <a:gdLst/>
              <a:ahLst/>
              <a:cxnLst/>
              <a:rect l="0" t="0" r="0" b="0"/>
              <a:pathLst>
                <a:path w="18689" h="226885">
                  <a:moveTo>
                    <a:pt x="0" y="42734"/>
                  </a:moveTo>
                  <a:lnTo>
                    <a:pt x="0" y="42734"/>
                  </a:lnTo>
                  <a:lnTo>
                    <a:pt x="8837" y="14123"/>
                  </a:lnTo>
                  <a:lnTo>
                    <a:pt x="17828" y="0"/>
                  </a:lnTo>
                  <a:lnTo>
                    <a:pt x="18235" y="133"/>
                  </a:lnTo>
                  <a:lnTo>
                    <a:pt x="18688" y="2163"/>
                  </a:lnTo>
                  <a:lnTo>
                    <a:pt x="15572" y="24128"/>
                  </a:lnTo>
                  <a:lnTo>
                    <a:pt x="12095" y="45753"/>
                  </a:lnTo>
                  <a:lnTo>
                    <a:pt x="8198" y="69476"/>
                  </a:lnTo>
                  <a:lnTo>
                    <a:pt x="4114" y="94130"/>
                  </a:lnTo>
                  <a:lnTo>
                    <a:pt x="1829" y="119199"/>
                  </a:lnTo>
                  <a:lnTo>
                    <a:pt x="812" y="143746"/>
                  </a:lnTo>
                  <a:lnTo>
                    <a:pt x="241" y="175282"/>
                  </a:lnTo>
                  <a:lnTo>
                    <a:pt x="1929" y="201535"/>
                  </a:lnTo>
                  <a:lnTo>
                    <a:pt x="12700" y="2268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1" name="SMARTInkShape-Group202">
            <a:extLst>
              <a:ext uri="{FF2B5EF4-FFF2-40B4-BE49-F238E27FC236}">
                <a16:creationId xmlns:a16="http://schemas.microsoft.com/office/drawing/2014/main" id="{A5C9E499-0E14-17D9-7EFD-A276F1DC20CD}"/>
              </a:ext>
            </a:extLst>
          </p:cNvPr>
          <p:cNvGrpSpPr/>
          <p:nvPr/>
        </p:nvGrpSpPr>
        <p:grpSpPr>
          <a:xfrm>
            <a:off x="7226300" y="3763539"/>
            <a:ext cx="628651" cy="187844"/>
            <a:chOff x="7226300" y="3763539"/>
            <a:chExt cx="628651" cy="187844"/>
          </a:xfrm>
        </p:grpSpPr>
        <p:sp>
          <p:nvSpPr>
            <p:cNvPr id="178" name="SMARTInkShape-965">
              <a:extLst>
                <a:ext uri="{FF2B5EF4-FFF2-40B4-BE49-F238E27FC236}">
                  <a16:creationId xmlns:a16="http://schemas.microsoft.com/office/drawing/2014/main" id="{1FCFECB2-6900-DCBF-8407-6793673659CA}"/>
                </a:ext>
              </a:extLst>
            </p:cNvPr>
            <p:cNvSpPr/>
            <p:nvPr>
              <p:custDataLst>
                <p:tags r:id="rId84"/>
              </p:custDataLst>
            </p:nvPr>
          </p:nvSpPr>
          <p:spPr>
            <a:xfrm>
              <a:off x="7611201" y="3829335"/>
              <a:ext cx="243750" cy="114016"/>
            </a:xfrm>
            <a:custGeom>
              <a:avLst/>
              <a:gdLst/>
              <a:ahLst/>
              <a:cxnLst/>
              <a:rect l="0" t="0" r="0" b="0"/>
              <a:pathLst>
                <a:path w="243750" h="114016">
                  <a:moveTo>
                    <a:pt x="8799" y="44165"/>
                  </a:moveTo>
                  <a:lnTo>
                    <a:pt x="8799" y="44165"/>
                  </a:lnTo>
                  <a:lnTo>
                    <a:pt x="12171" y="40794"/>
                  </a:lnTo>
                  <a:lnTo>
                    <a:pt x="17588" y="39139"/>
                  </a:lnTo>
                  <a:lnTo>
                    <a:pt x="47714" y="33502"/>
                  </a:lnTo>
                  <a:lnTo>
                    <a:pt x="70012" y="28362"/>
                  </a:lnTo>
                  <a:lnTo>
                    <a:pt x="82012" y="20687"/>
                  </a:lnTo>
                  <a:lnTo>
                    <a:pt x="90943" y="12779"/>
                  </a:lnTo>
                  <a:lnTo>
                    <a:pt x="85846" y="6980"/>
                  </a:lnTo>
                  <a:lnTo>
                    <a:pt x="70663" y="1882"/>
                  </a:lnTo>
                  <a:lnTo>
                    <a:pt x="52450" y="0"/>
                  </a:lnTo>
                  <a:lnTo>
                    <a:pt x="27614" y="5207"/>
                  </a:lnTo>
                  <a:lnTo>
                    <a:pt x="16569" y="12553"/>
                  </a:lnTo>
                  <a:lnTo>
                    <a:pt x="7729" y="27037"/>
                  </a:lnTo>
                  <a:lnTo>
                    <a:pt x="643" y="44735"/>
                  </a:lnTo>
                  <a:lnTo>
                    <a:pt x="0" y="55236"/>
                  </a:lnTo>
                  <a:lnTo>
                    <a:pt x="817" y="60012"/>
                  </a:lnTo>
                  <a:lnTo>
                    <a:pt x="5487" y="69082"/>
                  </a:lnTo>
                  <a:lnTo>
                    <a:pt x="12265" y="77112"/>
                  </a:lnTo>
                  <a:lnTo>
                    <a:pt x="19982" y="83032"/>
                  </a:lnTo>
                  <a:lnTo>
                    <a:pt x="24721" y="84187"/>
                  </a:lnTo>
                  <a:lnTo>
                    <a:pt x="35631" y="83590"/>
                  </a:lnTo>
                  <a:lnTo>
                    <a:pt x="43772" y="80972"/>
                  </a:lnTo>
                  <a:lnTo>
                    <a:pt x="72467" y="67373"/>
                  </a:lnTo>
                  <a:lnTo>
                    <a:pt x="101251" y="37065"/>
                  </a:lnTo>
                  <a:lnTo>
                    <a:pt x="123902" y="11858"/>
                  </a:lnTo>
                  <a:lnTo>
                    <a:pt x="128865" y="8640"/>
                  </a:lnTo>
                  <a:lnTo>
                    <a:pt x="134429" y="6573"/>
                  </a:lnTo>
                  <a:lnTo>
                    <a:pt x="137072" y="10054"/>
                  </a:lnTo>
                  <a:lnTo>
                    <a:pt x="144517" y="23786"/>
                  </a:lnTo>
                  <a:lnTo>
                    <a:pt x="147712" y="45863"/>
                  </a:lnTo>
                  <a:lnTo>
                    <a:pt x="147561" y="66462"/>
                  </a:lnTo>
                  <a:lnTo>
                    <a:pt x="143002" y="86787"/>
                  </a:lnTo>
                  <a:lnTo>
                    <a:pt x="143423" y="89513"/>
                  </a:lnTo>
                  <a:lnTo>
                    <a:pt x="144409" y="91330"/>
                  </a:lnTo>
                  <a:lnTo>
                    <a:pt x="147691" y="94246"/>
                  </a:lnTo>
                  <a:lnTo>
                    <a:pt x="150021" y="92764"/>
                  </a:lnTo>
                  <a:lnTo>
                    <a:pt x="175614" y="64440"/>
                  </a:lnTo>
                  <a:lnTo>
                    <a:pt x="202111" y="35389"/>
                  </a:lnTo>
                  <a:lnTo>
                    <a:pt x="212832" y="26278"/>
                  </a:lnTo>
                  <a:lnTo>
                    <a:pt x="216787" y="23774"/>
                  </a:lnTo>
                  <a:lnTo>
                    <a:pt x="220130" y="22810"/>
                  </a:lnTo>
                  <a:lnTo>
                    <a:pt x="223064" y="22873"/>
                  </a:lnTo>
                  <a:lnTo>
                    <a:pt x="225726" y="23620"/>
                  </a:lnTo>
                  <a:lnTo>
                    <a:pt x="230565" y="30095"/>
                  </a:lnTo>
                  <a:lnTo>
                    <a:pt x="234361" y="40734"/>
                  </a:lnTo>
                  <a:lnTo>
                    <a:pt x="236799" y="68678"/>
                  </a:lnTo>
                  <a:lnTo>
                    <a:pt x="241684" y="99787"/>
                  </a:lnTo>
                  <a:lnTo>
                    <a:pt x="243749" y="11401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9" name="SMARTInkShape-966">
              <a:extLst>
                <a:ext uri="{FF2B5EF4-FFF2-40B4-BE49-F238E27FC236}">
                  <a16:creationId xmlns:a16="http://schemas.microsoft.com/office/drawing/2014/main" id="{EAB49A41-89B3-236B-F125-402844F26358}"/>
                </a:ext>
              </a:extLst>
            </p:cNvPr>
            <p:cNvSpPr/>
            <p:nvPr>
              <p:custDataLst>
                <p:tags r:id="rId85"/>
              </p:custDataLst>
            </p:nvPr>
          </p:nvSpPr>
          <p:spPr>
            <a:xfrm>
              <a:off x="7423150" y="3763539"/>
              <a:ext cx="113541" cy="186162"/>
            </a:xfrm>
            <a:custGeom>
              <a:avLst/>
              <a:gdLst/>
              <a:ahLst/>
              <a:cxnLst/>
              <a:rect l="0" t="0" r="0" b="0"/>
              <a:pathLst>
                <a:path w="113541" h="186162">
                  <a:moveTo>
                    <a:pt x="0" y="33761"/>
                  </a:moveTo>
                  <a:lnTo>
                    <a:pt x="0" y="33761"/>
                  </a:lnTo>
                  <a:lnTo>
                    <a:pt x="705" y="19258"/>
                  </a:lnTo>
                  <a:lnTo>
                    <a:pt x="5468" y="1190"/>
                  </a:lnTo>
                  <a:lnTo>
                    <a:pt x="6468" y="52"/>
                  </a:lnTo>
                  <a:lnTo>
                    <a:pt x="7840" y="0"/>
                  </a:lnTo>
                  <a:lnTo>
                    <a:pt x="9460" y="670"/>
                  </a:lnTo>
                  <a:lnTo>
                    <a:pt x="11259" y="7060"/>
                  </a:lnTo>
                  <a:lnTo>
                    <a:pt x="11354" y="17660"/>
                  </a:lnTo>
                  <a:lnTo>
                    <a:pt x="7547" y="45580"/>
                  </a:lnTo>
                  <a:lnTo>
                    <a:pt x="6704" y="69013"/>
                  </a:lnTo>
                  <a:lnTo>
                    <a:pt x="6455" y="98299"/>
                  </a:lnTo>
                  <a:lnTo>
                    <a:pt x="6381" y="127437"/>
                  </a:lnTo>
                  <a:lnTo>
                    <a:pt x="6353" y="155188"/>
                  </a:lnTo>
                  <a:lnTo>
                    <a:pt x="6352" y="154929"/>
                  </a:lnTo>
                  <a:lnTo>
                    <a:pt x="9722" y="147823"/>
                  </a:lnTo>
                  <a:lnTo>
                    <a:pt x="17021" y="142546"/>
                  </a:lnTo>
                  <a:lnTo>
                    <a:pt x="33031" y="131846"/>
                  </a:lnTo>
                  <a:lnTo>
                    <a:pt x="54032" y="109266"/>
                  </a:lnTo>
                  <a:lnTo>
                    <a:pt x="72923" y="85027"/>
                  </a:lnTo>
                  <a:lnTo>
                    <a:pt x="101312" y="61083"/>
                  </a:lnTo>
                  <a:lnTo>
                    <a:pt x="105642" y="58326"/>
                  </a:lnTo>
                  <a:lnTo>
                    <a:pt x="108528" y="57899"/>
                  </a:lnTo>
                  <a:lnTo>
                    <a:pt x="110452" y="59025"/>
                  </a:lnTo>
                  <a:lnTo>
                    <a:pt x="111735" y="61187"/>
                  </a:lnTo>
                  <a:lnTo>
                    <a:pt x="113540" y="74343"/>
                  </a:lnTo>
                  <a:lnTo>
                    <a:pt x="109175" y="105201"/>
                  </a:lnTo>
                  <a:lnTo>
                    <a:pt x="103747" y="133715"/>
                  </a:lnTo>
                  <a:lnTo>
                    <a:pt x="98513" y="161520"/>
                  </a:lnTo>
                  <a:lnTo>
                    <a:pt x="98582" y="170035"/>
                  </a:lnTo>
                  <a:lnTo>
                    <a:pt x="101600" y="18616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0" name="SMARTInkShape-967">
              <a:extLst>
                <a:ext uri="{FF2B5EF4-FFF2-40B4-BE49-F238E27FC236}">
                  <a16:creationId xmlns:a16="http://schemas.microsoft.com/office/drawing/2014/main" id="{CD417CF0-CBF4-CF88-AB68-199AACEACEDB}"/>
                </a:ext>
              </a:extLst>
            </p:cNvPr>
            <p:cNvSpPr/>
            <p:nvPr>
              <p:custDataLst>
                <p:tags r:id="rId86"/>
              </p:custDataLst>
            </p:nvPr>
          </p:nvSpPr>
          <p:spPr>
            <a:xfrm>
              <a:off x="7226300" y="3829426"/>
              <a:ext cx="151140" cy="121957"/>
            </a:xfrm>
            <a:custGeom>
              <a:avLst/>
              <a:gdLst/>
              <a:ahLst/>
              <a:cxnLst/>
              <a:rect l="0" t="0" r="0" b="0"/>
              <a:pathLst>
                <a:path w="151140" h="121957">
                  <a:moveTo>
                    <a:pt x="0" y="31374"/>
                  </a:moveTo>
                  <a:lnTo>
                    <a:pt x="0" y="31374"/>
                  </a:lnTo>
                  <a:lnTo>
                    <a:pt x="11555" y="10359"/>
                  </a:lnTo>
                  <a:lnTo>
                    <a:pt x="12671" y="0"/>
                  </a:lnTo>
                  <a:lnTo>
                    <a:pt x="8334" y="30036"/>
                  </a:lnTo>
                  <a:lnTo>
                    <a:pt x="6611" y="60944"/>
                  </a:lnTo>
                  <a:lnTo>
                    <a:pt x="9799" y="81528"/>
                  </a:lnTo>
                  <a:lnTo>
                    <a:pt x="18583" y="101033"/>
                  </a:lnTo>
                  <a:lnTo>
                    <a:pt x="24252" y="108195"/>
                  </a:lnTo>
                  <a:lnTo>
                    <a:pt x="26751" y="110104"/>
                  </a:lnTo>
                  <a:lnTo>
                    <a:pt x="29828" y="110672"/>
                  </a:lnTo>
                  <a:lnTo>
                    <a:pt x="37012" y="109422"/>
                  </a:lnTo>
                  <a:lnTo>
                    <a:pt x="43026" y="104632"/>
                  </a:lnTo>
                  <a:lnTo>
                    <a:pt x="52636" y="90060"/>
                  </a:lnTo>
                  <a:lnTo>
                    <a:pt x="63496" y="61819"/>
                  </a:lnTo>
                  <a:lnTo>
                    <a:pt x="74628" y="43961"/>
                  </a:lnTo>
                  <a:lnTo>
                    <a:pt x="75153" y="41882"/>
                  </a:lnTo>
                  <a:lnTo>
                    <a:pt x="75502" y="41202"/>
                  </a:lnTo>
                  <a:lnTo>
                    <a:pt x="75734" y="41453"/>
                  </a:lnTo>
                  <a:lnTo>
                    <a:pt x="75889" y="42327"/>
                  </a:lnTo>
                  <a:lnTo>
                    <a:pt x="80503" y="49504"/>
                  </a:lnTo>
                  <a:lnTo>
                    <a:pt x="83354" y="60578"/>
                  </a:lnTo>
                  <a:lnTo>
                    <a:pt x="92481" y="81044"/>
                  </a:lnTo>
                  <a:lnTo>
                    <a:pt x="95431" y="90844"/>
                  </a:lnTo>
                  <a:lnTo>
                    <a:pt x="109394" y="113838"/>
                  </a:lnTo>
                  <a:lnTo>
                    <a:pt x="119588" y="121738"/>
                  </a:lnTo>
                  <a:lnTo>
                    <a:pt x="122765" y="121956"/>
                  </a:lnTo>
                  <a:lnTo>
                    <a:pt x="125588" y="120690"/>
                  </a:lnTo>
                  <a:lnTo>
                    <a:pt x="128175" y="118435"/>
                  </a:lnTo>
                  <a:lnTo>
                    <a:pt x="135187" y="105148"/>
                  </a:lnTo>
                  <a:lnTo>
                    <a:pt x="143878" y="76625"/>
                  </a:lnTo>
                  <a:lnTo>
                    <a:pt x="151139" y="45547"/>
                  </a:lnTo>
                  <a:lnTo>
                    <a:pt x="146050" y="1232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6" name="SMARTInkShape-Group203">
            <a:extLst>
              <a:ext uri="{FF2B5EF4-FFF2-40B4-BE49-F238E27FC236}">
                <a16:creationId xmlns:a16="http://schemas.microsoft.com/office/drawing/2014/main" id="{57AC783E-6B86-79FF-0833-D165739376E0}"/>
              </a:ext>
            </a:extLst>
          </p:cNvPr>
          <p:cNvGrpSpPr/>
          <p:nvPr/>
        </p:nvGrpSpPr>
        <p:grpSpPr>
          <a:xfrm>
            <a:off x="1962291" y="4356231"/>
            <a:ext cx="322451" cy="285620"/>
            <a:chOff x="1962291" y="4356231"/>
            <a:chExt cx="322451" cy="285620"/>
          </a:xfrm>
        </p:grpSpPr>
        <p:sp>
          <p:nvSpPr>
            <p:cNvPr id="182" name="SMARTInkShape-968">
              <a:extLst>
                <a:ext uri="{FF2B5EF4-FFF2-40B4-BE49-F238E27FC236}">
                  <a16:creationId xmlns:a16="http://schemas.microsoft.com/office/drawing/2014/main" id="{9A13BDBB-13E6-40A7-5F5E-8289AE402DC1}"/>
                </a:ext>
              </a:extLst>
            </p:cNvPr>
            <p:cNvSpPr/>
            <p:nvPr>
              <p:custDataLst>
                <p:tags r:id="rId80"/>
              </p:custDataLst>
            </p:nvPr>
          </p:nvSpPr>
          <p:spPr>
            <a:xfrm>
              <a:off x="2230434" y="4578373"/>
              <a:ext cx="54308" cy="59026"/>
            </a:xfrm>
            <a:custGeom>
              <a:avLst/>
              <a:gdLst/>
              <a:ahLst/>
              <a:cxnLst/>
              <a:rect l="0" t="0" r="0" b="0"/>
              <a:pathLst>
                <a:path w="54308" h="59026">
                  <a:moveTo>
                    <a:pt x="36516" y="6327"/>
                  </a:moveTo>
                  <a:lnTo>
                    <a:pt x="36516" y="6327"/>
                  </a:lnTo>
                  <a:lnTo>
                    <a:pt x="36516" y="239"/>
                  </a:lnTo>
                  <a:lnTo>
                    <a:pt x="24307" y="0"/>
                  </a:lnTo>
                  <a:lnTo>
                    <a:pt x="12751" y="3355"/>
                  </a:lnTo>
                  <a:lnTo>
                    <a:pt x="6433" y="10651"/>
                  </a:lnTo>
                  <a:lnTo>
                    <a:pt x="1979" y="20948"/>
                  </a:lnTo>
                  <a:lnTo>
                    <a:pt x="0" y="32581"/>
                  </a:lnTo>
                  <a:lnTo>
                    <a:pt x="1001" y="42925"/>
                  </a:lnTo>
                  <a:lnTo>
                    <a:pt x="2257" y="47659"/>
                  </a:lnTo>
                  <a:lnTo>
                    <a:pt x="5209" y="51520"/>
                  </a:lnTo>
                  <a:lnTo>
                    <a:pt x="14135" y="57693"/>
                  </a:lnTo>
                  <a:lnTo>
                    <a:pt x="25158" y="59025"/>
                  </a:lnTo>
                  <a:lnTo>
                    <a:pt x="41382" y="55808"/>
                  </a:lnTo>
                  <a:lnTo>
                    <a:pt x="46110" y="54131"/>
                  </a:lnTo>
                  <a:lnTo>
                    <a:pt x="49262" y="50191"/>
                  </a:lnTo>
                  <a:lnTo>
                    <a:pt x="53698" y="32572"/>
                  </a:lnTo>
                  <a:lnTo>
                    <a:pt x="54307" y="17788"/>
                  </a:lnTo>
                  <a:lnTo>
                    <a:pt x="51949" y="8834"/>
                  </a:lnTo>
                  <a:lnTo>
                    <a:pt x="48921" y="6587"/>
                  </a:lnTo>
                  <a:lnTo>
                    <a:pt x="44786" y="5795"/>
                  </a:lnTo>
                  <a:lnTo>
                    <a:pt x="29683" y="6223"/>
                  </a:lnTo>
                  <a:lnTo>
                    <a:pt x="27727" y="7668"/>
                  </a:lnTo>
                  <a:lnTo>
                    <a:pt x="23816" y="1902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3" name="SMARTInkShape-969">
              <a:extLst>
                <a:ext uri="{FF2B5EF4-FFF2-40B4-BE49-F238E27FC236}">
                  <a16:creationId xmlns:a16="http://schemas.microsoft.com/office/drawing/2014/main" id="{89B2FF18-D758-E49A-0ABD-CC6D7337BBBF}"/>
                </a:ext>
              </a:extLst>
            </p:cNvPr>
            <p:cNvSpPr/>
            <p:nvPr>
              <p:custDataLst>
                <p:tags r:id="rId81"/>
              </p:custDataLst>
            </p:nvPr>
          </p:nvSpPr>
          <p:spPr>
            <a:xfrm>
              <a:off x="1968500" y="4521200"/>
              <a:ext cx="139701" cy="25401"/>
            </a:xfrm>
            <a:custGeom>
              <a:avLst/>
              <a:gdLst/>
              <a:ahLst/>
              <a:cxnLst/>
              <a:rect l="0" t="0" r="0" b="0"/>
              <a:pathLst>
                <a:path w="139701" h="25401">
                  <a:moveTo>
                    <a:pt x="0" y="25400"/>
                  </a:moveTo>
                  <a:lnTo>
                    <a:pt x="0" y="25400"/>
                  </a:lnTo>
                  <a:lnTo>
                    <a:pt x="29886" y="16562"/>
                  </a:lnTo>
                  <a:lnTo>
                    <a:pt x="57488" y="8393"/>
                  </a:lnTo>
                  <a:lnTo>
                    <a:pt x="82571" y="2801"/>
                  </a:lnTo>
                  <a:lnTo>
                    <a:pt x="113366" y="830"/>
                  </a:lnTo>
                  <a:lnTo>
                    <a:pt x="1397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4" name="SMARTInkShape-970">
              <a:extLst>
                <a:ext uri="{FF2B5EF4-FFF2-40B4-BE49-F238E27FC236}">
                  <a16:creationId xmlns:a16="http://schemas.microsoft.com/office/drawing/2014/main" id="{1665D18B-C024-68B7-B34A-5D9FC8B234FB}"/>
                </a:ext>
              </a:extLst>
            </p:cNvPr>
            <p:cNvSpPr/>
            <p:nvPr>
              <p:custDataLst>
                <p:tags r:id="rId82"/>
              </p:custDataLst>
            </p:nvPr>
          </p:nvSpPr>
          <p:spPr>
            <a:xfrm>
              <a:off x="2133600" y="4382169"/>
              <a:ext cx="25401" cy="259682"/>
            </a:xfrm>
            <a:custGeom>
              <a:avLst/>
              <a:gdLst/>
              <a:ahLst/>
              <a:cxnLst/>
              <a:rect l="0" t="0" r="0" b="0"/>
              <a:pathLst>
                <a:path w="25401" h="259682">
                  <a:moveTo>
                    <a:pt x="0" y="37431"/>
                  </a:moveTo>
                  <a:lnTo>
                    <a:pt x="0" y="37431"/>
                  </a:lnTo>
                  <a:lnTo>
                    <a:pt x="6907" y="20472"/>
                  </a:lnTo>
                  <a:lnTo>
                    <a:pt x="8838" y="17658"/>
                  </a:lnTo>
                  <a:lnTo>
                    <a:pt x="10983" y="10769"/>
                  </a:lnTo>
                  <a:lnTo>
                    <a:pt x="12600" y="0"/>
                  </a:lnTo>
                  <a:lnTo>
                    <a:pt x="9299" y="2900"/>
                  </a:lnTo>
                  <a:lnTo>
                    <a:pt x="3853" y="21712"/>
                  </a:lnTo>
                  <a:lnTo>
                    <a:pt x="1142" y="52999"/>
                  </a:lnTo>
                  <a:lnTo>
                    <a:pt x="507" y="74924"/>
                  </a:lnTo>
                  <a:lnTo>
                    <a:pt x="226" y="97839"/>
                  </a:lnTo>
                  <a:lnTo>
                    <a:pt x="100" y="124486"/>
                  </a:lnTo>
                  <a:lnTo>
                    <a:pt x="1926" y="147148"/>
                  </a:lnTo>
                  <a:lnTo>
                    <a:pt x="5040" y="173891"/>
                  </a:lnTo>
                  <a:lnTo>
                    <a:pt x="7843" y="198984"/>
                  </a:lnTo>
                  <a:lnTo>
                    <a:pt x="13143" y="224999"/>
                  </a:lnTo>
                  <a:lnTo>
                    <a:pt x="25400" y="25968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5" name="SMARTInkShape-971">
              <a:extLst>
                <a:ext uri="{FF2B5EF4-FFF2-40B4-BE49-F238E27FC236}">
                  <a16:creationId xmlns:a16="http://schemas.microsoft.com/office/drawing/2014/main" id="{1B4250B4-AA44-D28F-984A-7F0E12C8F71F}"/>
                </a:ext>
              </a:extLst>
            </p:cNvPr>
            <p:cNvSpPr/>
            <p:nvPr>
              <p:custDataLst>
                <p:tags r:id="rId83"/>
              </p:custDataLst>
            </p:nvPr>
          </p:nvSpPr>
          <p:spPr>
            <a:xfrm>
              <a:off x="1962291" y="4356231"/>
              <a:ext cx="41306" cy="253870"/>
            </a:xfrm>
            <a:custGeom>
              <a:avLst/>
              <a:gdLst/>
              <a:ahLst/>
              <a:cxnLst/>
              <a:rect l="0" t="0" r="0" b="0"/>
              <a:pathLst>
                <a:path w="41306" h="253870">
                  <a:moveTo>
                    <a:pt x="25259" y="25269"/>
                  </a:moveTo>
                  <a:lnTo>
                    <a:pt x="25259" y="25269"/>
                  </a:lnTo>
                  <a:lnTo>
                    <a:pt x="28630" y="21898"/>
                  </a:lnTo>
                  <a:lnTo>
                    <a:pt x="30285" y="16480"/>
                  </a:lnTo>
                  <a:lnTo>
                    <a:pt x="31726" y="10073"/>
                  </a:lnTo>
                  <a:lnTo>
                    <a:pt x="37875" y="0"/>
                  </a:lnTo>
                  <a:lnTo>
                    <a:pt x="41305" y="3278"/>
                  </a:lnTo>
                  <a:lnTo>
                    <a:pt x="41092" y="12438"/>
                  </a:lnTo>
                  <a:lnTo>
                    <a:pt x="35124" y="37224"/>
                  </a:lnTo>
                  <a:lnTo>
                    <a:pt x="26300" y="67617"/>
                  </a:lnTo>
                  <a:lnTo>
                    <a:pt x="17336" y="94496"/>
                  </a:lnTo>
                  <a:lnTo>
                    <a:pt x="9506" y="118453"/>
                  </a:lnTo>
                  <a:lnTo>
                    <a:pt x="3489" y="145511"/>
                  </a:lnTo>
                  <a:lnTo>
                    <a:pt x="576" y="175602"/>
                  </a:lnTo>
                  <a:lnTo>
                    <a:pt x="0" y="206423"/>
                  </a:lnTo>
                  <a:lnTo>
                    <a:pt x="1333" y="224315"/>
                  </a:lnTo>
                  <a:lnTo>
                    <a:pt x="12559" y="25386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3" name="SMARTInkShape-Group204">
            <a:extLst>
              <a:ext uri="{FF2B5EF4-FFF2-40B4-BE49-F238E27FC236}">
                <a16:creationId xmlns:a16="http://schemas.microsoft.com/office/drawing/2014/main" id="{B3FF775E-968B-6D4C-342E-3D751C0173E2}"/>
              </a:ext>
            </a:extLst>
          </p:cNvPr>
          <p:cNvGrpSpPr/>
          <p:nvPr/>
        </p:nvGrpSpPr>
        <p:grpSpPr>
          <a:xfrm>
            <a:off x="2730500" y="4350291"/>
            <a:ext cx="781051" cy="440807"/>
            <a:chOff x="2730500" y="4350291"/>
            <a:chExt cx="781051" cy="440807"/>
          </a:xfrm>
        </p:grpSpPr>
        <p:sp>
          <p:nvSpPr>
            <p:cNvPr id="187" name="SMARTInkShape-972">
              <a:extLst>
                <a:ext uri="{FF2B5EF4-FFF2-40B4-BE49-F238E27FC236}">
                  <a16:creationId xmlns:a16="http://schemas.microsoft.com/office/drawing/2014/main" id="{29991F1F-A9FE-7349-E27D-110801C46E45}"/>
                </a:ext>
              </a:extLst>
            </p:cNvPr>
            <p:cNvSpPr/>
            <p:nvPr>
              <p:custDataLst>
                <p:tags r:id="rId74"/>
              </p:custDataLst>
            </p:nvPr>
          </p:nvSpPr>
          <p:spPr>
            <a:xfrm>
              <a:off x="3356581" y="4467861"/>
              <a:ext cx="154970" cy="131374"/>
            </a:xfrm>
            <a:custGeom>
              <a:avLst/>
              <a:gdLst/>
              <a:ahLst/>
              <a:cxnLst/>
              <a:rect l="0" t="0" r="0" b="0"/>
              <a:pathLst>
                <a:path w="154970" h="131374">
                  <a:moveTo>
                    <a:pt x="21619" y="78739"/>
                  </a:moveTo>
                  <a:lnTo>
                    <a:pt x="21619" y="78739"/>
                  </a:lnTo>
                  <a:lnTo>
                    <a:pt x="24990" y="78739"/>
                  </a:lnTo>
                  <a:lnTo>
                    <a:pt x="55464" y="70900"/>
                  </a:lnTo>
                  <a:lnTo>
                    <a:pt x="69277" y="65598"/>
                  </a:lnTo>
                  <a:lnTo>
                    <a:pt x="99261" y="47825"/>
                  </a:lnTo>
                  <a:lnTo>
                    <a:pt x="117729" y="31919"/>
                  </a:lnTo>
                  <a:lnTo>
                    <a:pt x="125747" y="20103"/>
                  </a:lnTo>
                  <a:lnTo>
                    <a:pt x="127870" y="14343"/>
                  </a:lnTo>
                  <a:lnTo>
                    <a:pt x="127731" y="11819"/>
                  </a:lnTo>
                  <a:lnTo>
                    <a:pt x="125695" y="7134"/>
                  </a:lnTo>
                  <a:lnTo>
                    <a:pt x="110469" y="530"/>
                  </a:lnTo>
                  <a:lnTo>
                    <a:pt x="97797" y="0"/>
                  </a:lnTo>
                  <a:lnTo>
                    <a:pt x="70430" y="7274"/>
                  </a:lnTo>
                  <a:lnTo>
                    <a:pt x="53485" y="13977"/>
                  </a:lnTo>
                  <a:lnTo>
                    <a:pt x="21750" y="40813"/>
                  </a:lnTo>
                  <a:lnTo>
                    <a:pt x="13916" y="49888"/>
                  </a:lnTo>
                  <a:lnTo>
                    <a:pt x="3138" y="74843"/>
                  </a:lnTo>
                  <a:lnTo>
                    <a:pt x="0" y="89708"/>
                  </a:lnTo>
                  <a:lnTo>
                    <a:pt x="2091" y="119590"/>
                  </a:lnTo>
                  <a:lnTo>
                    <a:pt x="4367" y="123611"/>
                  </a:lnTo>
                  <a:lnTo>
                    <a:pt x="12540" y="129962"/>
                  </a:lnTo>
                  <a:lnTo>
                    <a:pt x="23229" y="131373"/>
                  </a:lnTo>
                  <a:lnTo>
                    <a:pt x="54079" y="129901"/>
                  </a:lnTo>
                  <a:lnTo>
                    <a:pt x="80674" y="127705"/>
                  </a:lnTo>
                  <a:lnTo>
                    <a:pt x="112010" y="116678"/>
                  </a:lnTo>
                  <a:lnTo>
                    <a:pt x="141054" y="106234"/>
                  </a:lnTo>
                  <a:lnTo>
                    <a:pt x="154969" y="9778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8" name="SMARTInkShape-973">
              <a:extLst>
                <a:ext uri="{FF2B5EF4-FFF2-40B4-BE49-F238E27FC236}">
                  <a16:creationId xmlns:a16="http://schemas.microsoft.com/office/drawing/2014/main" id="{A5C2CA76-95F1-73F8-41C5-F8317D8EAE03}"/>
                </a:ext>
              </a:extLst>
            </p:cNvPr>
            <p:cNvSpPr/>
            <p:nvPr>
              <p:custDataLst>
                <p:tags r:id="rId75"/>
              </p:custDataLst>
            </p:nvPr>
          </p:nvSpPr>
          <p:spPr>
            <a:xfrm>
              <a:off x="3187700" y="4497145"/>
              <a:ext cx="118491" cy="130749"/>
            </a:xfrm>
            <a:custGeom>
              <a:avLst/>
              <a:gdLst/>
              <a:ahLst/>
              <a:cxnLst/>
              <a:rect l="0" t="0" r="0" b="0"/>
              <a:pathLst>
                <a:path w="118491" h="130749">
                  <a:moveTo>
                    <a:pt x="88900" y="36755"/>
                  </a:moveTo>
                  <a:lnTo>
                    <a:pt x="88900" y="36755"/>
                  </a:lnTo>
                  <a:lnTo>
                    <a:pt x="100833" y="22940"/>
                  </a:lnTo>
                  <a:lnTo>
                    <a:pt x="106198" y="15799"/>
                  </a:lnTo>
                  <a:lnTo>
                    <a:pt x="115741" y="7811"/>
                  </a:lnTo>
                  <a:lnTo>
                    <a:pt x="118468" y="3195"/>
                  </a:lnTo>
                  <a:lnTo>
                    <a:pt x="118490" y="1682"/>
                  </a:lnTo>
                  <a:lnTo>
                    <a:pt x="117799" y="672"/>
                  </a:lnTo>
                  <a:lnTo>
                    <a:pt x="116632" y="0"/>
                  </a:lnTo>
                  <a:lnTo>
                    <a:pt x="111574" y="1134"/>
                  </a:lnTo>
                  <a:lnTo>
                    <a:pt x="92775" y="10270"/>
                  </a:lnTo>
                  <a:lnTo>
                    <a:pt x="78010" y="20914"/>
                  </a:lnTo>
                  <a:lnTo>
                    <a:pt x="75290" y="21961"/>
                  </a:lnTo>
                  <a:lnTo>
                    <a:pt x="70386" y="26887"/>
                  </a:lnTo>
                  <a:lnTo>
                    <a:pt x="61489" y="41547"/>
                  </a:lnTo>
                  <a:lnTo>
                    <a:pt x="60748" y="44889"/>
                  </a:lnTo>
                  <a:lnTo>
                    <a:pt x="60960" y="47822"/>
                  </a:lnTo>
                  <a:lnTo>
                    <a:pt x="63077" y="52962"/>
                  </a:lnTo>
                  <a:lnTo>
                    <a:pt x="66369" y="57599"/>
                  </a:lnTo>
                  <a:lnTo>
                    <a:pt x="75561" y="64176"/>
                  </a:lnTo>
                  <a:lnTo>
                    <a:pt x="96242" y="71496"/>
                  </a:lnTo>
                  <a:lnTo>
                    <a:pt x="109968" y="83398"/>
                  </a:lnTo>
                  <a:lnTo>
                    <a:pt x="110706" y="86195"/>
                  </a:lnTo>
                  <a:lnTo>
                    <a:pt x="109645" y="93065"/>
                  </a:lnTo>
                  <a:lnTo>
                    <a:pt x="104940" y="98941"/>
                  </a:lnTo>
                  <a:lnTo>
                    <a:pt x="97440" y="103904"/>
                  </a:lnTo>
                  <a:lnTo>
                    <a:pt x="66793" y="117137"/>
                  </a:lnTo>
                  <a:lnTo>
                    <a:pt x="37078" y="125645"/>
                  </a:lnTo>
                  <a:lnTo>
                    <a:pt x="10774" y="130748"/>
                  </a:lnTo>
                  <a:lnTo>
                    <a:pt x="7183" y="130462"/>
                  </a:lnTo>
                  <a:lnTo>
                    <a:pt x="0" y="12565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9" name="SMARTInkShape-974">
              <a:extLst>
                <a:ext uri="{FF2B5EF4-FFF2-40B4-BE49-F238E27FC236}">
                  <a16:creationId xmlns:a16="http://schemas.microsoft.com/office/drawing/2014/main" id="{4B4AA3F5-9E58-8155-CF15-35F7CE7CBE41}"/>
                </a:ext>
              </a:extLst>
            </p:cNvPr>
            <p:cNvSpPr/>
            <p:nvPr>
              <p:custDataLst>
                <p:tags r:id="rId76"/>
              </p:custDataLst>
            </p:nvPr>
          </p:nvSpPr>
          <p:spPr>
            <a:xfrm>
              <a:off x="3150484" y="4370827"/>
              <a:ext cx="18144" cy="264674"/>
            </a:xfrm>
            <a:custGeom>
              <a:avLst/>
              <a:gdLst/>
              <a:ahLst/>
              <a:cxnLst/>
              <a:rect l="0" t="0" r="0" b="0"/>
              <a:pathLst>
                <a:path w="18144" h="264674">
                  <a:moveTo>
                    <a:pt x="11816" y="17023"/>
                  </a:moveTo>
                  <a:lnTo>
                    <a:pt x="11816" y="17023"/>
                  </a:lnTo>
                  <a:lnTo>
                    <a:pt x="15187" y="13652"/>
                  </a:lnTo>
                  <a:lnTo>
                    <a:pt x="16841" y="8234"/>
                  </a:lnTo>
                  <a:lnTo>
                    <a:pt x="17904" y="0"/>
                  </a:lnTo>
                  <a:lnTo>
                    <a:pt x="17992" y="30"/>
                  </a:lnTo>
                  <a:lnTo>
                    <a:pt x="18143" y="6989"/>
                  </a:lnTo>
                  <a:lnTo>
                    <a:pt x="13797" y="33882"/>
                  </a:lnTo>
                  <a:lnTo>
                    <a:pt x="12207" y="61040"/>
                  </a:lnTo>
                  <a:lnTo>
                    <a:pt x="10050" y="86039"/>
                  </a:lnTo>
                  <a:lnTo>
                    <a:pt x="6825" y="116494"/>
                  </a:lnTo>
                  <a:lnTo>
                    <a:pt x="5868" y="147156"/>
                  </a:lnTo>
                  <a:lnTo>
                    <a:pt x="3704" y="177407"/>
                  </a:lnTo>
                  <a:lnTo>
                    <a:pt x="22" y="203221"/>
                  </a:lnTo>
                  <a:lnTo>
                    <a:pt x="0" y="231342"/>
                  </a:lnTo>
                  <a:lnTo>
                    <a:pt x="5466" y="26467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SMARTInkShape-975">
              <a:extLst>
                <a:ext uri="{FF2B5EF4-FFF2-40B4-BE49-F238E27FC236}">
                  <a16:creationId xmlns:a16="http://schemas.microsoft.com/office/drawing/2014/main" id="{C374ADAF-5DDC-D665-7F13-F76BB4B1CFF6}"/>
                </a:ext>
              </a:extLst>
            </p:cNvPr>
            <p:cNvSpPr/>
            <p:nvPr>
              <p:custDataLst>
                <p:tags r:id="rId77"/>
              </p:custDataLst>
            </p:nvPr>
          </p:nvSpPr>
          <p:spPr>
            <a:xfrm>
              <a:off x="2940803" y="4516387"/>
              <a:ext cx="189748" cy="106017"/>
            </a:xfrm>
            <a:custGeom>
              <a:avLst/>
              <a:gdLst/>
              <a:ahLst/>
              <a:cxnLst/>
              <a:rect l="0" t="0" r="0" b="0"/>
              <a:pathLst>
                <a:path w="189748" h="106017">
                  <a:moveTo>
                    <a:pt x="107197" y="42913"/>
                  </a:moveTo>
                  <a:lnTo>
                    <a:pt x="107197" y="42913"/>
                  </a:lnTo>
                  <a:lnTo>
                    <a:pt x="110568" y="42913"/>
                  </a:lnTo>
                  <a:lnTo>
                    <a:pt x="111560" y="42208"/>
                  </a:lnTo>
                  <a:lnTo>
                    <a:pt x="112222" y="41031"/>
                  </a:lnTo>
                  <a:lnTo>
                    <a:pt x="113285" y="37446"/>
                  </a:lnTo>
                  <a:lnTo>
                    <a:pt x="115313" y="36955"/>
                  </a:lnTo>
                  <a:lnTo>
                    <a:pt x="118991" y="36641"/>
                  </a:lnTo>
                  <a:lnTo>
                    <a:pt x="119293" y="35909"/>
                  </a:lnTo>
                  <a:lnTo>
                    <a:pt x="119895" y="20777"/>
                  </a:lnTo>
                  <a:lnTo>
                    <a:pt x="118015" y="17082"/>
                  </a:lnTo>
                  <a:lnTo>
                    <a:pt x="104970" y="2671"/>
                  </a:lnTo>
                  <a:lnTo>
                    <a:pt x="95154" y="333"/>
                  </a:lnTo>
                  <a:lnTo>
                    <a:pt x="82089" y="0"/>
                  </a:lnTo>
                  <a:lnTo>
                    <a:pt x="62833" y="4484"/>
                  </a:lnTo>
                  <a:lnTo>
                    <a:pt x="34380" y="18889"/>
                  </a:lnTo>
                  <a:lnTo>
                    <a:pt x="20788" y="32502"/>
                  </a:lnTo>
                  <a:lnTo>
                    <a:pt x="7825" y="49941"/>
                  </a:lnTo>
                  <a:lnTo>
                    <a:pt x="3059" y="64146"/>
                  </a:lnTo>
                  <a:lnTo>
                    <a:pt x="0" y="86148"/>
                  </a:lnTo>
                  <a:lnTo>
                    <a:pt x="1463" y="92232"/>
                  </a:lnTo>
                  <a:lnTo>
                    <a:pt x="2841" y="94842"/>
                  </a:lnTo>
                  <a:lnTo>
                    <a:pt x="11523" y="101887"/>
                  </a:lnTo>
                  <a:lnTo>
                    <a:pt x="23032" y="105072"/>
                  </a:lnTo>
                  <a:lnTo>
                    <a:pt x="32008" y="106016"/>
                  </a:lnTo>
                  <a:lnTo>
                    <a:pt x="36856" y="104355"/>
                  </a:lnTo>
                  <a:lnTo>
                    <a:pt x="67368" y="76326"/>
                  </a:lnTo>
                  <a:lnTo>
                    <a:pt x="87183" y="56573"/>
                  </a:lnTo>
                  <a:lnTo>
                    <a:pt x="91247" y="48749"/>
                  </a:lnTo>
                  <a:lnTo>
                    <a:pt x="93758" y="41273"/>
                  </a:lnTo>
                  <a:lnTo>
                    <a:pt x="98433" y="32393"/>
                  </a:lnTo>
                  <a:lnTo>
                    <a:pt x="100837" y="21843"/>
                  </a:lnTo>
                  <a:lnTo>
                    <a:pt x="103900" y="16380"/>
                  </a:lnTo>
                  <a:lnTo>
                    <a:pt x="104293" y="14641"/>
                  </a:lnTo>
                  <a:lnTo>
                    <a:pt x="103850" y="13482"/>
                  </a:lnTo>
                  <a:lnTo>
                    <a:pt x="101440" y="11621"/>
                  </a:lnTo>
                  <a:lnTo>
                    <a:pt x="101111" y="13248"/>
                  </a:lnTo>
                  <a:lnTo>
                    <a:pt x="101023" y="14670"/>
                  </a:lnTo>
                  <a:lnTo>
                    <a:pt x="99044" y="18130"/>
                  </a:lnTo>
                  <a:lnTo>
                    <a:pt x="92024" y="29472"/>
                  </a:lnTo>
                  <a:lnTo>
                    <a:pt x="89296" y="37833"/>
                  </a:lnTo>
                  <a:lnTo>
                    <a:pt x="88487" y="44778"/>
                  </a:lnTo>
                  <a:lnTo>
                    <a:pt x="91619" y="54676"/>
                  </a:lnTo>
                  <a:lnTo>
                    <a:pt x="98998" y="65593"/>
                  </a:lnTo>
                  <a:lnTo>
                    <a:pt x="103083" y="70161"/>
                  </a:lnTo>
                  <a:lnTo>
                    <a:pt x="116091" y="76700"/>
                  </a:lnTo>
                  <a:lnTo>
                    <a:pt x="146895" y="80445"/>
                  </a:lnTo>
                  <a:lnTo>
                    <a:pt x="154474" y="80055"/>
                  </a:lnTo>
                  <a:lnTo>
                    <a:pt x="175024" y="72141"/>
                  </a:lnTo>
                  <a:lnTo>
                    <a:pt x="189747" y="5561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1" name="SMARTInkShape-976">
              <a:extLst>
                <a:ext uri="{FF2B5EF4-FFF2-40B4-BE49-F238E27FC236}">
                  <a16:creationId xmlns:a16="http://schemas.microsoft.com/office/drawing/2014/main" id="{FF15F041-FABF-D144-86CA-49F072361C04}"/>
                </a:ext>
              </a:extLst>
            </p:cNvPr>
            <p:cNvSpPr/>
            <p:nvPr>
              <p:custDataLst>
                <p:tags r:id="rId78"/>
              </p:custDataLst>
            </p:nvPr>
          </p:nvSpPr>
          <p:spPr>
            <a:xfrm>
              <a:off x="2730500" y="4565650"/>
              <a:ext cx="171451" cy="25401"/>
            </a:xfrm>
            <a:custGeom>
              <a:avLst/>
              <a:gdLst/>
              <a:ahLst/>
              <a:cxnLst/>
              <a:rect l="0" t="0" r="0" b="0"/>
              <a:pathLst>
                <a:path w="171451" h="25401">
                  <a:moveTo>
                    <a:pt x="0" y="25400"/>
                  </a:moveTo>
                  <a:lnTo>
                    <a:pt x="0" y="25400"/>
                  </a:lnTo>
                  <a:lnTo>
                    <a:pt x="0" y="22029"/>
                  </a:lnTo>
                  <a:lnTo>
                    <a:pt x="1411" y="21036"/>
                  </a:lnTo>
                  <a:lnTo>
                    <a:pt x="32638" y="12259"/>
                  </a:lnTo>
                  <a:lnTo>
                    <a:pt x="60696" y="4146"/>
                  </a:lnTo>
                  <a:lnTo>
                    <a:pt x="88461" y="1228"/>
                  </a:lnTo>
                  <a:lnTo>
                    <a:pt x="119031" y="364"/>
                  </a:lnTo>
                  <a:lnTo>
                    <a:pt x="150120" y="72"/>
                  </a:lnTo>
                  <a:lnTo>
                    <a:pt x="1714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2" name="SMARTInkShape-977">
              <a:extLst>
                <a:ext uri="{FF2B5EF4-FFF2-40B4-BE49-F238E27FC236}">
                  <a16:creationId xmlns:a16="http://schemas.microsoft.com/office/drawing/2014/main" id="{9EBBC021-C528-0B09-1DC9-DCF9FFED4B2D}"/>
                </a:ext>
              </a:extLst>
            </p:cNvPr>
            <p:cNvSpPr/>
            <p:nvPr>
              <p:custDataLst>
                <p:tags r:id="rId79"/>
              </p:custDataLst>
            </p:nvPr>
          </p:nvSpPr>
          <p:spPr>
            <a:xfrm>
              <a:off x="2771483" y="4350291"/>
              <a:ext cx="148627" cy="440807"/>
            </a:xfrm>
            <a:custGeom>
              <a:avLst/>
              <a:gdLst/>
              <a:ahLst/>
              <a:cxnLst/>
              <a:rect l="0" t="0" r="0" b="0"/>
              <a:pathLst>
                <a:path w="148627" h="440807">
                  <a:moveTo>
                    <a:pt x="130467" y="101059"/>
                  </a:moveTo>
                  <a:lnTo>
                    <a:pt x="130467" y="101059"/>
                  </a:lnTo>
                  <a:lnTo>
                    <a:pt x="130467" y="97688"/>
                  </a:lnTo>
                  <a:lnTo>
                    <a:pt x="132348" y="94152"/>
                  </a:lnTo>
                  <a:lnTo>
                    <a:pt x="142023" y="83231"/>
                  </a:lnTo>
                  <a:lnTo>
                    <a:pt x="142658" y="80671"/>
                  </a:lnTo>
                  <a:lnTo>
                    <a:pt x="143067" y="73278"/>
                  </a:lnTo>
                  <a:lnTo>
                    <a:pt x="145004" y="69192"/>
                  </a:lnTo>
                  <a:lnTo>
                    <a:pt x="147511" y="65024"/>
                  </a:lnTo>
                  <a:lnTo>
                    <a:pt x="148626" y="60819"/>
                  </a:lnTo>
                  <a:lnTo>
                    <a:pt x="148218" y="58711"/>
                  </a:lnTo>
                  <a:lnTo>
                    <a:pt x="144374" y="50256"/>
                  </a:lnTo>
                  <a:lnTo>
                    <a:pt x="139817" y="21729"/>
                  </a:lnTo>
                  <a:lnTo>
                    <a:pt x="136269" y="16412"/>
                  </a:lnTo>
                  <a:lnTo>
                    <a:pt x="117753" y="1286"/>
                  </a:lnTo>
                  <a:lnTo>
                    <a:pt x="109532" y="0"/>
                  </a:lnTo>
                  <a:lnTo>
                    <a:pt x="101407" y="405"/>
                  </a:lnTo>
                  <a:lnTo>
                    <a:pt x="90740" y="2937"/>
                  </a:lnTo>
                  <a:lnTo>
                    <a:pt x="76206" y="11700"/>
                  </a:lnTo>
                  <a:lnTo>
                    <a:pt x="52312" y="40478"/>
                  </a:lnTo>
                  <a:lnTo>
                    <a:pt x="42017" y="65417"/>
                  </a:lnTo>
                  <a:lnTo>
                    <a:pt x="35350" y="90969"/>
                  </a:lnTo>
                  <a:lnTo>
                    <a:pt x="28906" y="120883"/>
                  </a:lnTo>
                  <a:lnTo>
                    <a:pt x="22528" y="152088"/>
                  </a:lnTo>
                  <a:lnTo>
                    <a:pt x="18052" y="183677"/>
                  </a:lnTo>
                  <a:lnTo>
                    <a:pt x="14844" y="215379"/>
                  </a:lnTo>
                  <a:lnTo>
                    <a:pt x="11307" y="247115"/>
                  </a:lnTo>
                  <a:lnTo>
                    <a:pt x="8377" y="278861"/>
                  </a:lnTo>
                  <a:lnTo>
                    <a:pt x="4922" y="308728"/>
                  </a:lnTo>
                  <a:lnTo>
                    <a:pt x="2017" y="335452"/>
                  </a:lnTo>
                  <a:lnTo>
                    <a:pt x="0" y="354106"/>
                  </a:lnTo>
                  <a:lnTo>
                    <a:pt x="1456" y="376508"/>
                  </a:lnTo>
                  <a:lnTo>
                    <a:pt x="2573" y="398694"/>
                  </a:lnTo>
                  <a:lnTo>
                    <a:pt x="5084" y="425373"/>
                  </a:lnTo>
                  <a:lnTo>
                    <a:pt x="8419" y="435698"/>
                  </a:lnTo>
                  <a:lnTo>
                    <a:pt x="12253" y="440288"/>
                  </a:lnTo>
                  <a:lnTo>
                    <a:pt x="13557" y="440806"/>
                  </a:lnTo>
                  <a:lnTo>
                    <a:pt x="16167" y="4376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7" name="SMARTInkShape-Group205">
            <a:extLst>
              <a:ext uri="{FF2B5EF4-FFF2-40B4-BE49-F238E27FC236}">
                <a16:creationId xmlns:a16="http://schemas.microsoft.com/office/drawing/2014/main" id="{BBC3CFA0-5785-6FEA-4DCE-E095C774F706}"/>
              </a:ext>
            </a:extLst>
          </p:cNvPr>
          <p:cNvGrpSpPr/>
          <p:nvPr/>
        </p:nvGrpSpPr>
        <p:grpSpPr>
          <a:xfrm>
            <a:off x="3867421" y="4292678"/>
            <a:ext cx="425180" cy="399973"/>
            <a:chOff x="3867421" y="4292678"/>
            <a:chExt cx="425180" cy="399973"/>
          </a:xfrm>
        </p:grpSpPr>
        <p:sp>
          <p:nvSpPr>
            <p:cNvPr id="194" name="SMARTInkShape-978">
              <a:extLst>
                <a:ext uri="{FF2B5EF4-FFF2-40B4-BE49-F238E27FC236}">
                  <a16:creationId xmlns:a16="http://schemas.microsoft.com/office/drawing/2014/main" id="{EC7F2DC0-739F-BF0F-183C-0F9D20B8142E}"/>
                </a:ext>
              </a:extLst>
            </p:cNvPr>
            <p:cNvSpPr/>
            <p:nvPr>
              <p:custDataLst>
                <p:tags r:id="rId71"/>
              </p:custDataLst>
            </p:nvPr>
          </p:nvSpPr>
          <p:spPr>
            <a:xfrm>
              <a:off x="4127500" y="4489744"/>
              <a:ext cx="165101" cy="110744"/>
            </a:xfrm>
            <a:custGeom>
              <a:avLst/>
              <a:gdLst/>
              <a:ahLst/>
              <a:cxnLst/>
              <a:rect l="0" t="0" r="0" b="0"/>
              <a:pathLst>
                <a:path w="165101" h="110744">
                  <a:moveTo>
                    <a:pt x="0" y="31456"/>
                  </a:moveTo>
                  <a:lnTo>
                    <a:pt x="0" y="31456"/>
                  </a:lnTo>
                  <a:lnTo>
                    <a:pt x="10125" y="20624"/>
                  </a:lnTo>
                  <a:lnTo>
                    <a:pt x="11555" y="16529"/>
                  </a:lnTo>
                  <a:lnTo>
                    <a:pt x="15954" y="12357"/>
                  </a:lnTo>
                  <a:lnTo>
                    <a:pt x="21908" y="8857"/>
                  </a:lnTo>
                  <a:lnTo>
                    <a:pt x="29225" y="6180"/>
                  </a:lnTo>
                  <a:lnTo>
                    <a:pt x="36792" y="698"/>
                  </a:lnTo>
                  <a:lnTo>
                    <a:pt x="41084" y="0"/>
                  </a:lnTo>
                  <a:lnTo>
                    <a:pt x="50195" y="6535"/>
                  </a:lnTo>
                  <a:lnTo>
                    <a:pt x="54059" y="15441"/>
                  </a:lnTo>
                  <a:lnTo>
                    <a:pt x="61107" y="45261"/>
                  </a:lnTo>
                  <a:lnTo>
                    <a:pt x="63027" y="74661"/>
                  </a:lnTo>
                  <a:lnTo>
                    <a:pt x="63406" y="101060"/>
                  </a:lnTo>
                  <a:lnTo>
                    <a:pt x="62026" y="105375"/>
                  </a:lnTo>
                  <a:lnTo>
                    <a:pt x="59695" y="108252"/>
                  </a:lnTo>
                  <a:lnTo>
                    <a:pt x="56730" y="110170"/>
                  </a:lnTo>
                  <a:lnTo>
                    <a:pt x="53342" y="110743"/>
                  </a:lnTo>
                  <a:lnTo>
                    <a:pt x="45815" y="109498"/>
                  </a:lnTo>
                  <a:lnTo>
                    <a:pt x="39648" y="104712"/>
                  </a:lnTo>
                  <a:lnTo>
                    <a:pt x="37015" y="101460"/>
                  </a:lnTo>
                  <a:lnTo>
                    <a:pt x="34090" y="90321"/>
                  </a:lnTo>
                  <a:lnTo>
                    <a:pt x="33496" y="77374"/>
                  </a:lnTo>
                  <a:lnTo>
                    <a:pt x="35583" y="66916"/>
                  </a:lnTo>
                  <a:lnTo>
                    <a:pt x="44096" y="53095"/>
                  </a:lnTo>
                  <a:lnTo>
                    <a:pt x="55556" y="40062"/>
                  </a:lnTo>
                  <a:lnTo>
                    <a:pt x="82209" y="27381"/>
                  </a:lnTo>
                  <a:lnTo>
                    <a:pt x="112769" y="15782"/>
                  </a:lnTo>
                  <a:lnTo>
                    <a:pt x="142768" y="13073"/>
                  </a:lnTo>
                  <a:lnTo>
                    <a:pt x="165100" y="1240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 name="SMARTInkShape-979">
              <a:extLst>
                <a:ext uri="{FF2B5EF4-FFF2-40B4-BE49-F238E27FC236}">
                  <a16:creationId xmlns:a16="http://schemas.microsoft.com/office/drawing/2014/main" id="{1893C230-2F39-184B-459F-7756B52C1B03}"/>
                </a:ext>
              </a:extLst>
            </p:cNvPr>
            <p:cNvSpPr/>
            <p:nvPr>
              <p:custDataLst>
                <p:tags r:id="rId72"/>
              </p:custDataLst>
            </p:nvPr>
          </p:nvSpPr>
          <p:spPr>
            <a:xfrm>
              <a:off x="4040240" y="4486673"/>
              <a:ext cx="68211" cy="99782"/>
            </a:xfrm>
            <a:custGeom>
              <a:avLst/>
              <a:gdLst/>
              <a:ahLst/>
              <a:cxnLst/>
              <a:rect l="0" t="0" r="0" b="0"/>
              <a:pathLst>
                <a:path w="68211" h="99782">
                  <a:moveTo>
                    <a:pt x="68210" y="34527"/>
                  </a:moveTo>
                  <a:lnTo>
                    <a:pt x="68210" y="34527"/>
                  </a:lnTo>
                  <a:lnTo>
                    <a:pt x="68210" y="7239"/>
                  </a:lnTo>
                  <a:lnTo>
                    <a:pt x="66799" y="5046"/>
                  </a:lnTo>
                  <a:lnTo>
                    <a:pt x="61468" y="729"/>
                  </a:lnTo>
                  <a:lnTo>
                    <a:pt x="58776" y="0"/>
                  </a:lnTo>
                  <a:lnTo>
                    <a:pt x="56277" y="220"/>
                  </a:lnTo>
                  <a:lnTo>
                    <a:pt x="35594" y="8215"/>
                  </a:lnTo>
                  <a:lnTo>
                    <a:pt x="22014" y="19283"/>
                  </a:lnTo>
                  <a:lnTo>
                    <a:pt x="9759" y="35654"/>
                  </a:lnTo>
                  <a:lnTo>
                    <a:pt x="2051" y="54617"/>
                  </a:lnTo>
                  <a:lnTo>
                    <a:pt x="0" y="69797"/>
                  </a:lnTo>
                  <a:lnTo>
                    <a:pt x="2852" y="82188"/>
                  </a:lnTo>
                  <a:lnTo>
                    <a:pt x="5588" y="87468"/>
                  </a:lnTo>
                  <a:lnTo>
                    <a:pt x="14273" y="95216"/>
                  </a:lnTo>
                  <a:lnTo>
                    <a:pt x="23777" y="99599"/>
                  </a:lnTo>
                  <a:lnTo>
                    <a:pt x="27299" y="99781"/>
                  </a:lnTo>
                  <a:lnTo>
                    <a:pt x="41393" y="95003"/>
                  </a:lnTo>
                  <a:lnTo>
                    <a:pt x="47590" y="89392"/>
                  </a:lnTo>
                  <a:lnTo>
                    <a:pt x="50229" y="85920"/>
                  </a:lnTo>
                  <a:lnTo>
                    <a:pt x="53945" y="64179"/>
                  </a:lnTo>
                  <a:lnTo>
                    <a:pt x="51675" y="42137"/>
                  </a:lnTo>
                  <a:lnTo>
                    <a:pt x="36460" y="2182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6" name="SMARTInkShape-980">
              <a:extLst>
                <a:ext uri="{FF2B5EF4-FFF2-40B4-BE49-F238E27FC236}">
                  <a16:creationId xmlns:a16="http://schemas.microsoft.com/office/drawing/2014/main" id="{01BB06C8-5AFA-3E41-EE5E-886792C4659A}"/>
                </a:ext>
              </a:extLst>
            </p:cNvPr>
            <p:cNvSpPr/>
            <p:nvPr>
              <p:custDataLst>
                <p:tags r:id="rId73"/>
              </p:custDataLst>
            </p:nvPr>
          </p:nvSpPr>
          <p:spPr>
            <a:xfrm>
              <a:off x="3867421" y="4292678"/>
              <a:ext cx="145441" cy="399973"/>
            </a:xfrm>
            <a:custGeom>
              <a:avLst/>
              <a:gdLst/>
              <a:ahLst/>
              <a:cxnLst/>
              <a:rect l="0" t="0" r="0" b="0"/>
              <a:pathLst>
                <a:path w="145441" h="399973">
                  <a:moveTo>
                    <a:pt x="133079" y="6272"/>
                  </a:moveTo>
                  <a:lnTo>
                    <a:pt x="133079" y="6272"/>
                  </a:lnTo>
                  <a:lnTo>
                    <a:pt x="136450" y="2901"/>
                  </a:lnTo>
                  <a:lnTo>
                    <a:pt x="139986" y="1246"/>
                  </a:lnTo>
                  <a:lnTo>
                    <a:pt x="145440" y="0"/>
                  </a:lnTo>
                  <a:lnTo>
                    <a:pt x="114391" y="29418"/>
                  </a:lnTo>
                  <a:lnTo>
                    <a:pt x="86975" y="56627"/>
                  </a:lnTo>
                  <a:lnTo>
                    <a:pt x="62903" y="88160"/>
                  </a:lnTo>
                  <a:lnTo>
                    <a:pt x="44788" y="117397"/>
                  </a:lnTo>
                  <a:lnTo>
                    <a:pt x="30169" y="148402"/>
                  </a:lnTo>
                  <a:lnTo>
                    <a:pt x="17607" y="179932"/>
                  </a:lnTo>
                  <a:lnTo>
                    <a:pt x="9103" y="211616"/>
                  </a:lnTo>
                  <a:lnTo>
                    <a:pt x="2820" y="242641"/>
                  </a:lnTo>
                  <a:lnTo>
                    <a:pt x="645" y="270021"/>
                  </a:lnTo>
                  <a:lnTo>
                    <a:pt x="0" y="296008"/>
                  </a:lnTo>
                  <a:lnTo>
                    <a:pt x="515" y="320876"/>
                  </a:lnTo>
                  <a:lnTo>
                    <a:pt x="5528" y="341259"/>
                  </a:lnTo>
                  <a:lnTo>
                    <a:pt x="19506" y="361145"/>
                  </a:lnTo>
                  <a:lnTo>
                    <a:pt x="42980" y="387208"/>
                  </a:lnTo>
                  <a:lnTo>
                    <a:pt x="75929" y="39997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2" name="SMARTInkShape-Group206">
            <a:extLst>
              <a:ext uri="{FF2B5EF4-FFF2-40B4-BE49-F238E27FC236}">
                <a16:creationId xmlns:a16="http://schemas.microsoft.com/office/drawing/2014/main" id="{319B078D-8A9D-F61F-EB66-A692E27C5188}"/>
              </a:ext>
            </a:extLst>
          </p:cNvPr>
          <p:cNvGrpSpPr/>
          <p:nvPr/>
        </p:nvGrpSpPr>
        <p:grpSpPr>
          <a:xfrm>
            <a:off x="4722624" y="4330962"/>
            <a:ext cx="427227" cy="266439"/>
            <a:chOff x="4722624" y="4330962"/>
            <a:chExt cx="427227" cy="266439"/>
          </a:xfrm>
        </p:grpSpPr>
        <p:sp>
          <p:nvSpPr>
            <p:cNvPr id="198" name="SMARTInkShape-981">
              <a:extLst>
                <a:ext uri="{FF2B5EF4-FFF2-40B4-BE49-F238E27FC236}">
                  <a16:creationId xmlns:a16="http://schemas.microsoft.com/office/drawing/2014/main" id="{9C3DC0A9-9778-C701-E376-CB34DB3FD592}"/>
                </a:ext>
              </a:extLst>
            </p:cNvPr>
            <p:cNvSpPr/>
            <p:nvPr>
              <p:custDataLst>
                <p:tags r:id="rId67"/>
              </p:custDataLst>
            </p:nvPr>
          </p:nvSpPr>
          <p:spPr>
            <a:xfrm>
              <a:off x="4967400" y="4497028"/>
              <a:ext cx="182451" cy="89518"/>
            </a:xfrm>
            <a:custGeom>
              <a:avLst/>
              <a:gdLst/>
              <a:ahLst/>
              <a:cxnLst/>
              <a:rect l="0" t="0" r="0" b="0"/>
              <a:pathLst>
                <a:path w="182451" h="89518">
                  <a:moveTo>
                    <a:pt x="87200" y="30522"/>
                  </a:moveTo>
                  <a:lnTo>
                    <a:pt x="87200" y="30522"/>
                  </a:lnTo>
                  <a:lnTo>
                    <a:pt x="93543" y="24179"/>
                  </a:lnTo>
                  <a:lnTo>
                    <a:pt x="88082" y="18705"/>
                  </a:lnTo>
                  <a:lnTo>
                    <a:pt x="86668" y="12927"/>
                  </a:lnTo>
                  <a:lnTo>
                    <a:pt x="78385" y="2918"/>
                  </a:lnTo>
                  <a:lnTo>
                    <a:pt x="70581" y="615"/>
                  </a:lnTo>
                  <a:lnTo>
                    <a:pt x="65538" y="0"/>
                  </a:lnTo>
                  <a:lnTo>
                    <a:pt x="44955" y="5878"/>
                  </a:lnTo>
                  <a:lnTo>
                    <a:pt x="24353" y="19928"/>
                  </a:lnTo>
                  <a:lnTo>
                    <a:pt x="3334" y="49365"/>
                  </a:lnTo>
                  <a:lnTo>
                    <a:pt x="537" y="58652"/>
                  </a:lnTo>
                  <a:lnTo>
                    <a:pt x="0" y="69129"/>
                  </a:lnTo>
                  <a:lnTo>
                    <a:pt x="2113" y="78491"/>
                  </a:lnTo>
                  <a:lnTo>
                    <a:pt x="7285" y="85473"/>
                  </a:lnTo>
                  <a:lnTo>
                    <a:pt x="10640" y="88322"/>
                  </a:lnTo>
                  <a:lnTo>
                    <a:pt x="14287" y="89517"/>
                  </a:lnTo>
                  <a:lnTo>
                    <a:pt x="22104" y="88962"/>
                  </a:lnTo>
                  <a:lnTo>
                    <a:pt x="28399" y="86364"/>
                  </a:lnTo>
                  <a:lnTo>
                    <a:pt x="41561" y="75576"/>
                  </a:lnTo>
                  <a:lnTo>
                    <a:pt x="66116" y="46088"/>
                  </a:lnTo>
                  <a:lnTo>
                    <a:pt x="77208" y="33623"/>
                  </a:lnTo>
                  <a:lnTo>
                    <a:pt x="79231" y="28843"/>
                  </a:lnTo>
                  <a:lnTo>
                    <a:pt x="79771" y="28697"/>
                  </a:lnTo>
                  <a:lnTo>
                    <a:pt x="80371" y="32297"/>
                  </a:lnTo>
                  <a:lnTo>
                    <a:pt x="75340" y="59614"/>
                  </a:lnTo>
                  <a:lnTo>
                    <a:pt x="78120" y="72695"/>
                  </a:lnTo>
                  <a:lnTo>
                    <a:pt x="83399" y="79370"/>
                  </a:lnTo>
                  <a:lnTo>
                    <a:pt x="90449" y="83982"/>
                  </a:lnTo>
                  <a:lnTo>
                    <a:pt x="103058" y="86579"/>
                  </a:lnTo>
                  <a:lnTo>
                    <a:pt x="119885" y="86643"/>
                  </a:lnTo>
                  <a:lnTo>
                    <a:pt x="150823" y="78792"/>
                  </a:lnTo>
                  <a:lnTo>
                    <a:pt x="170350" y="74315"/>
                  </a:lnTo>
                  <a:lnTo>
                    <a:pt x="182450" y="6227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9" name="SMARTInkShape-982">
              <a:extLst>
                <a:ext uri="{FF2B5EF4-FFF2-40B4-BE49-F238E27FC236}">
                  <a16:creationId xmlns:a16="http://schemas.microsoft.com/office/drawing/2014/main" id="{A9605C15-A61A-4AE8-5227-99EEF30AC9B6}"/>
                </a:ext>
              </a:extLst>
            </p:cNvPr>
            <p:cNvSpPr/>
            <p:nvPr>
              <p:custDataLst>
                <p:tags r:id="rId68"/>
              </p:custDataLst>
            </p:nvPr>
          </p:nvSpPr>
          <p:spPr>
            <a:xfrm>
              <a:off x="4722624" y="4459169"/>
              <a:ext cx="135127" cy="11232"/>
            </a:xfrm>
            <a:custGeom>
              <a:avLst/>
              <a:gdLst/>
              <a:ahLst/>
              <a:cxnLst/>
              <a:rect l="0" t="0" r="0" b="0"/>
              <a:pathLst>
                <a:path w="135127" h="11232">
                  <a:moveTo>
                    <a:pt x="14476" y="11231"/>
                  </a:moveTo>
                  <a:lnTo>
                    <a:pt x="14476" y="11231"/>
                  </a:lnTo>
                  <a:lnTo>
                    <a:pt x="0" y="11231"/>
                  </a:lnTo>
                  <a:lnTo>
                    <a:pt x="27505" y="10526"/>
                  </a:lnTo>
                  <a:lnTo>
                    <a:pt x="51184" y="6162"/>
                  </a:lnTo>
                  <a:lnTo>
                    <a:pt x="80706" y="248"/>
                  </a:lnTo>
                  <a:lnTo>
                    <a:pt x="92595" y="0"/>
                  </a:lnTo>
                  <a:lnTo>
                    <a:pt x="135126" y="488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0" name="SMARTInkShape-983">
              <a:extLst>
                <a:ext uri="{FF2B5EF4-FFF2-40B4-BE49-F238E27FC236}">
                  <a16:creationId xmlns:a16="http://schemas.microsoft.com/office/drawing/2014/main" id="{3309A341-45C3-D22E-B3D0-7CEC99D7155F}"/>
                </a:ext>
              </a:extLst>
            </p:cNvPr>
            <p:cNvSpPr/>
            <p:nvPr>
              <p:custDataLst>
                <p:tags r:id="rId69"/>
              </p:custDataLst>
            </p:nvPr>
          </p:nvSpPr>
          <p:spPr>
            <a:xfrm>
              <a:off x="4866451" y="4340025"/>
              <a:ext cx="29008" cy="257376"/>
            </a:xfrm>
            <a:custGeom>
              <a:avLst/>
              <a:gdLst/>
              <a:ahLst/>
              <a:cxnLst/>
              <a:rect l="0" t="0" r="0" b="0"/>
              <a:pathLst>
                <a:path w="29008" h="257376">
                  <a:moveTo>
                    <a:pt x="23049" y="47825"/>
                  </a:moveTo>
                  <a:lnTo>
                    <a:pt x="23049" y="47825"/>
                  </a:lnTo>
                  <a:lnTo>
                    <a:pt x="23754" y="19696"/>
                  </a:lnTo>
                  <a:lnTo>
                    <a:pt x="28516" y="428"/>
                  </a:lnTo>
                  <a:lnTo>
                    <a:pt x="28811" y="0"/>
                  </a:lnTo>
                  <a:lnTo>
                    <a:pt x="29007" y="419"/>
                  </a:lnTo>
                  <a:lnTo>
                    <a:pt x="28642" y="23969"/>
                  </a:lnTo>
                  <a:lnTo>
                    <a:pt x="24314" y="50948"/>
                  </a:lnTo>
                  <a:lnTo>
                    <a:pt x="18563" y="78541"/>
                  </a:lnTo>
                  <a:lnTo>
                    <a:pt x="14470" y="100987"/>
                  </a:lnTo>
                  <a:lnTo>
                    <a:pt x="10299" y="125075"/>
                  </a:lnTo>
                  <a:lnTo>
                    <a:pt x="6093" y="149892"/>
                  </a:lnTo>
                  <a:lnTo>
                    <a:pt x="1873" y="175033"/>
                  </a:lnTo>
                  <a:lnTo>
                    <a:pt x="2272" y="199503"/>
                  </a:lnTo>
                  <a:lnTo>
                    <a:pt x="0" y="229846"/>
                  </a:lnTo>
                  <a:lnTo>
                    <a:pt x="3206" y="248277"/>
                  </a:lnTo>
                  <a:lnTo>
                    <a:pt x="4882" y="251310"/>
                  </a:lnTo>
                  <a:lnTo>
                    <a:pt x="10349" y="2573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1" name="SMARTInkShape-984">
              <a:extLst>
                <a:ext uri="{FF2B5EF4-FFF2-40B4-BE49-F238E27FC236}">
                  <a16:creationId xmlns:a16="http://schemas.microsoft.com/office/drawing/2014/main" id="{A6B55C96-D4BF-6E63-9AD4-A90148168338}"/>
                </a:ext>
              </a:extLst>
            </p:cNvPr>
            <p:cNvSpPr/>
            <p:nvPr>
              <p:custDataLst>
                <p:tags r:id="rId70"/>
              </p:custDataLst>
            </p:nvPr>
          </p:nvSpPr>
          <p:spPr>
            <a:xfrm>
              <a:off x="4725317" y="4330962"/>
              <a:ext cx="56234" cy="241039"/>
            </a:xfrm>
            <a:custGeom>
              <a:avLst/>
              <a:gdLst/>
              <a:ahLst/>
              <a:cxnLst/>
              <a:rect l="0" t="0" r="0" b="0"/>
              <a:pathLst>
                <a:path w="56234" h="241039">
                  <a:moveTo>
                    <a:pt x="56233" y="6088"/>
                  </a:moveTo>
                  <a:lnTo>
                    <a:pt x="56233" y="6088"/>
                  </a:lnTo>
                  <a:lnTo>
                    <a:pt x="56233" y="0"/>
                  </a:lnTo>
                  <a:lnTo>
                    <a:pt x="56233" y="3187"/>
                  </a:lnTo>
                  <a:lnTo>
                    <a:pt x="47444" y="30192"/>
                  </a:lnTo>
                  <a:lnTo>
                    <a:pt x="38342" y="56504"/>
                  </a:lnTo>
                  <a:lnTo>
                    <a:pt x="31176" y="82174"/>
                  </a:lnTo>
                  <a:lnTo>
                    <a:pt x="22434" y="112761"/>
                  </a:lnTo>
                  <a:lnTo>
                    <a:pt x="10254" y="143550"/>
                  </a:lnTo>
                  <a:lnTo>
                    <a:pt x="4504" y="170746"/>
                  </a:lnTo>
                  <a:lnTo>
                    <a:pt x="154" y="196501"/>
                  </a:lnTo>
                  <a:lnTo>
                    <a:pt x="0" y="224924"/>
                  </a:lnTo>
                  <a:lnTo>
                    <a:pt x="5433" y="2410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9" name="SMARTInkShape-Group207">
            <a:extLst>
              <a:ext uri="{FF2B5EF4-FFF2-40B4-BE49-F238E27FC236}">
                <a16:creationId xmlns:a16="http://schemas.microsoft.com/office/drawing/2014/main" id="{ECC9018E-4CEF-1F4E-4EA2-1507EA11F463}"/>
              </a:ext>
            </a:extLst>
          </p:cNvPr>
          <p:cNvGrpSpPr/>
          <p:nvPr/>
        </p:nvGrpSpPr>
        <p:grpSpPr>
          <a:xfrm>
            <a:off x="5473700" y="4200042"/>
            <a:ext cx="759283" cy="391009"/>
            <a:chOff x="5473700" y="4200042"/>
            <a:chExt cx="759283" cy="391009"/>
          </a:xfrm>
        </p:grpSpPr>
        <p:sp>
          <p:nvSpPr>
            <p:cNvPr id="203" name="SMARTInkShape-985">
              <a:extLst>
                <a:ext uri="{FF2B5EF4-FFF2-40B4-BE49-F238E27FC236}">
                  <a16:creationId xmlns:a16="http://schemas.microsoft.com/office/drawing/2014/main" id="{EE49AE8F-302B-C24B-1A94-722B03D17CD7}"/>
                </a:ext>
              </a:extLst>
            </p:cNvPr>
            <p:cNvSpPr/>
            <p:nvPr>
              <p:custDataLst>
                <p:tags r:id="rId61"/>
              </p:custDataLst>
            </p:nvPr>
          </p:nvSpPr>
          <p:spPr>
            <a:xfrm>
              <a:off x="6140450" y="4200042"/>
              <a:ext cx="92533" cy="391009"/>
            </a:xfrm>
            <a:custGeom>
              <a:avLst/>
              <a:gdLst/>
              <a:ahLst/>
              <a:cxnLst/>
              <a:rect l="0" t="0" r="0" b="0"/>
              <a:pathLst>
                <a:path w="92533" h="391009">
                  <a:moveTo>
                    <a:pt x="0" y="3658"/>
                  </a:moveTo>
                  <a:lnTo>
                    <a:pt x="0" y="3658"/>
                  </a:lnTo>
                  <a:lnTo>
                    <a:pt x="3371" y="287"/>
                  </a:lnTo>
                  <a:lnTo>
                    <a:pt x="5775" y="0"/>
                  </a:lnTo>
                  <a:lnTo>
                    <a:pt x="12209" y="1562"/>
                  </a:lnTo>
                  <a:lnTo>
                    <a:pt x="27838" y="13383"/>
                  </a:lnTo>
                  <a:lnTo>
                    <a:pt x="39607" y="25903"/>
                  </a:lnTo>
                  <a:lnTo>
                    <a:pt x="52143" y="50621"/>
                  </a:lnTo>
                  <a:lnTo>
                    <a:pt x="62016" y="74253"/>
                  </a:lnTo>
                  <a:lnTo>
                    <a:pt x="71292" y="101010"/>
                  </a:lnTo>
                  <a:lnTo>
                    <a:pt x="81096" y="129399"/>
                  </a:lnTo>
                  <a:lnTo>
                    <a:pt x="86588" y="157566"/>
                  </a:lnTo>
                  <a:lnTo>
                    <a:pt x="88215" y="186373"/>
                  </a:lnTo>
                  <a:lnTo>
                    <a:pt x="88697" y="212783"/>
                  </a:lnTo>
                  <a:lnTo>
                    <a:pt x="90721" y="238482"/>
                  </a:lnTo>
                  <a:lnTo>
                    <a:pt x="92532" y="254780"/>
                  </a:lnTo>
                  <a:lnTo>
                    <a:pt x="89584" y="277972"/>
                  </a:lnTo>
                  <a:lnTo>
                    <a:pt x="82831" y="309303"/>
                  </a:lnTo>
                  <a:lnTo>
                    <a:pt x="68052" y="337088"/>
                  </a:lnTo>
                  <a:lnTo>
                    <a:pt x="56351" y="354578"/>
                  </a:lnTo>
                  <a:lnTo>
                    <a:pt x="42214" y="366115"/>
                  </a:lnTo>
                  <a:lnTo>
                    <a:pt x="12667" y="385430"/>
                  </a:lnTo>
                  <a:lnTo>
                    <a:pt x="0" y="3910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 name="SMARTInkShape-986">
              <a:extLst>
                <a:ext uri="{FF2B5EF4-FFF2-40B4-BE49-F238E27FC236}">
                  <a16:creationId xmlns:a16="http://schemas.microsoft.com/office/drawing/2014/main" id="{51E079B0-6697-8D48-1C4F-3545A2A3BBB4}"/>
                </a:ext>
              </a:extLst>
            </p:cNvPr>
            <p:cNvSpPr/>
            <p:nvPr>
              <p:custDataLst>
                <p:tags r:id="rId62"/>
              </p:custDataLst>
            </p:nvPr>
          </p:nvSpPr>
          <p:spPr>
            <a:xfrm>
              <a:off x="6003145" y="4410776"/>
              <a:ext cx="150006" cy="108699"/>
            </a:xfrm>
            <a:custGeom>
              <a:avLst/>
              <a:gdLst/>
              <a:ahLst/>
              <a:cxnLst/>
              <a:rect l="0" t="0" r="0" b="0"/>
              <a:pathLst>
                <a:path w="150006" h="108699">
                  <a:moveTo>
                    <a:pt x="16655" y="34224"/>
                  </a:moveTo>
                  <a:lnTo>
                    <a:pt x="16655" y="34224"/>
                  </a:lnTo>
                  <a:lnTo>
                    <a:pt x="20026" y="34224"/>
                  </a:lnTo>
                  <a:lnTo>
                    <a:pt x="21019" y="34929"/>
                  </a:lnTo>
                  <a:lnTo>
                    <a:pt x="21681" y="36105"/>
                  </a:lnTo>
                  <a:lnTo>
                    <a:pt x="22123" y="37595"/>
                  </a:lnTo>
                  <a:lnTo>
                    <a:pt x="23828" y="38588"/>
                  </a:lnTo>
                  <a:lnTo>
                    <a:pt x="37234" y="40312"/>
                  </a:lnTo>
                  <a:lnTo>
                    <a:pt x="62142" y="38658"/>
                  </a:lnTo>
                  <a:lnTo>
                    <a:pt x="89244" y="32731"/>
                  </a:lnTo>
                  <a:lnTo>
                    <a:pt x="109075" y="25463"/>
                  </a:lnTo>
                  <a:lnTo>
                    <a:pt x="122277" y="15949"/>
                  </a:lnTo>
                  <a:lnTo>
                    <a:pt x="127098" y="10109"/>
                  </a:lnTo>
                  <a:lnTo>
                    <a:pt x="128383" y="7565"/>
                  </a:lnTo>
                  <a:lnTo>
                    <a:pt x="126419" y="5162"/>
                  </a:lnTo>
                  <a:lnTo>
                    <a:pt x="116709" y="612"/>
                  </a:lnTo>
                  <a:lnTo>
                    <a:pt x="104868" y="0"/>
                  </a:lnTo>
                  <a:lnTo>
                    <a:pt x="74419" y="7218"/>
                  </a:lnTo>
                  <a:lnTo>
                    <a:pt x="47510" y="20729"/>
                  </a:lnTo>
                  <a:lnTo>
                    <a:pt x="19065" y="44923"/>
                  </a:lnTo>
                  <a:lnTo>
                    <a:pt x="6158" y="60913"/>
                  </a:lnTo>
                  <a:lnTo>
                    <a:pt x="1407" y="72896"/>
                  </a:lnTo>
                  <a:lnTo>
                    <a:pt x="0" y="84573"/>
                  </a:lnTo>
                  <a:lnTo>
                    <a:pt x="1727" y="94466"/>
                  </a:lnTo>
                  <a:lnTo>
                    <a:pt x="4586" y="98374"/>
                  </a:lnTo>
                  <a:lnTo>
                    <a:pt x="13409" y="104598"/>
                  </a:lnTo>
                  <a:lnTo>
                    <a:pt x="30274" y="108698"/>
                  </a:lnTo>
                  <a:lnTo>
                    <a:pt x="55420" y="106542"/>
                  </a:lnTo>
                  <a:lnTo>
                    <a:pt x="81724" y="103856"/>
                  </a:lnTo>
                  <a:lnTo>
                    <a:pt x="103824" y="98443"/>
                  </a:lnTo>
                  <a:lnTo>
                    <a:pt x="130612" y="84330"/>
                  </a:lnTo>
                  <a:lnTo>
                    <a:pt x="150005" y="7232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 name="SMARTInkShape-987">
              <a:extLst>
                <a:ext uri="{FF2B5EF4-FFF2-40B4-BE49-F238E27FC236}">
                  <a16:creationId xmlns:a16="http://schemas.microsoft.com/office/drawing/2014/main" id="{1A001012-08CA-C047-107C-B7F462E3BCD1}"/>
                </a:ext>
              </a:extLst>
            </p:cNvPr>
            <p:cNvSpPr/>
            <p:nvPr>
              <p:custDataLst>
                <p:tags r:id="rId63"/>
              </p:custDataLst>
            </p:nvPr>
          </p:nvSpPr>
          <p:spPr>
            <a:xfrm>
              <a:off x="5886450" y="4425950"/>
              <a:ext cx="95251" cy="106813"/>
            </a:xfrm>
            <a:custGeom>
              <a:avLst/>
              <a:gdLst/>
              <a:ahLst/>
              <a:cxnLst/>
              <a:rect l="0" t="0" r="0" b="0"/>
              <a:pathLst>
                <a:path w="95251" h="106813">
                  <a:moveTo>
                    <a:pt x="0" y="31750"/>
                  </a:moveTo>
                  <a:lnTo>
                    <a:pt x="0" y="31750"/>
                  </a:lnTo>
                  <a:lnTo>
                    <a:pt x="0" y="26283"/>
                  </a:lnTo>
                  <a:lnTo>
                    <a:pt x="6088" y="13246"/>
                  </a:lnTo>
                  <a:lnTo>
                    <a:pt x="6272" y="16233"/>
                  </a:lnTo>
                  <a:lnTo>
                    <a:pt x="1313" y="46309"/>
                  </a:lnTo>
                  <a:lnTo>
                    <a:pt x="1995" y="61504"/>
                  </a:lnTo>
                  <a:lnTo>
                    <a:pt x="12049" y="88506"/>
                  </a:lnTo>
                  <a:lnTo>
                    <a:pt x="16644" y="99308"/>
                  </a:lnTo>
                  <a:lnTo>
                    <a:pt x="21039" y="104109"/>
                  </a:lnTo>
                  <a:lnTo>
                    <a:pt x="25343" y="106243"/>
                  </a:lnTo>
                  <a:lnTo>
                    <a:pt x="27478" y="106812"/>
                  </a:lnTo>
                  <a:lnTo>
                    <a:pt x="33615" y="105563"/>
                  </a:lnTo>
                  <a:lnTo>
                    <a:pt x="37226" y="104242"/>
                  </a:lnTo>
                  <a:lnTo>
                    <a:pt x="49051" y="92270"/>
                  </a:lnTo>
                  <a:lnTo>
                    <a:pt x="54750" y="82059"/>
                  </a:lnTo>
                  <a:lnTo>
                    <a:pt x="62452" y="57079"/>
                  </a:lnTo>
                  <a:lnTo>
                    <a:pt x="74947" y="28731"/>
                  </a:lnTo>
                  <a:lnTo>
                    <a:pt x="84420" y="12496"/>
                  </a:lnTo>
                  <a:lnTo>
                    <a:pt x="952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 name="SMARTInkShape-988">
              <a:extLst>
                <a:ext uri="{FF2B5EF4-FFF2-40B4-BE49-F238E27FC236}">
                  <a16:creationId xmlns:a16="http://schemas.microsoft.com/office/drawing/2014/main" id="{80121973-9F86-94F5-E71E-1AFAB077F6E5}"/>
                </a:ext>
              </a:extLst>
            </p:cNvPr>
            <p:cNvSpPr/>
            <p:nvPr>
              <p:custDataLst>
                <p:tags r:id="rId64"/>
              </p:custDataLst>
            </p:nvPr>
          </p:nvSpPr>
          <p:spPr>
            <a:xfrm>
              <a:off x="5664200" y="4426412"/>
              <a:ext cx="171451" cy="122420"/>
            </a:xfrm>
            <a:custGeom>
              <a:avLst/>
              <a:gdLst/>
              <a:ahLst/>
              <a:cxnLst/>
              <a:rect l="0" t="0" r="0" b="0"/>
              <a:pathLst>
                <a:path w="171451" h="122420">
                  <a:moveTo>
                    <a:pt x="0" y="31288"/>
                  </a:moveTo>
                  <a:lnTo>
                    <a:pt x="0" y="31288"/>
                  </a:lnTo>
                  <a:lnTo>
                    <a:pt x="8789" y="17473"/>
                  </a:lnTo>
                  <a:lnTo>
                    <a:pt x="12209" y="13612"/>
                  </a:lnTo>
                  <a:lnTo>
                    <a:pt x="30507" y="4806"/>
                  </a:lnTo>
                  <a:lnTo>
                    <a:pt x="60563" y="579"/>
                  </a:lnTo>
                  <a:lnTo>
                    <a:pt x="71837" y="0"/>
                  </a:lnTo>
                  <a:lnTo>
                    <a:pt x="76114" y="1963"/>
                  </a:lnTo>
                  <a:lnTo>
                    <a:pt x="82747" y="9788"/>
                  </a:lnTo>
                  <a:lnTo>
                    <a:pt x="92048" y="40081"/>
                  </a:lnTo>
                  <a:lnTo>
                    <a:pt x="94619" y="67492"/>
                  </a:lnTo>
                  <a:lnTo>
                    <a:pt x="93182" y="92345"/>
                  </a:lnTo>
                  <a:lnTo>
                    <a:pt x="89391" y="104991"/>
                  </a:lnTo>
                  <a:lnTo>
                    <a:pt x="74845" y="121419"/>
                  </a:lnTo>
                  <a:lnTo>
                    <a:pt x="71768" y="122419"/>
                  </a:lnTo>
                  <a:lnTo>
                    <a:pt x="64587" y="121650"/>
                  </a:lnTo>
                  <a:lnTo>
                    <a:pt x="55983" y="117250"/>
                  </a:lnTo>
                  <a:lnTo>
                    <a:pt x="54985" y="105947"/>
                  </a:lnTo>
                  <a:lnTo>
                    <a:pt x="57599" y="90575"/>
                  </a:lnTo>
                  <a:lnTo>
                    <a:pt x="63464" y="76688"/>
                  </a:lnTo>
                  <a:lnTo>
                    <a:pt x="74538" y="65342"/>
                  </a:lnTo>
                  <a:lnTo>
                    <a:pt x="104643" y="46560"/>
                  </a:lnTo>
                  <a:lnTo>
                    <a:pt x="136120" y="31905"/>
                  </a:lnTo>
                  <a:lnTo>
                    <a:pt x="171450" y="249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 name="SMARTInkShape-989">
              <a:extLst>
                <a:ext uri="{FF2B5EF4-FFF2-40B4-BE49-F238E27FC236}">
                  <a16:creationId xmlns:a16="http://schemas.microsoft.com/office/drawing/2014/main" id="{B8CCB7BB-4BF2-01E8-6D79-4C2DE2FA659E}"/>
                </a:ext>
              </a:extLst>
            </p:cNvPr>
            <p:cNvSpPr/>
            <p:nvPr>
              <p:custDataLst>
                <p:tags r:id="rId65"/>
              </p:custDataLst>
            </p:nvPr>
          </p:nvSpPr>
          <p:spPr>
            <a:xfrm>
              <a:off x="5473700" y="4445230"/>
              <a:ext cx="152401" cy="18821"/>
            </a:xfrm>
            <a:custGeom>
              <a:avLst/>
              <a:gdLst/>
              <a:ahLst/>
              <a:cxnLst/>
              <a:rect l="0" t="0" r="0" b="0"/>
              <a:pathLst>
                <a:path w="152401" h="18821">
                  <a:moveTo>
                    <a:pt x="0" y="18820"/>
                  </a:moveTo>
                  <a:lnTo>
                    <a:pt x="0" y="18820"/>
                  </a:lnTo>
                  <a:lnTo>
                    <a:pt x="0" y="15449"/>
                  </a:lnTo>
                  <a:lnTo>
                    <a:pt x="1411" y="14456"/>
                  </a:lnTo>
                  <a:lnTo>
                    <a:pt x="30390" y="7575"/>
                  </a:lnTo>
                  <a:lnTo>
                    <a:pt x="48359" y="2396"/>
                  </a:lnTo>
                  <a:lnTo>
                    <a:pt x="77829" y="548"/>
                  </a:lnTo>
                  <a:lnTo>
                    <a:pt x="105767" y="0"/>
                  </a:lnTo>
                  <a:lnTo>
                    <a:pt x="133252" y="544"/>
                  </a:lnTo>
                  <a:lnTo>
                    <a:pt x="152400" y="612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 name="SMARTInkShape-990">
              <a:extLst>
                <a:ext uri="{FF2B5EF4-FFF2-40B4-BE49-F238E27FC236}">
                  <a16:creationId xmlns:a16="http://schemas.microsoft.com/office/drawing/2014/main" id="{98E93EFC-0720-8938-ED75-3933AA8D8F99}"/>
                </a:ext>
              </a:extLst>
            </p:cNvPr>
            <p:cNvSpPr/>
            <p:nvPr>
              <p:custDataLst>
                <p:tags r:id="rId66"/>
              </p:custDataLst>
            </p:nvPr>
          </p:nvSpPr>
          <p:spPr>
            <a:xfrm>
              <a:off x="5499655" y="4330700"/>
              <a:ext cx="120096" cy="221639"/>
            </a:xfrm>
            <a:custGeom>
              <a:avLst/>
              <a:gdLst/>
              <a:ahLst/>
              <a:cxnLst/>
              <a:rect l="0" t="0" r="0" b="0"/>
              <a:pathLst>
                <a:path w="120096" h="221639">
                  <a:moveTo>
                    <a:pt x="31195" y="0"/>
                  </a:moveTo>
                  <a:lnTo>
                    <a:pt x="31195" y="0"/>
                  </a:lnTo>
                  <a:lnTo>
                    <a:pt x="34566" y="0"/>
                  </a:lnTo>
                  <a:lnTo>
                    <a:pt x="34854" y="705"/>
                  </a:lnTo>
                  <a:lnTo>
                    <a:pt x="33291" y="3371"/>
                  </a:lnTo>
                  <a:lnTo>
                    <a:pt x="29589" y="31705"/>
                  </a:lnTo>
                  <a:lnTo>
                    <a:pt x="26251" y="56431"/>
                  </a:lnTo>
                  <a:lnTo>
                    <a:pt x="23380" y="84924"/>
                  </a:lnTo>
                  <a:lnTo>
                    <a:pt x="16088" y="113514"/>
                  </a:lnTo>
                  <a:lnTo>
                    <a:pt x="9943" y="139859"/>
                  </a:lnTo>
                  <a:lnTo>
                    <a:pt x="2251" y="166569"/>
                  </a:lnTo>
                  <a:lnTo>
                    <a:pt x="0" y="195676"/>
                  </a:lnTo>
                  <a:lnTo>
                    <a:pt x="397" y="207617"/>
                  </a:lnTo>
                  <a:lnTo>
                    <a:pt x="2925" y="215276"/>
                  </a:lnTo>
                  <a:lnTo>
                    <a:pt x="5293" y="217601"/>
                  </a:lnTo>
                  <a:lnTo>
                    <a:pt x="11687" y="220184"/>
                  </a:lnTo>
                  <a:lnTo>
                    <a:pt x="19848" y="221638"/>
                  </a:lnTo>
                  <a:lnTo>
                    <a:pt x="49647" y="216728"/>
                  </a:lnTo>
                  <a:lnTo>
                    <a:pt x="78284" y="209102"/>
                  </a:lnTo>
                  <a:lnTo>
                    <a:pt x="99946" y="201186"/>
                  </a:lnTo>
                  <a:lnTo>
                    <a:pt x="116114" y="192611"/>
                  </a:lnTo>
                  <a:lnTo>
                    <a:pt x="117442" y="191202"/>
                  </a:lnTo>
                  <a:lnTo>
                    <a:pt x="120095" y="1841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10" name="SMARTInkShape-991">
            <a:extLst>
              <a:ext uri="{FF2B5EF4-FFF2-40B4-BE49-F238E27FC236}">
                <a16:creationId xmlns:a16="http://schemas.microsoft.com/office/drawing/2014/main" id="{579E97EB-82B3-8662-5817-097D492B8619}"/>
              </a:ext>
            </a:extLst>
          </p:cNvPr>
          <p:cNvSpPr/>
          <p:nvPr>
            <p:custDataLst>
              <p:tags r:id="rId2"/>
            </p:custDataLst>
          </p:nvPr>
        </p:nvSpPr>
        <p:spPr>
          <a:xfrm>
            <a:off x="6407150" y="4514850"/>
            <a:ext cx="19051" cy="6351"/>
          </a:xfrm>
          <a:custGeom>
            <a:avLst/>
            <a:gdLst/>
            <a:ahLst/>
            <a:cxnLst/>
            <a:rect l="0" t="0" r="0" b="0"/>
            <a:pathLst>
              <a:path w="19051" h="6351">
                <a:moveTo>
                  <a:pt x="0" y="6350"/>
                </a:moveTo>
                <a:lnTo>
                  <a:pt x="0" y="6350"/>
                </a:lnTo>
                <a:lnTo>
                  <a:pt x="0" y="2979"/>
                </a:lnTo>
                <a:lnTo>
                  <a:pt x="705" y="1986"/>
                </a:lnTo>
                <a:lnTo>
                  <a:pt x="1882" y="1324"/>
                </a:lnTo>
                <a:lnTo>
                  <a:pt x="8838" y="262"/>
                </a:lnTo>
                <a:lnTo>
                  <a:pt x="190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15" name="SMARTInkShape-Group209">
            <a:extLst>
              <a:ext uri="{FF2B5EF4-FFF2-40B4-BE49-F238E27FC236}">
                <a16:creationId xmlns:a16="http://schemas.microsoft.com/office/drawing/2014/main" id="{4BD15C9B-F103-11C2-A386-83DB53C37D71}"/>
              </a:ext>
            </a:extLst>
          </p:cNvPr>
          <p:cNvGrpSpPr/>
          <p:nvPr/>
        </p:nvGrpSpPr>
        <p:grpSpPr>
          <a:xfrm>
            <a:off x="635874" y="5064956"/>
            <a:ext cx="538877" cy="279515"/>
            <a:chOff x="635874" y="5064956"/>
            <a:chExt cx="538877" cy="279515"/>
          </a:xfrm>
        </p:grpSpPr>
        <p:sp>
          <p:nvSpPr>
            <p:cNvPr id="211" name="SMARTInkShape-992">
              <a:extLst>
                <a:ext uri="{FF2B5EF4-FFF2-40B4-BE49-F238E27FC236}">
                  <a16:creationId xmlns:a16="http://schemas.microsoft.com/office/drawing/2014/main" id="{309482C5-41B7-C84D-E1AB-4B438EE5B663}"/>
                </a:ext>
              </a:extLst>
            </p:cNvPr>
            <p:cNvSpPr/>
            <p:nvPr>
              <p:custDataLst>
                <p:tags r:id="rId57"/>
              </p:custDataLst>
            </p:nvPr>
          </p:nvSpPr>
          <p:spPr>
            <a:xfrm>
              <a:off x="1157106" y="5245100"/>
              <a:ext cx="17645" cy="12701"/>
            </a:xfrm>
            <a:custGeom>
              <a:avLst/>
              <a:gdLst/>
              <a:ahLst/>
              <a:cxnLst/>
              <a:rect l="0" t="0" r="0" b="0"/>
              <a:pathLst>
                <a:path w="17645" h="12701">
                  <a:moveTo>
                    <a:pt x="17644" y="12700"/>
                  </a:moveTo>
                  <a:lnTo>
                    <a:pt x="17644" y="12700"/>
                  </a:lnTo>
                  <a:lnTo>
                    <a:pt x="10902" y="12700"/>
                  </a:lnTo>
                  <a:lnTo>
                    <a:pt x="5711" y="10819"/>
                  </a:lnTo>
                  <a:lnTo>
                    <a:pt x="0" y="7233"/>
                  </a:lnTo>
                  <a:lnTo>
                    <a:pt x="17644"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 name="SMARTInkShape-993">
              <a:extLst>
                <a:ext uri="{FF2B5EF4-FFF2-40B4-BE49-F238E27FC236}">
                  <a16:creationId xmlns:a16="http://schemas.microsoft.com/office/drawing/2014/main" id="{7DA2D0DD-6738-6A46-F9DB-6235A0B8B2E1}"/>
                </a:ext>
              </a:extLst>
            </p:cNvPr>
            <p:cNvSpPr/>
            <p:nvPr>
              <p:custDataLst>
                <p:tags r:id="rId58"/>
              </p:custDataLst>
            </p:nvPr>
          </p:nvSpPr>
          <p:spPr>
            <a:xfrm>
              <a:off x="983060" y="5100280"/>
              <a:ext cx="88741" cy="244191"/>
            </a:xfrm>
            <a:custGeom>
              <a:avLst/>
              <a:gdLst/>
              <a:ahLst/>
              <a:cxnLst/>
              <a:rect l="0" t="0" r="0" b="0"/>
              <a:pathLst>
                <a:path w="88741" h="244191">
                  <a:moveTo>
                    <a:pt x="64690" y="30520"/>
                  </a:moveTo>
                  <a:lnTo>
                    <a:pt x="64690" y="30520"/>
                  </a:lnTo>
                  <a:lnTo>
                    <a:pt x="64690" y="9082"/>
                  </a:lnTo>
                  <a:lnTo>
                    <a:pt x="63279" y="7056"/>
                  </a:lnTo>
                  <a:lnTo>
                    <a:pt x="57948" y="2923"/>
                  </a:lnTo>
                  <a:lnTo>
                    <a:pt x="40271" y="0"/>
                  </a:lnTo>
                  <a:lnTo>
                    <a:pt x="28907" y="3080"/>
                  </a:lnTo>
                  <a:lnTo>
                    <a:pt x="19153" y="9858"/>
                  </a:lnTo>
                  <a:lnTo>
                    <a:pt x="6434" y="25574"/>
                  </a:lnTo>
                  <a:lnTo>
                    <a:pt x="463" y="37494"/>
                  </a:lnTo>
                  <a:lnTo>
                    <a:pt x="0" y="43635"/>
                  </a:lnTo>
                  <a:lnTo>
                    <a:pt x="3248" y="56104"/>
                  </a:lnTo>
                  <a:lnTo>
                    <a:pt x="6090" y="60276"/>
                  </a:lnTo>
                  <a:lnTo>
                    <a:pt x="9395" y="63058"/>
                  </a:lnTo>
                  <a:lnTo>
                    <a:pt x="18908" y="66972"/>
                  </a:lnTo>
                  <a:lnTo>
                    <a:pt x="21469" y="67521"/>
                  </a:lnTo>
                  <a:lnTo>
                    <a:pt x="28077" y="66250"/>
                  </a:lnTo>
                  <a:lnTo>
                    <a:pt x="43817" y="59684"/>
                  </a:lnTo>
                  <a:lnTo>
                    <a:pt x="50239" y="53830"/>
                  </a:lnTo>
                  <a:lnTo>
                    <a:pt x="55445" y="47936"/>
                  </a:lnTo>
                  <a:lnTo>
                    <a:pt x="63333" y="43841"/>
                  </a:lnTo>
                  <a:lnTo>
                    <a:pt x="67659" y="43404"/>
                  </a:lnTo>
                  <a:lnTo>
                    <a:pt x="68786" y="44754"/>
                  </a:lnTo>
                  <a:lnTo>
                    <a:pt x="70038" y="50016"/>
                  </a:lnTo>
                  <a:lnTo>
                    <a:pt x="72790" y="79009"/>
                  </a:lnTo>
                  <a:lnTo>
                    <a:pt x="76027" y="100861"/>
                  </a:lnTo>
                  <a:lnTo>
                    <a:pt x="78868" y="128503"/>
                  </a:lnTo>
                  <a:lnTo>
                    <a:pt x="82777" y="156805"/>
                  </a:lnTo>
                  <a:lnTo>
                    <a:pt x="86826" y="183100"/>
                  </a:lnTo>
                  <a:lnTo>
                    <a:pt x="88740" y="209793"/>
                  </a:lnTo>
                  <a:lnTo>
                    <a:pt x="84829" y="230550"/>
                  </a:lnTo>
                  <a:lnTo>
                    <a:pt x="81167" y="238896"/>
                  </a:lnTo>
                  <a:lnTo>
                    <a:pt x="77791" y="241404"/>
                  </a:lnTo>
                  <a:lnTo>
                    <a:pt x="68396" y="244190"/>
                  </a:lnTo>
                  <a:lnTo>
                    <a:pt x="63633" y="243523"/>
                  </a:lnTo>
                  <a:lnTo>
                    <a:pt x="54577" y="239017"/>
                  </a:lnTo>
                  <a:lnTo>
                    <a:pt x="47731" y="230430"/>
                  </a:lnTo>
                  <a:lnTo>
                    <a:pt x="37586" y="204299"/>
                  </a:lnTo>
                  <a:lnTo>
                    <a:pt x="34317" y="190352"/>
                  </a:lnTo>
                  <a:lnTo>
                    <a:pt x="36719" y="175009"/>
                  </a:lnTo>
                  <a:lnTo>
                    <a:pt x="43792" y="165058"/>
                  </a:lnTo>
                  <a:lnTo>
                    <a:pt x="54696" y="156637"/>
                  </a:lnTo>
                  <a:lnTo>
                    <a:pt x="83740" y="14482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 name="SMARTInkShape-994">
              <a:extLst>
                <a:ext uri="{FF2B5EF4-FFF2-40B4-BE49-F238E27FC236}">
                  <a16:creationId xmlns:a16="http://schemas.microsoft.com/office/drawing/2014/main" id="{BFB13F3D-5AFA-6525-4ACB-0D47EDFB1AAD}"/>
                </a:ext>
              </a:extLst>
            </p:cNvPr>
            <p:cNvSpPr/>
            <p:nvPr>
              <p:custDataLst>
                <p:tags r:id="rId59"/>
              </p:custDataLst>
            </p:nvPr>
          </p:nvSpPr>
          <p:spPr>
            <a:xfrm>
              <a:off x="908050" y="5175250"/>
              <a:ext cx="6351" cy="19051"/>
            </a:xfrm>
            <a:custGeom>
              <a:avLst/>
              <a:gdLst/>
              <a:ahLst/>
              <a:cxnLst/>
              <a:rect l="0" t="0" r="0" b="0"/>
              <a:pathLst>
                <a:path w="6351" h="19051">
                  <a:moveTo>
                    <a:pt x="0" y="19050"/>
                  </a:moveTo>
                  <a:lnTo>
                    <a:pt x="0" y="19050"/>
                  </a:lnTo>
                  <a:lnTo>
                    <a:pt x="0" y="4123"/>
                  </a:lnTo>
                  <a:lnTo>
                    <a:pt x="706" y="2749"/>
                  </a:lnTo>
                  <a:lnTo>
                    <a:pt x="6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 name="SMARTInkShape-995">
              <a:extLst>
                <a:ext uri="{FF2B5EF4-FFF2-40B4-BE49-F238E27FC236}">
                  <a16:creationId xmlns:a16="http://schemas.microsoft.com/office/drawing/2014/main" id="{F878A782-3AA4-00D2-DC05-D5C1579EB9F8}"/>
                </a:ext>
              </a:extLst>
            </p:cNvPr>
            <p:cNvSpPr/>
            <p:nvPr>
              <p:custDataLst>
                <p:tags r:id="rId60"/>
              </p:custDataLst>
            </p:nvPr>
          </p:nvSpPr>
          <p:spPr>
            <a:xfrm>
              <a:off x="635874" y="5064956"/>
              <a:ext cx="175419" cy="137267"/>
            </a:xfrm>
            <a:custGeom>
              <a:avLst/>
              <a:gdLst/>
              <a:ahLst/>
              <a:cxnLst/>
              <a:rect l="0" t="0" r="0" b="0"/>
              <a:pathLst>
                <a:path w="175419" h="137267">
                  <a:moveTo>
                    <a:pt x="37226" y="34094"/>
                  </a:moveTo>
                  <a:lnTo>
                    <a:pt x="37226" y="34094"/>
                  </a:lnTo>
                  <a:lnTo>
                    <a:pt x="37226" y="37464"/>
                  </a:lnTo>
                  <a:lnTo>
                    <a:pt x="36520" y="38458"/>
                  </a:lnTo>
                  <a:lnTo>
                    <a:pt x="35345" y="39120"/>
                  </a:lnTo>
                  <a:lnTo>
                    <a:pt x="33855" y="39561"/>
                  </a:lnTo>
                  <a:lnTo>
                    <a:pt x="32862" y="40561"/>
                  </a:lnTo>
                  <a:lnTo>
                    <a:pt x="31759" y="43554"/>
                  </a:lnTo>
                  <a:lnTo>
                    <a:pt x="34509" y="52575"/>
                  </a:lnTo>
                  <a:lnTo>
                    <a:pt x="39781" y="58300"/>
                  </a:lnTo>
                  <a:lnTo>
                    <a:pt x="46828" y="62491"/>
                  </a:lnTo>
                  <a:lnTo>
                    <a:pt x="60846" y="64851"/>
                  </a:lnTo>
                  <a:lnTo>
                    <a:pt x="85696" y="65550"/>
                  </a:lnTo>
                  <a:lnTo>
                    <a:pt x="111246" y="65051"/>
                  </a:lnTo>
                  <a:lnTo>
                    <a:pt x="135985" y="60749"/>
                  </a:lnTo>
                  <a:lnTo>
                    <a:pt x="159902" y="52974"/>
                  </a:lnTo>
                  <a:lnTo>
                    <a:pt x="166537" y="48129"/>
                  </a:lnTo>
                  <a:lnTo>
                    <a:pt x="173534" y="38174"/>
                  </a:lnTo>
                  <a:lnTo>
                    <a:pt x="175418" y="32850"/>
                  </a:lnTo>
                  <a:lnTo>
                    <a:pt x="172493" y="24369"/>
                  </a:lnTo>
                  <a:lnTo>
                    <a:pt x="169737" y="19144"/>
                  </a:lnTo>
                  <a:lnTo>
                    <a:pt x="161031" y="11457"/>
                  </a:lnTo>
                  <a:lnTo>
                    <a:pt x="138195" y="773"/>
                  </a:lnTo>
                  <a:lnTo>
                    <a:pt x="123964" y="0"/>
                  </a:lnTo>
                  <a:lnTo>
                    <a:pt x="98204" y="3530"/>
                  </a:lnTo>
                  <a:lnTo>
                    <a:pt x="68007" y="7674"/>
                  </a:lnTo>
                  <a:lnTo>
                    <a:pt x="46268" y="18505"/>
                  </a:lnTo>
                  <a:lnTo>
                    <a:pt x="25324" y="35119"/>
                  </a:lnTo>
                  <a:lnTo>
                    <a:pt x="5764" y="62649"/>
                  </a:lnTo>
                  <a:lnTo>
                    <a:pt x="2076" y="71009"/>
                  </a:lnTo>
                  <a:lnTo>
                    <a:pt x="0" y="89795"/>
                  </a:lnTo>
                  <a:lnTo>
                    <a:pt x="2756" y="106494"/>
                  </a:lnTo>
                  <a:lnTo>
                    <a:pt x="14783" y="123750"/>
                  </a:lnTo>
                  <a:lnTo>
                    <a:pt x="28381" y="135526"/>
                  </a:lnTo>
                  <a:lnTo>
                    <a:pt x="42702" y="137266"/>
                  </a:lnTo>
                  <a:lnTo>
                    <a:pt x="68717" y="134279"/>
                  </a:lnTo>
                  <a:lnTo>
                    <a:pt x="99420" y="130319"/>
                  </a:lnTo>
                  <a:lnTo>
                    <a:pt x="125868" y="124467"/>
                  </a:lnTo>
                  <a:lnTo>
                    <a:pt x="151475" y="116517"/>
                  </a:lnTo>
                  <a:lnTo>
                    <a:pt x="170576" y="11029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16" name="SMARTInkShape-996">
            <a:extLst>
              <a:ext uri="{FF2B5EF4-FFF2-40B4-BE49-F238E27FC236}">
                <a16:creationId xmlns:a16="http://schemas.microsoft.com/office/drawing/2014/main" id="{9A7C2F78-51B3-E8DB-8690-C875154D7226}"/>
              </a:ext>
            </a:extLst>
          </p:cNvPr>
          <p:cNvSpPr/>
          <p:nvPr>
            <p:custDataLst>
              <p:tags r:id="rId3"/>
            </p:custDataLst>
          </p:nvPr>
        </p:nvSpPr>
        <p:spPr>
          <a:xfrm>
            <a:off x="6281032" y="4915928"/>
            <a:ext cx="380119" cy="252973"/>
          </a:xfrm>
          <a:custGeom>
            <a:avLst/>
            <a:gdLst/>
            <a:ahLst/>
            <a:cxnLst/>
            <a:rect l="0" t="0" r="0" b="0"/>
            <a:pathLst>
              <a:path w="380119" h="252973">
                <a:moveTo>
                  <a:pt x="5468" y="252972"/>
                </a:moveTo>
                <a:lnTo>
                  <a:pt x="5468" y="252972"/>
                </a:lnTo>
                <a:lnTo>
                  <a:pt x="2096" y="252972"/>
                </a:lnTo>
                <a:lnTo>
                  <a:pt x="1104" y="252267"/>
                </a:lnTo>
                <a:lnTo>
                  <a:pt x="442" y="251091"/>
                </a:lnTo>
                <a:lnTo>
                  <a:pt x="0" y="249602"/>
                </a:lnTo>
                <a:lnTo>
                  <a:pt x="2750" y="237392"/>
                </a:lnTo>
                <a:lnTo>
                  <a:pt x="28977" y="208142"/>
                </a:lnTo>
                <a:lnTo>
                  <a:pt x="50800" y="186418"/>
                </a:lnTo>
                <a:lnTo>
                  <a:pt x="79856" y="163469"/>
                </a:lnTo>
                <a:lnTo>
                  <a:pt x="106710" y="138553"/>
                </a:lnTo>
                <a:lnTo>
                  <a:pt x="132398" y="113249"/>
                </a:lnTo>
                <a:lnTo>
                  <a:pt x="157854" y="92937"/>
                </a:lnTo>
                <a:lnTo>
                  <a:pt x="186246" y="71048"/>
                </a:lnTo>
                <a:lnTo>
                  <a:pt x="196459" y="58271"/>
                </a:lnTo>
                <a:lnTo>
                  <a:pt x="214013" y="27375"/>
                </a:lnTo>
                <a:lnTo>
                  <a:pt x="227265" y="0"/>
                </a:lnTo>
                <a:lnTo>
                  <a:pt x="227416" y="363"/>
                </a:lnTo>
                <a:lnTo>
                  <a:pt x="227584" y="2648"/>
                </a:lnTo>
                <a:lnTo>
                  <a:pt x="216879" y="31192"/>
                </a:lnTo>
                <a:lnTo>
                  <a:pt x="204412" y="62458"/>
                </a:lnTo>
                <a:lnTo>
                  <a:pt x="193849" y="88846"/>
                </a:lnTo>
                <a:lnTo>
                  <a:pt x="189748" y="114875"/>
                </a:lnTo>
                <a:lnTo>
                  <a:pt x="184758" y="144999"/>
                </a:lnTo>
                <a:lnTo>
                  <a:pt x="184635" y="154890"/>
                </a:lnTo>
                <a:lnTo>
                  <a:pt x="186934" y="168693"/>
                </a:lnTo>
                <a:lnTo>
                  <a:pt x="194069" y="180472"/>
                </a:lnTo>
                <a:lnTo>
                  <a:pt x="204296" y="189705"/>
                </a:lnTo>
                <a:lnTo>
                  <a:pt x="215897" y="196161"/>
                </a:lnTo>
                <a:lnTo>
                  <a:pt x="221954" y="196754"/>
                </a:lnTo>
                <a:lnTo>
                  <a:pt x="249824" y="190710"/>
                </a:lnTo>
                <a:lnTo>
                  <a:pt x="258945" y="186259"/>
                </a:lnTo>
                <a:lnTo>
                  <a:pt x="276299" y="175274"/>
                </a:lnTo>
                <a:lnTo>
                  <a:pt x="282941" y="163171"/>
                </a:lnTo>
                <a:lnTo>
                  <a:pt x="292954" y="133398"/>
                </a:lnTo>
                <a:lnTo>
                  <a:pt x="307012" y="102595"/>
                </a:lnTo>
                <a:lnTo>
                  <a:pt x="314203" y="71649"/>
                </a:lnTo>
                <a:lnTo>
                  <a:pt x="316406" y="54625"/>
                </a:lnTo>
                <a:lnTo>
                  <a:pt x="316524" y="58044"/>
                </a:lnTo>
                <a:lnTo>
                  <a:pt x="307166" y="87651"/>
                </a:lnTo>
                <a:lnTo>
                  <a:pt x="300726" y="119321"/>
                </a:lnTo>
                <a:lnTo>
                  <a:pt x="299210" y="143757"/>
                </a:lnTo>
                <a:lnTo>
                  <a:pt x="302210" y="168557"/>
                </a:lnTo>
                <a:lnTo>
                  <a:pt x="304823" y="192369"/>
                </a:lnTo>
                <a:lnTo>
                  <a:pt x="310435" y="203930"/>
                </a:lnTo>
                <a:lnTo>
                  <a:pt x="313907" y="207577"/>
                </a:lnTo>
                <a:lnTo>
                  <a:pt x="321528" y="211630"/>
                </a:lnTo>
                <a:lnTo>
                  <a:pt x="329619" y="211550"/>
                </a:lnTo>
                <a:lnTo>
                  <a:pt x="359253" y="199487"/>
                </a:lnTo>
                <a:lnTo>
                  <a:pt x="380118" y="18947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19" name="SMARTInkShape-Group211">
            <a:extLst>
              <a:ext uri="{FF2B5EF4-FFF2-40B4-BE49-F238E27FC236}">
                <a16:creationId xmlns:a16="http://schemas.microsoft.com/office/drawing/2014/main" id="{08A675F2-987A-86C4-77DF-B3BE8339A97C}"/>
              </a:ext>
            </a:extLst>
          </p:cNvPr>
          <p:cNvGrpSpPr/>
          <p:nvPr/>
        </p:nvGrpSpPr>
        <p:grpSpPr>
          <a:xfrm>
            <a:off x="6813550" y="4997450"/>
            <a:ext cx="120651" cy="74629"/>
            <a:chOff x="6813550" y="4997450"/>
            <a:chExt cx="120651" cy="74629"/>
          </a:xfrm>
        </p:grpSpPr>
        <p:sp>
          <p:nvSpPr>
            <p:cNvPr id="217" name="SMARTInkShape-997">
              <a:extLst>
                <a:ext uri="{FF2B5EF4-FFF2-40B4-BE49-F238E27FC236}">
                  <a16:creationId xmlns:a16="http://schemas.microsoft.com/office/drawing/2014/main" id="{52CAD27A-0C75-C439-4524-9EDB75851B7B}"/>
                </a:ext>
              </a:extLst>
            </p:cNvPr>
            <p:cNvSpPr/>
            <p:nvPr>
              <p:custDataLst>
                <p:tags r:id="rId55"/>
              </p:custDataLst>
            </p:nvPr>
          </p:nvSpPr>
          <p:spPr>
            <a:xfrm>
              <a:off x="6819900" y="5067300"/>
              <a:ext cx="107951" cy="4779"/>
            </a:xfrm>
            <a:custGeom>
              <a:avLst/>
              <a:gdLst/>
              <a:ahLst/>
              <a:cxnLst/>
              <a:rect l="0" t="0" r="0" b="0"/>
              <a:pathLst>
                <a:path w="107951" h="4779">
                  <a:moveTo>
                    <a:pt x="0" y="0"/>
                  </a:moveTo>
                  <a:lnTo>
                    <a:pt x="0" y="0"/>
                  </a:lnTo>
                  <a:lnTo>
                    <a:pt x="6741" y="3371"/>
                  </a:lnTo>
                  <a:lnTo>
                    <a:pt x="31801" y="2103"/>
                  </a:lnTo>
                  <a:lnTo>
                    <a:pt x="55676" y="4778"/>
                  </a:lnTo>
                  <a:lnTo>
                    <a:pt x="1079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8" name="SMARTInkShape-998">
              <a:extLst>
                <a:ext uri="{FF2B5EF4-FFF2-40B4-BE49-F238E27FC236}">
                  <a16:creationId xmlns:a16="http://schemas.microsoft.com/office/drawing/2014/main" id="{0E7512D3-8098-5AA4-54A6-2B6011DFCD51}"/>
                </a:ext>
              </a:extLst>
            </p:cNvPr>
            <p:cNvSpPr/>
            <p:nvPr>
              <p:custDataLst>
                <p:tags r:id="rId56"/>
              </p:custDataLst>
            </p:nvPr>
          </p:nvSpPr>
          <p:spPr>
            <a:xfrm>
              <a:off x="6813550" y="4997450"/>
              <a:ext cx="120651" cy="6351"/>
            </a:xfrm>
            <a:custGeom>
              <a:avLst/>
              <a:gdLst/>
              <a:ahLst/>
              <a:cxnLst/>
              <a:rect l="0" t="0" r="0" b="0"/>
              <a:pathLst>
                <a:path w="120651" h="6351">
                  <a:moveTo>
                    <a:pt x="0" y="6350"/>
                  </a:moveTo>
                  <a:lnTo>
                    <a:pt x="0" y="6350"/>
                  </a:lnTo>
                  <a:lnTo>
                    <a:pt x="24419" y="2979"/>
                  </a:lnTo>
                  <a:lnTo>
                    <a:pt x="47530" y="883"/>
                  </a:lnTo>
                  <a:lnTo>
                    <a:pt x="75623" y="262"/>
                  </a:lnTo>
                  <a:lnTo>
                    <a:pt x="106480" y="34"/>
                  </a:lnTo>
                  <a:lnTo>
                    <a:pt x="1206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2" name="SMARTInkShape-Group212">
            <a:extLst>
              <a:ext uri="{FF2B5EF4-FFF2-40B4-BE49-F238E27FC236}">
                <a16:creationId xmlns:a16="http://schemas.microsoft.com/office/drawing/2014/main" id="{AD0C1DA6-2462-D4EF-E739-087F3223015B}"/>
              </a:ext>
            </a:extLst>
          </p:cNvPr>
          <p:cNvGrpSpPr/>
          <p:nvPr/>
        </p:nvGrpSpPr>
        <p:grpSpPr>
          <a:xfrm>
            <a:off x="7169150" y="4946673"/>
            <a:ext cx="397688" cy="175727"/>
            <a:chOff x="7169150" y="4946673"/>
            <a:chExt cx="397688" cy="175727"/>
          </a:xfrm>
        </p:grpSpPr>
        <p:sp>
          <p:nvSpPr>
            <p:cNvPr id="220" name="SMARTInkShape-999">
              <a:extLst>
                <a:ext uri="{FF2B5EF4-FFF2-40B4-BE49-F238E27FC236}">
                  <a16:creationId xmlns:a16="http://schemas.microsoft.com/office/drawing/2014/main" id="{5755E3A4-564F-7B69-465E-92153B0809B9}"/>
                </a:ext>
              </a:extLst>
            </p:cNvPr>
            <p:cNvSpPr/>
            <p:nvPr>
              <p:custDataLst>
                <p:tags r:id="rId53"/>
              </p:custDataLst>
            </p:nvPr>
          </p:nvSpPr>
          <p:spPr>
            <a:xfrm>
              <a:off x="7412725" y="4947754"/>
              <a:ext cx="154113" cy="174646"/>
            </a:xfrm>
            <a:custGeom>
              <a:avLst/>
              <a:gdLst/>
              <a:ahLst/>
              <a:cxnLst/>
              <a:rect l="0" t="0" r="0" b="0"/>
              <a:pathLst>
                <a:path w="154113" h="174646">
                  <a:moveTo>
                    <a:pt x="92975" y="36996"/>
                  </a:moveTo>
                  <a:lnTo>
                    <a:pt x="92975" y="36996"/>
                  </a:lnTo>
                  <a:lnTo>
                    <a:pt x="108170" y="22507"/>
                  </a:lnTo>
                  <a:lnTo>
                    <a:pt x="113369" y="19972"/>
                  </a:lnTo>
                  <a:lnTo>
                    <a:pt x="114332" y="17886"/>
                  </a:lnTo>
                  <a:lnTo>
                    <a:pt x="113520" y="11804"/>
                  </a:lnTo>
                  <a:lnTo>
                    <a:pt x="112316" y="9618"/>
                  </a:lnTo>
                  <a:lnTo>
                    <a:pt x="110808" y="8161"/>
                  </a:lnTo>
                  <a:lnTo>
                    <a:pt x="109097" y="7189"/>
                  </a:lnTo>
                  <a:lnTo>
                    <a:pt x="96576" y="5822"/>
                  </a:lnTo>
                  <a:lnTo>
                    <a:pt x="69724" y="10429"/>
                  </a:lnTo>
                  <a:lnTo>
                    <a:pt x="58888" y="14135"/>
                  </a:lnTo>
                  <a:lnTo>
                    <a:pt x="31049" y="36286"/>
                  </a:lnTo>
                  <a:lnTo>
                    <a:pt x="16224" y="53789"/>
                  </a:lnTo>
                  <a:lnTo>
                    <a:pt x="2843" y="83928"/>
                  </a:lnTo>
                  <a:lnTo>
                    <a:pt x="0" y="95719"/>
                  </a:lnTo>
                  <a:lnTo>
                    <a:pt x="1770" y="117033"/>
                  </a:lnTo>
                  <a:lnTo>
                    <a:pt x="10134" y="137851"/>
                  </a:lnTo>
                  <a:lnTo>
                    <a:pt x="24920" y="157426"/>
                  </a:lnTo>
                  <a:lnTo>
                    <a:pt x="38505" y="166485"/>
                  </a:lnTo>
                  <a:lnTo>
                    <a:pt x="58256" y="173671"/>
                  </a:lnTo>
                  <a:lnTo>
                    <a:pt x="69783" y="174645"/>
                  </a:lnTo>
                  <a:lnTo>
                    <a:pt x="91434" y="170523"/>
                  </a:lnTo>
                  <a:lnTo>
                    <a:pt x="118070" y="156844"/>
                  </a:lnTo>
                  <a:lnTo>
                    <a:pt x="129529" y="148118"/>
                  </a:lnTo>
                  <a:lnTo>
                    <a:pt x="140651" y="129187"/>
                  </a:lnTo>
                  <a:lnTo>
                    <a:pt x="151160" y="97709"/>
                  </a:lnTo>
                  <a:lnTo>
                    <a:pt x="154112" y="73856"/>
                  </a:lnTo>
                  <a:lnTo>
                    <a:pt x="149034" y="43371"/>
                  </a:lnTo>
                  <a:lnTo>
                    <a:pt x="142350" y="30892"/>
                  </a:lnTo>
                  <a:lnTo>
                    <a:pt x="123127" y="10923"/>
                  </a:lnTo>
                  <a:lnTo>
                    <a:pt x="117429" y="7768"/>
                  </a:lnTo>
                  <a:lnTo>
                    <a:pt x="87259" y="0"/>
                  </a:lnTo>
                  <a:lnTo>
                    <a:pt x="79616" y="1268"/>
                  </a:lnTo>
                  <a:lnTo>
                    <a:pt x="69261" y="5949"/>
                  </a:lnTo>
                  <a:lnTo>
                    <a:pt x="64091" y="10497"/>
                  </a:lnTo>
                  <a:lnTo>
                    <a:pt x="57214" y="21697"/>
                  </a:lnTo>
                  <a:lnTo>
                    <a:pt x="48525" y="5604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 name="SMARTInkShape-1000">
              <a:extLst>
                <a:ext uri="{FF2B5EF4-FFF2-40B4-BE49-F238E27FC236}">
                  <a16:creationId xmlns:a16="http://schemas.microsoft.com/office/drawing/2014/main" id="{868E091A-673F-DF7C-8DB5-24880E60F12B}"/>
                </a:ext>
              </a:extLst>
            </p:cNvPr>
            <p:cNvSpPr/>
            <p:nvPr>
              <p:custDataLst>
                <p:tags r:id="rId54"/>
              </p:custDataLst>
            </p:nvPr>
          </p:nvSpPr>
          <p:spPr>
            <a:xfrm>
              <a:off x="7169150" y="4946673"/>
              <a:ext cx="146466" cy="171038"/>
            </a:xfrm>
            <a:custGeom>
              <a:avLst/>
              <a:gdLst/>
              <a:ahLst/>
              <a:cxnLst/>
              <a:rect l="0" t="0" r="0" b="0"/>
              <a:pathLst>
                <a:path w="146466" h="171038">
                  <a:moveTo>
                    <a:pt x="57150" y="19027"/>
                  </a:moveTo>
                  <a:lnTo>
                    <a:pt x="57150" y="19027"/>
                  </a:lnTo>
                  <a:lnTo>
                    <a:pt x="57150" y="13560"/>
                  </a:lnTo>
                  <a:lnTo>
                    <a:pt x="56445" y="13266"/>
                  </a:lnTo>
                  <a:lnTo>
                    <a:pt x="51682" y="12755"/>
                  </a:lnTo>
                  <a:lnTo>
                    <a:pt x="51192" y="10829"/>
                  </a:lnTo>
                  <a:lnTo>
                    <a:pt x="51061" y="9328"/>
                  </a:lnTo>
                  <a:lnTo>
                    <a:pt x="51680" y="8328"/>
                  </a:lnTo>
                  <a:lnTo>
                    <a:pt x="52798" y="7661"/>
                  </a:lnTo>
                  <a:lnTo>
                    <a:pt x="57742" y="6722"/>
                  </a:lnTo>
                  <a:lnTo>
                    <a:pt x="59661" y="6591"/>
                  </a:lnTo>
                  <a:lnTo>
                    <a:pt x="63676" y="4563"/>
                  </a:lnTo>
                  <a:lnTo>
                    <a:pt x="65734" y="3035"/>
                  </a:lnTo>
                  <a:lnTo>
                    <a:pt x="71784" y="1336"/>
                  </a:lnTo>
                  <a:lnTo>
                    <a:pt x="102974" y="12"/>
                  </a:lnTo>
                  <a:lnTo>
                    <a:pt x="106750" y="0"/>
                  </a:lnTo>
                  <a:lnTo>
                    <a:pt x="109972" y="1403"/>
                  </a:lnTo>
                  <a:lnTo>
                    <a:pt x="115434" y="6726"/>
                  </a:lnTo>
                  <a:lnTo>
                    <a:pt x="116467" y="10121"/>
                  </a:lnTo>
                  <a:lnTo>
                    <a:pt x="115733" y="17655"/>
                  </a:lnTo>
                  <a:lnTo>
                    <a:pt x="107983" y="29831"/>
                  </a:lnTo>
                  <a:lnTo>
                    <a:pt x="100121" y="39004"/>
                  </a:lnTo>
                  <a:lnTo>
                    <a:pt x="72024" y="55646"/>
                  </a:lnTo>
                  <a:lnTo>
                    <a:pt x="41496" y="72842"/>
                  </a:lnTo>
                  <a:lnTo>
                    <a:pt x="33675" y="75518"/>
                  </a:lnTo>
                  <a:lnTo>
                    <a:pt x="42434" y="79353"/>
                  </a:lnTo>
                  <a:lnTo>
                    <a:pt x="70421" y="83990"/>
                  </a:lnTo>
                  <a:lnTo>
                    <a:pt x="98734" y="91283"/>
                  </a:lnTo>
                  <a:lnTo>
                    <a:pt x="121364" y="100223"/>
                  </a:lnTo>
                  <a:lnTo>
                    <a:pt x="135051" y="111603"/>
                  </a:lnTo>
                  <a:lnTo>
                    <a:pt x="143749" y="122261"/>
                  </a:lnTo>
                  <a:lnTo>
                    <a:pt x="145927" y="128066"/>
                  </a:lnTo>
                  <a:lnTo>
                    <a:pt x="146465" y="140161"/>
                  </a:lnTo>
                  <a:lnTo>
                    <a:pt x="143504" y="144939"/>
                  </a:lnTo>
                  <a:lnTo>
                    <a:pt x="132689" y="152129"/>
                  </a:lnTo>
                  <a:lnTo>
                    <a:pt x="102750" y="162493"/>
                  </a:lnTo>
                  <a:lnTo>
                    <a:pt x="71540" y="169453"/>
                  </a:lnTo>
                  <a:lnTo>
                    <a:pt x="41413" y="171037"/>
                  </a:lnTo>
                  <a:lnTo>
                    <a:pt x="20031" y="167940"/>
                  </a:lnTo>
                  <a:lnTo>
                    <a:pt x="0" y="15872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7" name="SMARTInkShape-Group213">
            <a:extLst>
              <a:ext uri="{FF2B5EF4-FFF2-40B4-BE49-F238E27FC236}">
                <a16:creationId xmlns:a16="http://schemas.microsoft.com/office/drawing/2014/main" id="{D1AECE4A-FDE7-F1D0-E313-D795022A3340}"/>
              </a:ext>
            </a:extLst>
          </p:cNvPr>
          <p:cNvGrpSpPr/>
          <p:nvPr/>
        </p:nvGrpSpPr>
        <p:grpSpPr>
          <a:xfrm>
            <a:off x="1641222" y="5054623"/>
            <a:ext cx="286927" cy="221665"/>
            <a:chOff x="1641222" y="5054623"/>
            <a:chExt cx="286927" cy="221665"/>
          </a:xfrm>
        </p:grpSpPr>
        <p:sp>
          <p:nvSpPr>
            <p:cNvPr id="223" name="SMARTInkShape-1001">
              <a:extLst>
                <a:ext uri="{FF2B5EF4-FFF2-40B4-BE49-F238E27FC236}">
                  <a16:creationId xmlns:a16="http://schemas.microsoft.com/office/drawing/2014/main" id="{B564D583-5C0E-5F2F-6A7F-CA49651E21E2}"/>
                </a:ext>
              </a:extLst>
            </p:cNvPr>
            <p:cNvSpPr/>
            <p:nvPr>
              <p:custDataLst>
                <p:tags r:id="rId49"/>
              </p:custDataLst>
            </p:nvPr>
          </p:nvSpPr>
          <p:spPr>
            <a:xfrm>
              <a:off x="1651000" y="5175250"/>
              <a:ext cx="127001" cy="6351"/>
            </a:xfrm>
            <a:custGeom>
              <a:avLst/>
              <a:gdLst/>
              <a:ahLst/>
              <a:cxnLst/>
              <a:rect l="0" t="0" r="0" b="0"/>
              <a:pathLst>
                <a:path w="127001" h="6351">
                  <a:moveTo>
                    <a:pt x="0" y="6350"/>
                  </a:moveTo>
                  <a:lnTo>
                    <a:pt x="0" y="6350"/>
                  </a:lnTo>
                  <a:lnTo>
                    <a:pt x="24419" y="2979"/>
                  </a:lnTo>
                  <a:lnTo>
                    <a:pt x="55676" y="589"/>
                  </a:lnTo>
                  <a:lnTo>
                    <a:pt x="80624" y="174"/>
                  </a:lnTo>
                  <a:lnTo>
                    <a:pt x="1270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 name="SMARTInkShape-1002">
              <a:extLst>
                <a:ext uri="{FF2B5EF4-FFF2-40B4-BE49-F238E27FC236}">
                  <a16:creationId xmlns:a16="http://schemas.microsoft.com/office/drawing/2014/main" id="{321BDF5C-3C92-B041-581E-82ECEB64A02B}"/>
                </a:ext>
              </a:extLst>
            </p:cNvPr>
            <p:cNvSpPr/>
            <p:nvPr>
              <p:custDataLst>
                <p:tags r:id="rId50"/>
              </p:custDataLst>
            </p:nvPr>
          </p:nvSpPr>
          <p:spPr>
            <a:xfrm>
              <a:off x="1754082" y="5058643"/>
              <a:ext cx="16663" cy="211858"/>
            </a:xfrm>
            <a:custGeom>
              <a:avLst/>
              <a:gdLst/>
              <a:ahLst/>
              <a:cxnLst/>
              <a:rect l="0" t="0" r="0" b="0"/>
              <a:pathLst>
                <a:path w="16663" h="211858">
                  <a:moveTo>
                    <a:pt x="4868" y="21357"/>
                  </a:moveTo>
                  <a:lnTo>
                    <a:pt x="4868" y="21357"/>
                  </a:lnTo>
                  <a:lnTo>
                    <a:pt x="4868" y="17986"/>
                  </a:lnTo>
                  <a:lnTo>
                    <a:pt x="10629" y="0"/>
                  </a:lnTo>
                  <a:lnTo>
                    <a:pt x="10826" y="63"/>
                  </a:lnTo>
                  <a:lnTo>
                    <a:pt x="11749" y="2721"/>
                  </a:lnTo>
                  <a:lnTo>
                    <a:pt x="14512" y="8605"/>
                  </a:lnTo>
                  <a:lnTo>
                    <a:pt x="16662" y="26594"/>
                  </a:lnTo>
                  <a:lnTo>
                    <a:pt x="13025" y="52887"/>
                  </a:lnTo>
                  <a:lnTo>
                    <a:pt x="9694" y="78464"/>
                  </a:lnTo>
                  <a:lnTo>
                    <a:pt x="4416" y="103189"/>
                  </a:lnTo>
                  <a:lnTo>
                    <a:pt x="1139" y="124754"/>
                  </a:lnTo>
                  <a:lnTo>
                    <a:pt x="0" y="156023"/>
                  </a:lnTo>
                  <a:lnTo>
                    <a:pt x="3112" y="182065"/>
                  </a:lnTo>
                  <a:lnTo>
                    <a:pt x="5053" y="198640"/>
                  </a:lnTo>
                  <a:lnTo>
                    <a:pt x="11218" y="21185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 name="SMARTInkShape-1003">
              <a:extLst>
                <a:ext uri="{FF2B5EF4-FFF2-40B4-BE49-F238E27FC236}">
                  <a16:creationId xmlns:a16="http://schemas.microsoft.com/office/drawing/2014/main" id="{131BBC8F-16FD-73ED-1428-CA35E4BA22CF}"/>
                </a:ext>
              </a:extLst>
            </p:cNvPr>
            <p:cNvSpPr/>
            <p:nvPr>
              <p:custDataLst>
                <p:tags r:id="rId51"/>
              </p:custDataLst>
            </p:nvPr>
          </p:nvSpPr>
          <p:spPr>
            <a:xfrm>
              <a:off x="1641222" y="5054623"/>
              <a:ext cx="22478" cy="215878"/>
            </a:xfrm>
            <a:custGeom>
              <a:avLst/>
              <a:gdLst/>
              <a:ahLst/>
              <a:cxnLst/>
              <a:rect l="0" t="0" r="0" b="0"/>
              <a:pathLst>
                <a:path w="22478" h="215878">
                  <a:moveTo>
                    <a:pt x="16128" y="6327"/>
                  </a:moveTo>
                  <a:lnTo>
                    <a:pt x="16128" y="6327"/>
                  </a:lnTo>
                  <a:lnTo>
                    <a:pt x="22455" y="0"/>
                  </a:lnTo>
                  <a:lnTo>
                    <a:pt x="22477" y="30421"/>
                  </a:lnTo>
                  <a:lnTo>
                    <a:pt x="19107" y="61965"/>
                  </a:lnTo>
                  <a:lnTo>
                    <a:pt x="16011" y="92942"/>
                  </a:lnTo>
                  <a:lnTo>
                    <a:pt x="11233" y="115717"/>
                  </a:lnTo>
                  <a:lnTo>
                    <a:pt x="7367" y="136789"/>
                  </a:lnTo>
                  <a:lnTo>
                    <a:pt x="5179" y="158384"/>
                  </a:lnTo>
                  <a:lnTo>
                    <a:pt x="2065" y="184731"/>
                  </a:lnTo>
                  <a:lnTo>
                    <a:pt x="0" y="196390"/>
                  </a:lnTo>
                  <a:lnTo>
                    <a:pt x="3428" y="21587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6" name="SMARTInkShape-1004">
              <a:extLst>
                <a:ext uri="{FF2B5EF4-FFF2-40B4-BE49-F238E27FC236}">
                  <a16:creationId xmlns:a16="http://schemas.microsoft.com/office/drawing/2014/main" id="{7055CED7-8669-8311-6707-6B1A2E68473E}"/>
                </a:ext>
              </a:extLst>
            </p:cNvPr>
            <p:cNvSpPr/>
            <p:nvPr>
              <p:custDataLst>
                <p:tags r:id="rId52"/>
              </p:custDataLst>
            </p:nvPr>
          </p:nvSpPr>
          <p:spPr>
            <a:xfrm>
              <a:off x="1860612" y="5188060"/>
              <a:ext cx="67537" cy="88228"/>
            </a:xfrm>
            <a:custGeom>
              <a:avLst/>
              <a:gdLst/>
              <a:ahLst/>
              <a:cxnLst/>
              <a:rect l="0" t="0" r="0" b="0"/>
              <a:pathLst>
                <a:path w="67537" h="88228">
                  <a:moveTo>
                    <a:pt x="25338" y="25290"/>
                  </a:moveTo>
                  <a:lnTo>
                    <a:pt x="25338" y="25290"/>
                  </a:lnTo>
                  <a:lnTo>
                    <a:pt x="28709" y="21919"/>
                  </a:lnTo>
                  <a:lnTo>
                    <a:pt x="30364" y="18383"/>
                  </a:lnTo>
                  <a:lnTo>
                    <a:pt x="30805" y="16452"/>
                  </a:lnTo>
                  <a:lnTo>
                    <a:pt x="36598" y="6191"/>
                  </a:lnTo>
                  <a:lnTo>
                    <a:pt x="37754" y="1135"/>
                  </a:lnTo>
                  <a:lnTo>
                    <a:pt x="37143" y="720"/>
                  </a:lnTo>
                  <a:lnTo>
                    <a:pt x="29175" y="0"/>
                  </a:lnTo>
                  <a:lnTo>
                    <a:pt x="19733" y="3293"/>
                  </a:lnTo>
                  <a:lnTo>
                    <a:pt x="7998" y="12108"/>
                  </a:lnTo>
                  <a:lnTo>
                    <a:pt x="3521" y="17785"/>
                  </a:lnTo>
                  <a:lnTo>
                    <a:pt x="1000" y="24948"/>
                  </a:lnTo>
                  <a:lnTo>
                    <a:pt x="0" y="54392"/>
                  </a:lnTo>
                  <a:lnTo>
                    <a:pt x="5411" y="82373"/>
                  </a:lnTo>
                  <a:lnTo>
                    <a:pt x="7114" y="84512"/>
                  </a:lnTo>
                  <a:lnTo>
                    <a:pt x="12770" y="86888"/>
                  </a:lnTo>
                  <a:lnTo>
                    <a:pt x="23888" y="88227"/>
                  </a:lnTo>
                  <a:lnTo>
                    <a:pt x="39490" y="85252"/>
                  </a:lnTo>
                  <a:lnTo>
                    <a:pt x="50776" y="79903"/>
                  </a:lnTo>
                  <a:lnTo>
                    <a:pt x="61960" y="67107"/>
                  </a:lnTo>
                  <a:lnTo>
                    <a:pt x="66309" y="53988"/>
                  </a:lnTo>
                  <a:lnTo>
                    <a:pt x="67536" y="38751"/>
                  </a:lnTo>
                  <a:lnTo>
                    <a:pt x="64260" y="16422"/>
                  </a:lnTo>
                  <a:lnTo>
                    <a:pt x="60746" y="7708"/>
                  </a:lnTo>
                  <a:lnTo>
                    <a:pt x="57410" y="5102"/>
                  </a:lnTo>
                  <a:lnTo>
                    <a:pt x="48059" y="2206"/>
                  </a:lnTo>
                  <a:lnTo>
                    <a:pt x="30894" y="576"/>
                  </a:lnTo>
                  <a:lnTo>
                    <a:pt x="20517" y="3958"/>
                  </a:lnTo>
                  <a:lnTo>
                    <a:pt x="12612" y="9460"/>
                  </a:lnTo>
                  <a:lnTo>
                    <a:pt x="6288" y="1894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0" name="SMARTInkShape-Group214">
            <a:extLst>
              <a:ext uri="{FF2B5EF4-FFF2-40B4-BE49-F238E27FC236}">
                <a16:creationId xmlns:a16="http://schemas.microsoft.com/office/drawing/2014/main" id="{6173088F-5A9E-5CB5-B6FC-5DE1F81C43B1}"/>
              </a:ext>
            </a:extLst>
          </p:cNvPr>
          <p:cNvGrpSpPr/>
          <p:nvPr/>
        </p:nvGrpSpPr>
        <p:grpSpPr>
          <a:xfrm>
            <a:off x="2082800" y="5145266"/>
            <a:ext cx="19051" cy="87135"/>
            <a:chOff x="2082800" y="5145266"/>
            <a:chExt cx="19051" cy="87135"/>
          </a:xfrm>
        </p:grpSpPr>
        <p:sp>
          <p:nvSpPr>
            <p:cNvPr id="228" name="SMARTInkShape-1005">
              <a:extLst>
                <a:ext uri="{FF2B5EF4-FFF2-40B4-BE49-F238E27FC236}">
                  <a16:creationId xmlns:a16="http://schemas.microsoft.com/office/drawing/2014/main" id="{E4E4E2A7-1850-B312-5C32-82D073698996}"/>
                </a:ext>
              </a:extLst>
            </p:cNvPr>
            <p:cNvSpPr/>
            <p:nvPr>
              <p:custDataLst>
                <p:tags r:id="rId47"/>
              </p:custDataLst>
            </p:nvPr>
          </p:nvSpPr>
          <p:spPr>
            <a:xfrm>
              <a:off x="2082800" y="5145266"/>
              <a:ext cx="12701" cy="10935"/>
            </a:xfrm>
            <a:custGeom>
              <a:avLst/>
              <a:gdLst/>
              <a:ahLst/>
              <a:cxnLst/>
              <a:rect l="0" t="0" r="0" b="0"/>
              <a:pathLst>
                <a:path w="12701" h="10935">
                  <a:moveTo>
                    <a:pt x="0" y="10934"/>
                  </a:moveTo>
                  <a:lnTo>
                    <a:pt x="0" y="10934"/>
                  </a:lnTo>
                  <a:lnTo>
                    <a:pt x="0" y="4192"/>
                  </a:lnTo>
                  <a:lnTo>
                    <a:pt x="705" y="2206"/>
                  </a:lnTo>
                  <a:lnTo>
                    <a:pt x="1881" y="882"/>
                  </a:lnTo>
                  <a:lnTo>
                    <a:pt x="3371" y="0"/>
                  </a:lnTo>
                  <a:lnTo>
                    <a:pt x="5069" y="117"/>
                  </a:lnTo>
                  <a:lnTo>
                    <a:pt x="12700" y="45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 name="SMARTInkShape-1006">
              <a:extLst>
                <a:ext uri="{FF2B5EF4-FFF2-40B4-BE49-F238E27FC236}">
                  <a16:creationId xmlns:a16="http://schemas.microsoft.com/office/drawing/2014/main" id="{674A962F-4333-4E48-86C7-11AE1D5608E2}"/>
                </a:ext>
              </a:extLst>
            </p:cNvPr>
            <p:cNvSpPr/>
            <p:nvPr>
              <p:custDataLst>
                <p:tags r:id="rId48"/>
              </p:custDataLst>
            </p:nvPr>
          </p:nvSpPr>
          <p:spPr>
            <a:xfrm>
              <a:off x="2095500" y="5226050"/>
              <a:ext cx="6351" cy="6351"/>
            </a:xfrm>
            <a:custGeom>
              <a:avLst/>
              <a:gdLst/>
              <a:ahLst/>
              <a:cxnLst/>
              <a:rect l="0" t="0" r="0" b="0"/>
              <a:pathLst>
                <a:path w="6351" h="6351">
                  <a:moveTo>
                    <a:pt x="0" y="6350"/>
                  </a:moveTo>
                  <a:lnTo>
                    <a:pt x="0" y="6350"/>
                  </a:lnTo>
                  <a:lnTo>
                    <a:pt x="6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31" name="SMARTInkShape-1007">
            <a:extLst>
              <a:ext uri="{FF2B5EF4-FFF2-40B4-BE49-F238E27FC236}">
                <a16:creationId xmlns:a16="http://schemas.microsoft.com/office/drawing/2014/main" id="{4FEE6E5D-0503-9F7A-ABBA-560A6D5F641C}"/>
              </a:ext>
            </a:extLst>
          </p:cNvPr>
          <p:cNvSpPr/>
          <p:nvPr>
            <p:custDataLst>
              <p:tags r:id="rId4"/>
            </p:custDataLst>
          </p:nvPr>
        </p:nvSpPr>
        <p:spPr>
          <a:xfrm>
            <a:off x="2414145" y="5048729"/>
            <a:ext cx="360806" cy="250831"/>
          </a:xfrm>
          <a:custGeom>
            <a:avLst/>
            <a:gdLst/>
            <a:ahLst/>
            <a:cxnLst/>
            <a:rect l="0" t="0" r="0" b="0"/>
            <a:pathLst>
              <a:path w="360806" h="250831">
                <a:moveTo>
                  <a:pt x="11555" y="247171"/>
                </a:moveTo>
                <a:lnTo>
                  <a:pt x="11555" y="247171"/>
                </a:lnTo>
                <a:lnTo>
                  <a:pt x="8184" y="250542"/>
                </a:lnTo>
                <a:lnTo>
                  <a:pt x="6486" y="250830"/>
                </a:lnTo>
                <a:lnTo>
                  <a:pt x="4648" y="250315"/>
                </a:lnTo>
                <a:lnTo>
                  <a:pt x="0" y="247792"/>
                </a:lnTo>
                <a:lnTo>
                  <a:pt x="14702" y="222767"/>
                </a:lnTo>
                <a:lnTo>
                  <a:pt x="34206" y="194844"/>
                </a:lnTo>
                <a:lnTo>
                  <a:pt x="62829" y="164419"/>
                </a:lnTo>
                <a:lnTo>
                  <a:pt x="89098" y="137209"/>
                </a:lnTo>
                <a:lnTo>
                  <a:pt x="115204" y="106014"/>
                </a:lnTo>
                <a:lnTo>
                  <a:pt x="144901" y="75759"/>
                </a:lnTo>
                <a:lnTo>
                  <a:pt x="157603" y="59270"/>
                </a:lnTo>
                <a:lnTo>
                  <a:pt x="176097" y="30733"/>
                </a:lnTo>
                <a:lnTo>
                  <a:pt x="187424" y="7705"/>
                </a:lnTo>
                <a:lnTo>
                  <a:pt x="189242" y="0"/>
                </a:lnTo>
                <a:lnTo>
                  <a:pt x="184263" y="11872"/>
                </a:lnTo>
                <a:lnTo>
                  <a:pt x="177106" y="36420"/>
                </a:lnTo>
                <a:lnTo>
                  <a:pt x="163618" y="66742"/>
                </a:lnTo>
                <a:lnTo>
                  <a:pt x="157220" y="90075"/>
                </a:lnTo>
                <a:lnTo>
                  <a:pt x="153023" y="120269"/>
                </a:lnTo>
                <a:lnTo>
                  <a:pt x="151778" y="140348"/>
                </a:lnTo>
                <a:lnTo>
                  <a:pt x="155251" y="152422"/>
                </a:lnTo>
                <a:lnTo>
                  <a:pt x="160792" y="162727"/>
                </a:lnTo>
                <a:lnTo>
                  <a:pt x="165607" y="167306"/>
                </a:lnTo>
                <a:lnTo>
                  <a:pt x="173861" y="167461"/>
                </a:lnTo>
                <a:lnTo>
                  <a:pt x="189666" y="165182"/>
                </a:lnTo>
                <a:lnTo>
                  <a:pt x="196784" y="157344"/>
                </a:lnTo>
                <a:lnTo>
                  <a:pt x="217014" y="130763"/>
                </a:lnTo>
                <a:lnTo>
                  <a:pt x="238057" y="100843"/>
                </a:lnTo>
                <a:lnTo>
                  <a:pt x="249906" y="72008"/>
                </a:lnTo>
                <a:lnTo>
                  <a:pt x="260922" y="47498"/>
                </a:lnTo>
                <a:lnTo>
                  <a:pt x="268651" y="27847"/>
                </a:lnTo>
                <a:lnTo>
                  <a:pt x="271262" y="15308"/>
                </a:lnTo>
                <a:lnTo>
                  <a:pt x="270770" y="15691"/>
                </a:lnTo>
                <a:lnTo>
                  <a:pt x="266708" y="24380"/>
                </a:lnTo>
                <a:lnTo>
                  <a:pt x="260896" y="53768"/>
                </a:lnTo>
                <a:lnTo>
                  <a:pt x="261588" y="79330"/>
                </a:lnTo>
                <a:lnTo>
                  <a:pt x="264380" y="104072"/>
                </a:lnTo>
                <a:lnTo>
                  <a:pt x="267088" y="129982"/>
                </a:lnTo>
                <a:lnTo>
                  <a:pt x="272682" y="155513"/>
                </a:lnTo>
                <a:lnTo>
                  <a:pt x="281856" y="170625"/>
                </a:lnTo>
                <a:lnTo>
                  <a:pt x="289498" y="177402"/>
                </a:lnTo>
                <a:lnTo>
                  <a:pt x="305105" y="185184"/>
                </a:lnTo>
                <a:lnTo>
                  <a:pt x="324977" y="189066"/>
                </a:lnTo>
                <a:lnTo>
                  <a:pt x="341017" y="189032"/>
                </a:lnTo>
                <a:lnTo>
                  <a:pt x="360805" y="18367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37" name="SMARTInkShape-Group216">
            <a:extLst>
              <a:ext uri="{FF2B5EF4-FFF2-40B4-BE49-F238E27FC236}">
                <a16:creationId xmlns:a16="http://schemas.microsoft.com/office/drawing/2014/main" id="{7CA9B6C4-5295-9082-2685-49C70FEDE1D2}"/>
              </a:ext>
            </a:extLst>
          </p:cNvPr>
          <p:cNvGrpSpPr/>
          <p:nvPr/>
        </p:nvGrpSpPr>
        <p:grpSpPr>
          <a:xfrm>
            <a:off x="2952750" y="5041900"/>
            <a:ext cx="622301" cy="221944"/>
            <a:chOff x="2952750" y="5041900"/>
            <a:chExt cx="622301" cy="221944"/>
          </a:xfrm>
        </p:grpSpPr>
        <p:sp>
          <p:nvSpPr>
            <p:cNvPr id="232" name="SMARTInkShape-1008">
              <a:extLst>
                <a:ext uri="{FF2B5EF4-FFF2-40B4-BE49-F238E27FC236}">
                  <a16:creationId xmlns:a16="http://schemas.microsoft.com/office/drawing/2014/main" id="{A771EF58-E61E-39CF-5E81-41C2132C9FDA}"/>
                </a:ext>
              </a:extLst>
            </p:cNvPr>
            <p:cNvSpPr/>
            <p:nvPr>
              <p:custDataLst>
                <p:tags r:id="rId42"/>
              </p:custDataLst>
            </p:nvPr>
          </p:nvSpPr>
          <p:spPr>
            <a:xfrm>
              <a:off x="2952750" y="5105400"/>
              <a:ext cx="107951" cy="12701"/>
            </a:xfrm>
            <a:custGeom>
              <a:avLst/>
              <a:gdLst/>
              <a:ahLst/>
              <a:cxnLst/>
              <a:rect l="0" t="0" r="0" b="0"/>
              <a:pathLst>
                <a:path w="107951" h="12701">
                  <a:moveTo>
                    <a:pt x="0" y="12700"/>
                  </a:moveTo>
                  <a:lnTo>
                    <a:pt x="0" y="12700"/>
                  </a:lnTo>
                  <a:lnTo>
                    <a:pt x="10845" y="11995"/>
                  </a:lnTo>
                  <a:lnTo>
                    <a:pt x="40480" y="6233"/>
                  </a:lnTo>
                  <a:lnTo>
                    <a:pt x="72045" y="640"/>
                  </a:lnTo>
                  <a:lnTo>
                    <a:pt x="1079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3" name="SMARTInkShape-1009">
              <a:extLst>
                <a:ext uri="{FF2B5EF4-FFF2-40B4-BE49-F238E27FC236}">
                  <a16:creationId xmlns:a16="http://schemas.microsoft.com/office/drawing/2014/main" id="{F17947C3-2898-82BA-8471-2CBF46F1A045}"/>
                </a:ext>
              </a:extLst>
            </p:cNvPr>
            <p:cNvSpPr/>
            <p:nvPr>
              <p:custDataLst>
                <p:tags r:id="rId43"/>
              </p:custDataLst>
            </p:nvPr>
          </p:nvSpPr>
          <p:spPr>
            <a:xfrm>
              <a:off x="2971800" y="5156200"/>
              <a:ext cx="114301" cy="12701"/>
            </a:xfrm>
            <a:custGeom>
              <a:avLst/>
              <a:gdLst/>
              <a:ahLst/>
              <a:cxnLst/>
              <a:rect l="0" t="0" r="0" b="0"/>
              <a:pathLst>
                <a:path w="114301" h="12701">
                  <a:moveTo>
                    <a:pt x="0" y="12700"/>
                  </a:moveTo>
                  <a:lnTo>
                    <a:pt x="0" y="12700"/>
                  </a:lnTo>
                  <a:lnTo>
                    <a:pt x="10845" y="11995"/>
                  </a:lnTo>
                  <a:lnTo>
                    <a:pt x="42063" y="7233"/>
                  </a:lnTo>
                  <a:lnTo>
                    <a:pt x="72741" y="4584"/>
                  </a:lnTo>
                  <a:lnTo>
                    <a:pt x="114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 name="SMARTInkShape-1010">
              <a:extLst>
                <a:ext uri="{FF2B5EF4-FFF2-40B4-BE49-F238E27FC236}">
                  <a16:creationId xmlns:a16="http://schemas.microsoft.com/office/drawing/2014/main" id="{F438FA8E-B201-277E-E36E-3F7ECEE12F00}"/>
                </a:ext>
              </a:extLst>
            </p:cNvPr>
            <p:cNvSpPr/>
            <p:nvPr>
              <p:custDataLst>
                <p:tags r:id="rId44"/>
              </p:custDataLst>
            </p:nvPr>
          </p:nvSpPr>
          <p:spPr>
            <a:xfrm>
              <a:off x="3189041" y="5054719"/>
              <a:ext cx="144710" cy="190240"/>
            </a:xfrm>
            <a:custGeom>
              <a:avLst/>
              <a:gdLst/>
              <a:ahLst/>
              <a:cxnLst/>
              <a:rect l="0" t="0" r="0" b="0"/>
              <a:pathLst>
                <a:path w="144710" h="190240">
                  <a:moveTo>
                    <a:pt x="5009" y="63381"/>
                  </a:moveTo>
                  <a:lnTo>
                    <a:pt x="5009" y="63381"/>
                  </a:lnTo>
                  <a:lnTo>
                    <a:pt x="5009" y="60010"/>
                  </a:lnTo>
                  <a:lnTo>
                    <a:pt x="6890" y="56474"/>
                  </a:lnTo>
                  <a:lnTo>
                    <a:pt x="36973" y="25102"/>
                  </a:lnTo>
                  <a:lnTo>
                    <a:pt x="46026" y="17441"/>
                  </a:lnTo>
                  <a:lnTo>
                    <a:pt x="72032" y="2944"/>
                  </a:lnTo>
                  <a:lnTo>
                    <a:pt x="92338" y="0"/>
                  </a:lnTo>
                  <a:lnTo>
                    <a:pt x="92862" y="666"/>
                  </a:lnTo>
                  <a:lnTo>
                    <a:pt x="93599" y="4974"/>
                  </a:lnTo>
                  <a:lnTo>
                    <a:pt x="93897" y="24452"/>
                  </a:lnTo>
                  <a:lnTo>
                    <a:pt x="90535" y="36246"/>
                  </a:lnTo>
                  <a:lnTo>
                    <a:pt x="74136" y="63989"/>
                  </a:lnTo>
                  <a:lnTo>
                    <a:pt x="57961" y="90846"/>
                  </a:lnTo>
                  <a:lnTo>
                    <a:pt x="38602" y="120803"/>
                  </a:lnTo>
                  <a:lnTo>
                    <a:pt x="18919" y="149816"/>
                  </a:lnTo>
                  <a:lnTo>
                    <a:pt x="3184" y="170066"/>
                  </a:lnTo>
                  <a:lnTo>
                    <a:pt x="0" y="182167"/>
                  </a:lnTo>
                  <a:lnTo>
                    <a:pt x="258" y="184905"/>
                  </a:lnTo>
                  <a:lnTo>
                    <a:pt x="1137" y="186730"/>
                  </a:lnTo>
                  <a:lnTo>
                    <a:pt x="2427" y="187947"/>
                  </a:lnTo>
                  <a:lnTo>
                    <a:pt x="7624" y="189299"/>
                  </a:lnTo>
                  <a:lnTo>
                    <a:pt x="35954" y="190239"/>
                  </a:lnTo>
                  <a:lnTo>
                    <a:pt x="63881" y="188471"/>
                  </a:lnTo>
                  <a:lnTo>
                    <a:pt x="90922" y="184616"/>
                  </a:lnTo>
                  <a:lnTo>
                    <a:pt x="119752" y="180737"/>
                  </a:lnTo>
                  <a:lnTo>
                    <a:pt x="144709" y="17133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 name="SMARTInkShape-1011">
              <a:extLst>
                <a:ext uri="{FF2B5EF4-FFF2-40B4-BE49-F238E27FC236}">
                  <a16:creationId xmlns:a16="http://schemas.microsoft.com/office/drawing/2014/main" id="{6849F28E-7BDC-69B0-786C-F60748F208DA}"/>
                </a:ext>
              </a:extLst>
            </p:cNvPr>
            <p:cNvSpPr/>
            <p:nvPr>
              <p:custDataLst>
                <p:tags r:id="rId45"/>
              </p:custDataLst>
            </p:nvPr>
          </p:nvSpPr>
          <p:spPr>
            <a:xfrm>
              <a:off x="3378200" y="5074174"/>
              <a:ext cx="142494" cy="189670"/>
            </a:xfrm>
            <a:custGeom>
              <a:avLst/>
              <a:gdLst/>
              <a:ahLst/>
              <a:cxnLst/>
              <a:rect l="0" t="0" r="0" b="0"/>
              <a:pathLst>
                <a:path w="142494" h="189670">
                  <a:moveTo>
                    <a:pt x="0" y="12176"/>
                  </a:moveTo>
                  <a:lnTo>
                    <a:pt x="0" y="12176"/>
                  </a:lnTo>
                  <a:lnTo>
                    <a:pt x="3371" y="12176"/>
                  </a:lnTo>
                  <a:lnTo>
                    <a:pt x="6907" y="8413"/>
                  </a:lnTo>
                  <a:lnTo>
                    <a:pt x="12361" y="0"/>
                  </a:lnTo>
                  <a:lnTo>
                    <a:pt x="15971" y="3001"/>
                  </a:lnTo>
                  <a:lnTo>
                    <a:pt x="15800" y="10215"/>
                  </a:lnTo>
                  <a:lnTo>
                    <a:pt x="11091" y="39286"/>
                  </a:lnTo>
                  <a:lnTo>
                    <a:pt x="6766" y="68918"/>
                  </a:lnTo>
                  <a:lnTo>
                    <a:pt x="6628" y="73287"/>
                  </a:lnTo>
                  <a:lnTo>
                    <a:pt x="7946" y="76200"/>
                  </a:lnTo>
                  <a:lnTo>
                    <a:pt x="10237" y="78143"/>
                  </a:lnTo>
                  <a:lnTo>
                    <a:pt x="13174" y="79437"/>
                  </a:lnTo>
                  <a:lnTo>
                    <a:pt x="22083" y="78994"/>
                  </a:lnTo>
                  <a:lnTo>
                    <a:pt x="48420" y="72960"/>
                  </a:lnTo>
                  <a:lnTo>
                    <a:pt x="79853" y="64177"/>
                  </a:lnTo>
                  <a:lnTo>
                    <a:pt x="99703" y="66703"/>
                  </a:lnTo>
                  <a:lnTo>
                    <a:pt x="111576" y="73805"/>
                  </a:lnTo>
                  <a:lnTo>
                    <a:pt x="126193" y="91585"/>
                  </a:lnTo>
                  <a:lnTo>
                    <a:pt x="133696" y="106735"/>
                  </a:lnTo>
                  <a:lnTo>
                    <a:pt x="140396" y="135694"/>
                  </a:lnTo>
                  <a:lnTo>
                    <a:pt x="142280" y="141089"/>
                  </a:lnTo>
                  <a:lnTo>
                    <a:pt x="142493" y="150845"/>
                  </a:lnTo>
                  <a:lnTo>
                    <a:pt x="140252" y="165235"/>
                  </a:lnTo>
                  <a:lnTo>
                    <a:pt x="136182" y="172159"/>
                  </a:lnTo>
                  <a:lnTo>
                    <a:pt x="133121" y="175982"/>
                  </a:lnTo>
                  <a:lnTo>
                    <a:pt x="118701" y="184733"/>
                  </a:lnTo>
                  <a:lnTo>
                    <a:pt x="89795" y="188940"/>
                  </a:lnTo>
                  <a:lnTo>
                    <a:pt x="65255" y="189669"/>
                  </a:lnTo>
                  <a:lnTo>
                    <a:pt x="42226" y="189180"/>
                  </a:lnTo>
                  <a:lnTo>
                    <a:pt x="25400" y="18362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 name="SMARTInkShape-1012">
              <a:extLst>
                <a:ext uri="{FF2B5EF4-FFF2-40B4-BE49-F238E27FC236}">
                  <a16:creationId xmlns:a16="http://schemas.microsoft.com/office/drawing/2014/main" id="{C9F4241B-5505-2348-D1F9-76668326CDFB}"/>
                </a:ext>
              </a:extLst>
            </p:cNvPr>
            <p:cNvSpPr/>
            <p:nvPr>
              <p:custDataLst>
                <p:tags r:id="rId46"/>
              </p:custDataLst>
            </p:nvPr>
          </p:nvSpPr>
          <p:spPr>
            <a:xfrm>
              <a:off x="3397250" y="5041900"/>
              <a:ext cx="177801" cy="31751"/>
            </a:xfrm>
            <a:custGeom>
              <a:avLst/>
              <a:gdLst/>
              <a:ahLst/>
              <a:cxnLst/>
              <a:rect l="0" t="0" r="0" b="0"/>
              <a:pathLst>
                <a:path w="177801" h="31751">
                  <a:moveTo>
                    <a:pt x="0" y="31750"/>
                  </a:moveTo>
                  <a:lnTo>
                    <a:pt x="0" y="31750"/>
                  </a:lnTo>
                  <a:lnTo>
                    <a:pt x="0" y="28380"/>
                  </a:lnTo>
                  <a:lnTo>
                    <a:pt x="25348" y="20918"/>
                  </a:lnTo>
                  <a:lnTo>
                    <a:pt x="54156" y="14743"/>
                  </a:lnTo>
                  <a:lnTo>
                    <a:pt x="85739" y="9150"/>
                  </a:lnTo>
                  <a:lnTo>
                    <a:pt x="109367" y="7595"/>
                  </a:lnTo>
                  <a:lnTo>
                    <a:pt x="140163" y="2231"/>
                  </a:lnTo>
                  <a:lnTo>
                    <a:pt x="1778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2" name="SMARTInkShape-Group217">
            <a:extLst>
              <a:ext uri="{FF2B5EF4-FFF2-40B4-BE49-F238E27FC236}">
                <a16:creationId xmlns:a16="http://schemas.microsoft.com/office/drawing/2014/main" id="{6ADED5A1-FF72-CFD9-BE38-7171971DA52A}"/>
              </a:ext>
            </a:extLst>
          </p:cNvPr>
          <p:cNvGrpSpPr/>
          <p:nvPr/>
        </p:nvGrpSpPr>
        <p:grpSpPr>
          <a:xfrm>
            <a:off x="1555750" y="5527192"/>
            <a:ext cx="317501" cy="240285"/>
            <a:chOff x="1555750" y="5527192"/>
            <a:chExt cx="317501" cy="240285"/>
          </a:xfrm>
        </p:grpSpPr>
        <p:sp>
          <p:nvSpPr>
            <p:cNvPr id="238" name="SMARTInkShape-1013">
              <a:extLst>
                <a:ext uri="{FF2B5EF4-FFF2-40B4-BE49-F238E27FC236}">
                  <a16:creationId xmlns:a16="http://schemas.microsoft.com/office/drawing/2014/main" id="{8E0E7A67-AFC0-0042-D3E7-620467BFB0C6}"/>
                </a:ext>
              </a:extLst>
            </p:cNvPr>
            <p:cNvSpPr/>
            <p:nvPr>
              <p:custDataLst>
                <p:tags r:id="rId38"/>
              </p:custDataLst>
            </p:nvPr>
          </p:nvSpPr>
          <p:spPr>
            <a:xfrm>
              <a:off x="1555750" y="5527192"/>
              <a:ext cx="50723" cy="219559"/>
            </a:xfrm>
            <a:custGeom>
              <a:avLst/>
              <a:gdLst/>
              <a:ahLst/>
              <a:cxnLst/>
              <a:rect l="0" t="0" r="0" b="0"/>
              <a:pathLst>
                <a:path w="50723" h="219559">
                  <a:moveTo>
                    <a:pt x="44450" y="3658"/>
                  </a:moveTo>
                  <a:lnTo>
                    <a:pt x="44450" y="3658"/>
                  </a:lnTo>
                  <a:lnTo>
                    <a:pt x="47821" y="288"/>
                  </a:lnTo>
                  <a:lnTo>
                    <a:pt x="48814" y="0"/>
                  </a:lnTo>
                  <a:lnTo>
                    <a:pt x="49476" y="514"/>
                  </a:lnTo>
                  <a:lnTo>
                    <a:pt x="50211" y="2965"/>
                  </a:lnTo>
                  <a:lnTo>
                    <a:pt x="50722" y="22425"/>
                  </a:lnTo>
                  <a:lnTo>
                    <a:pt x="44035" y="48416"/>
                  </a:lnTo>
                  <a:lnTo>
                    <a:pt x="34203" y="78665"/>
                  </a:lnTo>
                  <a:lnTo>
                    <a:pt x="25466" y="105022"/>
                  </a:lnTo>
                  <a:lnTo>
                    <a:pt x="16947" y="130611"/>
                  </a:lnTo>
                  <a:lnTo>
                    <a:pt x="12833" y="156754"/>
                  </a:lnTo>
                  <a:lnTo>
                    <a:pt x="0" y="2195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9" name="SMARTInkShape-1014">
              <a:extLst>
                <a:ext uri="{FF2B5EF4-FFF2-40B4-BE49-F238E27FC236}">
                  <a16:creationId xmlns:a16="http://schemas.microsoft.com/office/drawing/2014/main" id="{9D5A2184-C766-1CE4-6253-D0F058EDA2A8}"/>
                </a:ext>
              </a:extLst>
            </p:cNvPr>
            <p:cNvSpPr/>
            <p:nvPr>
              <p:custDataLst>
                <p:tags r:id="rId39"/>
              </p:custDataLst>
            </p:nvPr>
          </p:nvSpPr>
          <p:spPr>
            <a:xfrm>
              <a:off x="1670947" y="5551383"/>
              <a:ext cx="24165" cy="182700"/>
            </a:xfrm>
            <a:custGeom>
              <a:avLst/>
              <a:gdLst/>
              <a:ahLst/>
              <a:cxnLst/>
              <a:rect l="0" t="0" r="0" b="0"/>
              <a:pathLst>
                <a:path w="24165" h="182700">
                  <a:moveTo>
                    <a:pt x="11803" y="23917"/>
                  </a:moveTo>
                  <a:lnTo>
                    <a:pt x="11803" y="23917"/>
                  </a:lnTo>
                  <a:lnTo>
                    <a:pt x="11803" y="20546"/>
                  </a:lnTo>
                  <a:lnTo>
                    <a:pt x="15174" y="11708"/>
                  </a:lnTo>
                  <a:lnTo>
                    <a:pt x="23359" y="0"/>
                  </a:lnTo>
                  <a:lnTo>
                    <a:pt x="23740" y="916"/>
                  </a:lnTo>
                  <a:lnTo>
                    <a:pt x="24164" y="5698"/>
                  </a:lnTo>
                  <a:lnTo>
                    <a:pt x="17551" y="36239"/>
                  </a:lnTo>
                  <a:lnTo>
                    <a:pt x="12938" y="61943"/>
                  </a:lnTo>
                  <a:lnTo>
                    <a:pt x="7663" y="87403"/>
                  </a:lnTo>
                  <a:lnTo>
                    <a:pt x="4008" y="112814"/>
                  </a:lnTo>
                  <a:lnTo>
                    <a:pt x="72" y="141587"/>
                  </a:lnTo>
                  <a:lnTo>
                    <a:pt x="0" y="168673"/>
                  </a:lnTo>
                  <a:lnTo>
                    <a:pt x="3524" y="181657"/>
                  </a:lnTo>
                  <a:lnTo>
                    <a:pt x="4167" y="182699"/>
                  </a:lnTo>
                  <a:lnTo>
                    <a:pt x="5453" y="18266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0" name="SMARTInkShape-1015">
              <a:extLst>
                <a:ext uri="{FF2B5EF4-FFF2-40B4-BE49-F238E27FC236}">
                  <a16:creationId xmlns:a16="http://schemas.microsoft.com/office/drawing/2014/main" id="{4F8F018E-749B-52D0-D76A-A429ED813E21}"/>
                </a:ext>
              </a:extLst>
            </p:cNvPr>
            <p:cNvSpPr/>
            <p:nvPr>
              <p:custDataLst>
                <p:tags r:id="rId40"/>
              </p:custDataLst>
            </p:nvPr>
          </p:nvSpPr>
          <p:spPr>
            <a:xfrm>
              <a:off x="1587500" y="5664200"/>
              <a:ext cx="107951" cy="12701"/>
            </a:xfrm>
            <a:custGeom>
              <a:avLst/>
              <a:gdLst/>
              <a:ahLst/>
              <a:cxnLst/>
              <a:rect l="0" t="0" r="0" b="0"/>
              <a:pathLst>
                <a:path w="107951" h="12701">
                  <a:moveTo>
                    <a:pt x="0" y="12700"/>
                  </a:moveTo>
                  <a:lnTo>
                    <a:pt x="0" y="12700"/>
                  </a:lnTo>
                  <a:lnTo>
                    <a:pt x="12552" y="10819"/>
                  </a:lnTo>
                  <a:lnTo>
                    <a:pt x="38071" y="3862"/>
                  </a:lnTo>
                  <a:lnTo>
                    <a:pt x="67964" y="509"/>
                  </a:lnTo>
                  <a:lnTo>
                    <a:pt x="1079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1" name="SMARTInkShape-1016">
              <a:extLst>
                <a:ext uri="{FF2B5EF4-FFF2-40B4-BE49-F238E27FC236}">
                  <a16:creationId xmlns:a16="http://schemas.microsoft.com/office/drawing/2014/main" id="{9F44823C-B787-27A4-3DE0-227327DC8CDE}"/>
                </a:ext>
              </a:extLst>
            </p:cNvPr>
            <p:cNvSpPr/>
            <p:nvPr>
              <p:custDataLst>
                <p:tags r:id="rId41"/>
              </p:custDataLst>
            </p:nvPr>
          </p:nvSpPr>
          <p:spPr>
            <a:xfrm>
              <a:off x="1718585" y="5671772"/>
              <a:ext cx="154666" cy="95705"/>
            </a:xfrm>
            <a:custGeom>
              <a:avLst/>
              <a:gdLst/>
              <a:ahLst/>
              <a:cxnLst/>
              <a:rect l="0" t="0" r="0" b="0"/>
              <a:pathLst>
                <a:path w="154666" h="95705">
                  <a:moveTo>
                    <a:pt x="72115" y="30528"/>
                  </a:moveTo>
                  <a:lnTo>
                    <a:pt x="72115" y="30528"/>
                  </a:lnTo>
                  <a:lnTo>
                    <a:pt x="72115" y="27158"/>
                  </a:lnTo>
                  <a:lnTo>
                    <a:pt x="73996" y="23620"/>
                  </a:lnTo>
                  <a:lnTo>
                    <a:pt x="75486" y="21690"/>
                  </a:lnTo>
                  <a:lnTo>
                    <a:pt x="79022" y="19545"/>
                  </a:lnTo>
                  <a:lnTo>
                    <a:pt x="84786" y="17837"/>
                  </a:lnTo>
                  <a:lnTo>
                    <a:pt x="84806" y="14460"/>
                  </a:lnTo>
                  <a:lnTo>
                    <a:pt x="82929" y="10922"/>
                  </a:lnTo>
                  <a:lnTo>
                    <a:pt x="75976" y="2901"/>
                  </a:lnTo>
                  <a:lnTo>
                    <a:pt x="71950" y="610"/>
                  </a:lnTo>
                  <a:lnTo>
                    <a:pt x="69888" y="0"/>
                  </a:lnTo>
                  <a:lnTo>
                    <a:pt x="56874" y="2511"/>
                  </a:lnTo>
                  <a:lnTo>
                    <a:pt x="39612" y="11095"/>
                  </a:lnTo>
                  <a:lnTo>
                    <a:pt x="21092" y="25946"/>
                  </a:lnTo>
                  <a:lnTo>
                    <a:pt x="3351" y="54279"/>
                  </a:lnTo>
                  <a:lnTo>
                    <a:pt x="872" y="59063"/>
                  </a:lnTo>
                  <a:lnTo>
                    <a:pt x="0" y="70021"/>
                  </a:lnTo>
                  <a:lnTo>
                    <a:pt x="1964" y="80536"/>
                  </a:lnTo>
                  <a:lnTo>
                    <a:pt x="5188" y="87561"/>
                  </a:lnTo>
                  <a:lnTo>
                    <a:pt x="10855" y="93035"/>
                  </a:lnTo>
                  <a:lnTo>
                    <a:pt x="14342" y="95484"/>
                  </a:lnTo>
                  <a:lnTo>
                    <a:pt x="18077" y="95704"/>
                  </a:lnTo>
                  <a:lnTo>
                    <a:pt x="25991" y="92186"/>
                  </a:lnTo>
                  <a:lnTo>
                    <a:pt x="35009" y="85642"/>
                  </a:lnTo>
                  <a:lnTo>
                    <a:pt x="50883" y="54863"/>
                  </a:lnTo>
                  <a:lnTo>
                    <a:pt x="57521" y="43853"/>
                  </a:lnTo>
                  <a:lnTo>
                    <a:pt x="59041" y="38256"/>
                  </a:lnTo>
                  <a:lnTo>
                    <a:pt x="59165" y="38502"/>
                  </a:lnTo>
                  <a:lnTo>
                    <a:pt x="60046" y="42925"/>
                  </a:lnTo>
                  <a:lnTo>
                    <a:pt x="72276" y="66977"/>
                  </a:lnTo>
                  <a:lnTo>
                    <a:pt x="77126" y="72128"/>
                  </a:lnTo>
                  <a:lnTo>
                    <a:pt x="95779" y="83348"/>
                  </a:lnTo>
                  <a:lnTo>
                    <a:pt x="105916" y="83872"/>
                  </a:lnTo>
                  <a:lnTo>
                    <a:pt x="137119" y="74644"/>
                  </a:lnTo>
                  <a:lnTo>
                    <a:pt x="154665" y="6862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5" name="SMARTInkShape-Group218">
            <a:extLst>
              <a:ext uri="{FF2B5EF4-FFF2-40B4-BE49-F238E27FC236}">
                <a16:creationId xmlns:a16="http://schemas.microsoft.com/office/drawing/2014/main" id="{A17F4C1C-49CA-6679-8520-7F2C9C3673A6}"/>
              </a:ext>
            </a:extLst>
          </p:cNvPr>
          <p:cNvGrpSpPr/>
          <p:nvPr/>
        </p:nvGrpSpPr>
        <p:grpSpPr>
          <a:xfrm>
            <a:off x="2085031" y="5594350"/>
            <a:ext cx="29520" cy="114301"/>
            <a:chOff x="2085031" y="5594350"/>
            <a:chExt cx="29520" cy="114301"/>
          </a:xfrm>
        </p:grpSpPr>
        <p:sp>
          <p:nvSpPr>
            <p:cNvPr id="243" name="SMARTInkShape-1017">
              <a:extLst>
                <a:ext uri="{FF2B5EF4-FFF2-40B4-BE49-F238E27FC236}">
                  <a16:creationId xmlns:a16="http://schemas.microsoft.com/office/drawing/2014/main" id="{8D35E4F6-139B-0A6F-0EEA-D15D5219CA4C}"/>
                </a:ext>
              </a:extLst>
            </p:cNvPr>
            <p:cNvSpPr/>
            <p:nvPr>
              <p:custDataLst>
                <p:tags r:id="rId36"/>
              </p:custDataLst>
            </p:nvPr>
          </p:nvSpPr>
          <p:spPr>
            <a:xfrm>
              <a:off x="2095500" y="5594350"/>
              <a:ext cx="19051" cy="12701"/>
            </a:xfrm>
            <a:custGeom>
              <a:avLst/>
              <a:gdLst/>
              <a:ahLst/>
              <a:cxnLst/>
              <a:rect l="0" t="0" r="0" b="0"/>
              <a:pathLst>
                <a:path w="19051" h="12701">
                  <a:moveTo>
                    <a:pt x="0" y="12700"/>
                  </a:moveTo>
                  <a:lnTo>
                    <a:pt x="0" y="12700"/>
                  </a:lnTo>
                  <a:lnTo>
                    <a:pt x="0" y="3240"/>
                  </a:lnTo>
                  <a:lnTo>
                    <a:pt x="1411" y="2161"/>
                  </a:lnTo>
                  <a:lnTo>
                    <a:pt x="190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4" name="SMARTInkShape-1018">
              <a:extLst>
                <a:ext uri="{FF2B5EF4-FFF2-40B4-BE49-F238E27FC236}">
                  <a16:creationId xmlns:a16="http://schemas.microsoft.com/office/drawing/2014/main" id="{5486E4B7-5200-D3E5-09FA-9A8C6AEBCED9}"/>
                </a:ext>
              </a:extLst>
            </p:cNvPr>
            <p:cNvSpPr/>
            <p:nvPr>
              <p:custDataLst>
                <p:tags r:id="rId37"/>
              </p:custDataLst>
            </p:nvPr>
          </p:nvSpPr>
          <p:spPr>
            <a:xfrm>
              <a:off x="2085031" y="5695950"/>
              <a:ext cx="23170" cy="12701"/>
            </a:xfrm>
            <a:custGeom>
              <a:avLst/>
              <a:gdLst/>
              <a:ahLst/>
              <a:cxnLst/>
              <a:rect l="0" t="0" r="0" b="0"/>
              <a:pathLst>
                <a:path w="23170" h="12701">
                  <a:moveTo>
                    <a:pt x="23169" y="12700"/>
                  </a:moveTo>
                  <a:lnTo>
                    <a:pt x="23169" y="12700"/>
                  </a:lnTo>
                  <a:lnTo>
                    <a:pt x="58" y="1145"/>
                  </a:lnTo>
                  <a:lnTo>
                    <a:pt x="0" y="763"/>
                  </a:lnTo>
                  <a:lnTo>
                    <a:pt x="4119"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46" name="SMARTInkShape-1019">
            <a:extLst>
              <a:ext uri="{FF2B5EF4-FFF2-40B4-BE49-F238E27FC236}">
                <a16:creationId xmlns:a16="http://schemas.microsoft.com/office/drawing/2014/main" id="{79CD4FE1-B3A4-B3E1-DBF1-D14673C86D35}"/>
              </a:ext>
            </a:extLst>
          </p:cNvPr>
          <p:cNvSpPr/>
          <p:nvPr>
            <p:custDataLst>
              <p:tags r:id="rId5"/>
            </p:custDataLst>
          </p:nvPr>
        </p:nvSpPr>
        <p:spPr>
          <a:xfrm>
            <a:off x="2406650" y="5562734"/>
            <a:ext cx="355601" cy="195837"/>
          </a:xfrm>
          <a:custGeom>
            <a:avLst/>
            <a:gdLst/>
            <a:ahLst/>
            <a:cxnLst/>
            <a:rect l="0" t="0" r="0" b="0"/>
            <a:pathLst>
              <a:path w="355601" h="195837">
                <a:moveTo>
                  <a:pt x="0" y="184016"/>
                </a:moveTo>
                <a:lnTo>
                  <a:pt x="0" y="184016"/>
                </a:lnTo>
                <a:lnTo>
                  <a:pt x="3371" y="184016"/>
                </a:lnTo>
                <a:lnTo>
                  <a:pt x="3658" y="184721"/>
                </a:lnTo>
                <a:lnTo>
                  <a:pt x="2097" y="187386"/>
                </a:lnTo>
                <a:lnTo>
                  <a:pt x="2104" y="188380"/>
                </a:lnTo>
                <a:lnTo>
                  <a:pt x="2813" y="189042"/>
                </a:lnTo>
                <a:lnTo>
                  <a:pt x="3992" y="189483"/>
                </a:lnTo>
                <a:lnTo>
                  <a:pt x="4073" y="189777"/>
                </a:lnTo>
                <a:lnTo>
                  <a:pt x="676" y="190288"/>
                </a:lnTo>
                <a:lnTo>
                  <a:pt x="17736" y="160474"/>
                </a:lnTo>
                <a:lnTo>
                  <a:pt x="43231" y="128992"/>
                </a:lnTo>
                <a:lnTo>
                  <a:pt x="65456" y="101616"/>
                </a:lnTo>
                <a:lnTo>
                  <a:pt x="95366" y="74148"/>
                </a:lnTo>
                <a:lnTo>
                  <a:pt x="123739" y="47472"/>
                </a:lnTo>
                <a:lnTo>
                  <a:pt x="147087" y="26101"/>
                </a:lnTo>
                <a:lnTo>
                  <a:pt x="154273" y="20698"/>
                </a:lnTo>
                <a:lnTo>
                  <a:pt x="171332" y="0"/>
                </a:lnTo>
                <a:lnTo>
                  <a:pt x="162602" y="26393"/>
                </a:lnTo>
                <a:lnTo>
                  <a:pt x="153149" y="51392"/>
                </a:lnTo>
                <a:lnTo>
                  <a:pt x="140077" y="83000"/>
                </a:lnTo>
                <a:lnTo>
                  <a:pt x="134679" y="104560"/>
                </a:lnTo>
                <a:lnTo>
                  <a:pt x="134318" y="131841"/>
                </a:lnTo>
                <a:lnTo>
                  <a:pt x="136837" y="145305"/>
                </a:lnTo>
                <a:lnTo>
                  <a:pt x="142191" y="154582"/>
                </a:lnTo>
                <a:lnTo>
                  <a:pt x="145594" y="158043"/>
                </a:lnTo>
                <a:lnTo>
                  <a:pt x="153138" y="161889"/>
                </a:lnTo>
                <a:lnTo>
                  <a:pt x="157126" y="162915"/>
                </a:lnTo>
                <a:lnTo>
                  <a:pt x="176221" y="160987"/>
                </a:lnTo>
                <a:lnTo>
                  <a:pt x="189798" y="154026"/>
                </a:lnTo>
                <a:lnTo>
                  <a:pt x="217088" y="135695"/>
                </a:lnTo>
                <a:lnTo>
                  <a:pt x="239061" y="116052"/>
                </a:lnTo>
                <a:lnTo>
                  <a:pt x="255734" y="85395"/>
                </a:lnTo>
                <a:lnTo>
                  <a:pt x="271676" y="56573"/>
                </a:lnTo>
                <a:lnTo>
                  <a:pt x="283748" y="25785"/>
                </a:lnTo>
                <a:lnTo>
                  <a:pt x="285355" y="15177"/>
                </a:lnTo>
                <a:lnTo>
                  <a:pt x="284781" y="15718"/>
                </a:lnTo>
                <a:lnTo>
                  <a:pt x="280602" y="24632"/>
                </a:lnTo>
                <a:lnTo>
                  <a:pt x="272869" y="50332"/>
                </a:lnTo>
                <a:lnTo>
                  <a:pt x="267919" y="76000"/>
                </a:lnTo>
                <a:lnTo>
                  <a:pt x="267061" y="101838"/>
                </a:lnTo>
                <a:lnTo>
                  <a:pt x="268182" y="132741"/>
                </a:lnTo>
                <a:lnTo>
                  <a:pt x="278648" y="163409"/>
                </a:lnTo>
                <a:lnTo>
                  <a:pt x="284710" y="176269"/>
                </a:lnTo>
                <a:lnTo>
                  <a:pt x="298613" y="190031"/>
                </a:lnTo>
                <a:lnTo>
                  <a:pt x="305108" y="193744"/>
                </a:lnTo>
                <a:lnTo>
                  <a:pt x="316102" y="195836"/>
                </a:lnTo>
                <a:lnTo>
                  <a:pt x="326051" y="192562"/>
                </a:lnTo>
                <a:lnTo>
                  <a:pt x="349409" y="180072"/>
                </a:lnTo>
                <a:lnTo>
                  <a:pt x="355600" y="17131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53" name="SMARTInkShape-Group220">
            <a:extLst>
              <a:ext uri="{FF2B5EF4-FFF2-40B4-BE49-F238E27FC236}">
                <a16:creationId xmlns:a16="http://schemas.microsoft.com/office/drawing/2014/main" id="{E6B276CC-DB40-2F3F-6FDD-BC6124E4CFA6}"/>
              </a:ext>
            </a:extLst>
          </p:cNvPr>
          <p:cNvGrpSpPr/>
          <p:nvPr/>
        </p:nvGrpSpPr>
        <p:grpSpPr>
          <a:xfrm>
            <a:off x="2915533" y="5519556"/>
            <a:ext cx="691268" cy="246245"/>
            <a:chOff x="2915533" y="5519556"/>
            <a:chExt cx="691268" cy="246245"/>
          </a:xfrm>
        </p:grpSpPr>
        <p:sp>
          <p:nvSpPr>
            <p:cNvPr id="247" name="SMARTInkShape-1020">
              <a:extLst>
                <a:ext uri="{FF2B5EF4-FFF2-40B4-BE49-F238E27FC236}">
                  <a16:creationId xmlns:a16="http://schemas.microsoft.com/office/drawing/2014/main" id="{BE1C3101-30CD-BA63-5888-2FEC708E8D04}"/>
                </a:ext>
              </a:extLst>
            </p:cNvPr>
            <p:cNvSpPr/>
            <p:nvPr>
              <p:custDataLst>
                <p:tags r:id="rId30"/>
              </p:custDataLst>
            </p:nvPr>
          </p:nvSpPr>
          <p:spPr>
            <a:xfrm>
              <a:off x="2965450" y="5607050"/>
              <a:ext cx="152401" cy="6351"/>
            </a:xfrm>
            <a:custGeom>
              <a:avLst/>
              <a:gdLst/>
              <a:ahLst/>
              <a:cxnLst/>
              <a:rect l="0" t="0" r="0" b="0"/>
              <a:pathLst>
                <a:path w="152401" h="6351">
                  <a:moveTo>
                    <a:pt x="0" y="0"/>
                  </a:moveTo>
                  <a:lnTo>
                    <a:pt x="0" y="0"/>
                  </a:lnTo>
                  <a:lnTo>
                    <a:pt x="0" y="3658"/>
                  </a:lnTo>
                  <a:lnTo>
                    <a:pt x="0" y="2096"/>
                  </a:lnTo>
                  <a:lnTo>
                    <a:pt x="705" y="1398"/>
                  </a:lnTo>
                  <a:lnTo>
                    <a:pt x="3371" y="621"/>
                  </a:lnTo>
                  <a:lnTo>
                    <a:pt x="33587" y="5108"/>
                  </a:lnTo>
                  <a:lnTo>
                    <a:pt x="57694" y="5983"/>
                  </a:lnTo>
                  <a:lnTo>
                    <a:pt x="82711" y="6241"/>
                  </a:lnTo>
                  <a:lnTo>
                    <a:pt x="109879" y="6317"/>
                  </a:lnTo>
                  <a:lnTo>
                    <a:pt x="152400" y="63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8" name="SMARTInkShape-1021">
              <a:extLst>
                <a:ext uri="{FF2B5EF4-FFF2-40B4-BE49-F238E27FC236}">
                  <a16:creationId xmlns:a16="http://schemas.microsoft.com/office/drawing/2014/main" id="{4B9DA0F9-0A0C-6B8F-2731-26E4EB89D9DE}"/>
                </a:ext>
              </a:extLst>
            </p:cNvPr>
            <p:cNvSpPr/>
            <p:nvPr>
              <p:custDataLst>
                <p:tags r:id="rId31"/>
              </p:custDataLst>
            </p:nvPr>
          </p:nvSpPr>
          <p:spPr>
            <a:xfrm>
              <a:off x="2915533" y="5683250"/>
              <a:ext cx="208668" cy="12701"/>
            </a:xfrm>
            <a:custGeom>
              <a:avLst/>
              <a:gdLst/>
              <a:ahLst/>
              <a:cxnLst/>
              <a:rect l="0" t="0" r="0" b="0"/>
              <a:pathLst>
                <a:path w="208668" h="12701">
                  <a:moveTo>
                    <a:pt x="5467" y="0"/>
                  </a:moveTo>
                  <a:lnTo>
                    <a:pt x="5467" y="0"/>
                  </a:lnTo>
                  <a:lnTo>
                    <a:pt x="0" y="5467"/>
                  </a:lnTo>
                  <a:lnTo>
                    <a:pt x="9492" y="9460"/>
                  </a:lnTo>
                  <a:lnTo>
                    <a:pt x="40390" y="12060"/>
                  </a:lnTo>
                  <a:lnTo>
                    <a:pt x="64498" y="12510"/>
                  </a:lnTo>
                  <a:lnTo>
                    <a:pt x="88382" y="12616"/>
                  </a:lnTo>
                  <a:lnTo>
                    <a:pt x="111698" y="12662"/>
                  </a:lnTo>
                  <a:lnTo>
                    <a:pt x="142776" y="12689"/>
                  </a:lnTo>
                  <a:lnTo>
                    <a:pt x="171819" y="12698"/>
                  </a:lnTo>
                  <a:lnTo>
                    <a:pt x="208667" y="127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9" name="SMARTInkShape-1022">
              <a:extLst>
                <a:ext uri="{FF2B5EF4-FFF2-40B4-BE49-F238E27FC236}">
                  <a16:creationId xmlns:a16="http://schemas.microsoft.com/office/drawing/2014/main" id="{F85EF65A-280A-A677-21A0-FD81BDDB195A}"/>
                </a:ext>
              </a:extLst>
            </p:cNvPr>
            <p:cNvSpPr/>
            <p:nvPr>
              <p:custDataLst>
                <p:tags r:id="rId32"/>
              </p:custDataLst>
            </p:nvPr>
          </p:nvSpPr>
          <p:spPr>
            <a:xfrm>
              <a:off x="2940050" y="5519556"/>
              <a:ext cx="156059" cy="246245"/>
            </a:xfrm>
            <a:custGeom>
              <a:avLst/>
              <a:gdLst/>
              <a:ahLst/>
              <a:cxnLst/>
              <a:rect l="0" t="0" r="0" b="0"/>
              <a:pathLst>
                <a:path w="156059" h="246245">
                  <a:moveTo>
                    <a:pt x="152400" y="17644"/>
                  </a:moveTo>
                  <a:lnTo>
                    <a:pt x="152400" y="17644"/>
                  </a:lnTo>
                  <a:lnTo>
                    <a:pt x="152400" y="3338"/>
                  </a:lnTo>
                  <a:lnTo>
                    <a:pt x="153105" y="1757"/>
                  </a:lnTo>
                  <a:lnTo>
                    <a:pt x="154281" y="702"/>
                  </a:lnTo>
                  <a:lnTo>
                    <a:pt x="155771" y="0"/>
                  </a:lnTo>
                  <a:lnTo>
                    <a:pt x="156058" y="237"/>
                  </a:lnTo>
                  <a:lnTo>
                    <a:pt x="153092" y="6058"/>
                  </a:lnTo>
                  <a:lnTo>
                    <a:pt x="143746" y="36701"/>
                  </a:lnTo>
                  <a:lnTo>
                    <a:pt x="130360" y="62801"/>
                  </a:lnTo>
                  <a:lnTo>
                    <a:pt x="116009" y="94402"/>
                  </a:lnTo>
                  <a:lnTo>
                    <a:pt x="102800" y="124450"/>
                  </a:lnTo>
                  <a:lnTo>
                    <a:pt x="82944" y="150768"/>
                  </a:lnTo>
                  <a:lnTo>
                    <a:pt x="64971" y="179343"/>
                  </a:lnTo>
                  <a:lnTo>
                    <a:pt x="42483" y="206651"/>
                  </a:lnTo>
                  <a:lnTo>
                    <a:pt x="14966" y="236557"/>
                  </a:lnTo>
                  <a:lnTo>
                    <a:pt x="9474" y="241939"/>
                  </a:lnTo>
                  <a:lnTo>
                    <a:pt x="0" y="24624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0" name="SMARTInkShape-1023">
              <a:extLst>
                <a:ext uri="{FF2B5EF4-FFF2-40B4-BE49-F238E27FC236}">
                  <a16:creationId xmlns:a16="http://schemas.microsoft.com/office/drawing/2014/main" id="{73DDFE5E-187C-D6A1-3C1D-9BFB30DEF791}"/>
                </a:ext>
              </a:extLst>
            </p:cNvPr>
            <p:cNvSpPr/>
            <p:nvPr>
              <p:custDataLst>
                <p:tags r:id="rId33"/>
              </p:custDataLst>
            </p:nvPr>
          </p:nvSpPr>
          <p:spPr>
            <a:xfrm>
              <a:off x="3233618" y="5613792"/>
              <a:ext cx="150933" cy="126609"/>
            </a:xfrm>
            <a:custGeom>
              <a:avLst/>
              <a:gdLst/>
              <a:ahLst/>
              <a:cxnLst/>
              <a:rect l="0" t="0" r="0" b="0"/>
              <a:pathLst>
                <a:path w="150933" h="126609">
                  <a:moveTo>
                    <a:pt x="4882" y="31358"/>
                  </a:moveTo>
                  <a:lnTo>
                    <a:pt x="4882" y="31358"/>
                  </a:lnTo>
                  <a:lnTo>
                    <a:pt x="4882" y="27988"/>
                  </a:lnTo>
                  <a:lnTo>
                    <a:pt x="8253" y="19148"/>
                  </a:lnTo>
                  <a:lnTo>
                    <a:pt x="13671" y="13466"/>
                  </a:lnTo>
                  <a:lnTo>
                    <a:pt x="26536" y="6302"/>
                  </a:lnTo>
                  <a:lnTo>
                    <a:pt x="43104" y="930"/>
                  </a:lnTo>
                  <a:lnTo>
                    <a:pt x="54229" y="0"/>
                  </a:lnTo>
                  <a:lnTo>
                    <a:pt x="66462" y="3095"/>
                  </a:lnTo>
                  <a:lnTo>
                    <a:pt x="72938" y="10330"/>
                  </a:lnTo>
                  <a:lnTo>
                    <a:pt x="75652" y="15223"/>
                  </a:lnTo>
                  <a:lnTo>
                    <a:pt x="76787" y="28185"/>
                  </a:lnTo>
                  <a:lnTo>
                    <a:pt x="74940" y="41236"/>
                  </a:lnTo>
                  <a:lnTo>
                    <a:pt x="71767" y="49389"/>
                  </a:lnTo>
                  <a:lnTo>
                    <a:pt x="53842" y="74875"/>
                  </a:lnTo>
                  <a:lnTo>
                    <a:pt x="23689" y="104064"/>
                  </a:lnTo>
                  <a:lnTo>
                    <a:pt x="0" y="125208"/>
                  </a:lnTo>
                  <a:lnTo>
                    <a:pt x="216" y="125675"/>
                  </a:lnTo>
                  <a:lnTo>
                    <a:pt x="2338" y="126193"/>
                  </a:lnTo>
                  <a:lnTo>
                    <a:pt x="27151" y="126554"/>
                  </a:lnTo>
                  <a:lnTo>
                    <a:pt x="58435" y="126597"/>
                  </a:lnTo>
                  <a:lnTo>
                    <a:pt x="90164" y="126606"/>
                  </a:lnTo>
                  <a:lnTo>
                    <a:pt x="118467" y="126608"/>
                  </a:lnTo>
                  <a:lnTo>
                    <a:pt x="150932" y="1202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1" name="SMARTInkShape-1024">
              <a:extLst>
                <a:ext uri="{FF2B5EF4-FFF2-40B4-BE49-F238E27FC236}">
                  <a16:creationId xmlns:a16="http://schemas.microsoft.com/office/drawing/2014/main" id="{53AF1BA9-BA00-EC94-4CCA-AA12558D53EE}"/>
                </a:ext>
              </a:extLst>
            </p:cNvPr>
            <p:cNvSpPr/>
            <p:nvPr>
              <p:custDataLst>
                <p:tags r:id="rId34"/>
              </p:custDataLst>
            </p:nvPr>
          </p:nvSpPr>
          <p:spPr>
            <a:xfrm>
              <a:off x="3435350" y="5597682"/>
              <a:ext cx="119865" cy="148285"/>
            </a:xfrm>
            <a:custGeom>
              <a:avLst/>
              <a:gdLst/>
              <a:ahLst/>
              <a:cxnLst/>
              <a:rect l="0" t="0" r="0" b="0"/>
              <a:pathLst>
                <a:path w="119865" h="148285">
                  <a:moveTo>
                    <a:pt x="0" y="15718"/>
                  </a:moveTo>
                  <a:lnTo>
                    <a:pt x="0" y="15718"/>
                  </a:lnTo>
                  <a:lnTo>
                    <a:pt x="0" y="12347"/>
                  </a:lnTo>
                  <a:lnTo>
                    <a:pt x="705" y="11354"/>
                  </a:lnTo>
                  <a:lnTo>
                    <a:pt x="1881" y="10692"/>
                  </a:lnTo>
                  <a:lnTo>
                    <a:pt x="3371" y="10251"/>
                  </a:lnTo>
                  <a:lnTo>
                    <a:pt x="8838" y="6258"/>
                  </a:lnTo>
                  <a:lnTo>
                    <a:pt x="10983" y="2577"/>
                  </a:lnTo>
                  <a:lnTo>
                    <a:pt x="11555" y="607"/>
                  </a:lnTo>
                  <a:lnTo>
                    <a:pt x="11937" y="0"/>
                  </a:lnTo>
                  <a:lnTo>
                    <a:pt x="12191" y="300"/>
                  </a:lnTo>
                  <a:lnTo>
                    <a:pt x="12361" y="1206"/>
                  </a:lnTo>
                  <a:lnTo>
                    <a:pt x="15971" y="5852"/>
                  </a:lnTo>
                  <a:lnTo>
                    <a:pt x="15586" y="9140"/>
                  </a:lnTo>
                  <a:lnTo>
                    <a:pt x="7845" y="28832"/>
                  </a:lnTo>
                  <a:lnTo>
                    <a:pt x="6547" y="54709"/>
                  </a:lnTo>
                  <a:lnTo>
                    <a:pt x="6481" y="60762"/>
                  </a:lnTo>
                  <a:lnTo>
                    <a:pt x="10171" y="71251"/>
                  </a:lnTo>
                  <a:lnTo>
                    <a:pt x="16419" y="83207"/>
                  </a:lnTo>
                  <a:lnTo>
                    <a:pt x="17296" y="86111"/>
                  </a:lnTo>
                  <a:lnTo>
                    <a:pt x="19292" y="88047"/>
                  </a:lnTo>
                  <a:lnTo>
                    <a:pt x="25272" y="90197"/>
                  </a:lnTo>
                  <a:lnTo>
                    <a:pt x="33201" y="91408"/>
                  </a:lnTo>
                  <a:lnTo>
                    <a:pt x="37804" y="89810"/>
                  </a:lnTo>
                  <a:lnTo>
                    <a:pt x="42202" y="87453"/>
                  </a:lnTo>
                  <a:lnTo>
                    <a:pt x="48644" y="85421"/>
                  </a:lnTo>
                  <a:lnTo>
                    <a:pt x="55022" y="81370"/>
                  </a:lnTo>
                  <a:lnTo>
                    <a:pt x="77132" y="73297"/>
                  </a:lnTo>
                  <a:lnTo>
                    <a:pt x="97813" y="72893"/>
                  </a:lnTo>
                  <a:lnTo>
                    <a:pt x="107207" y="76642"/>
                  </a:lnTo>
                  <a:lnTo>
                    <a:pt x="111688" y="79618"/>
                  </a:lnTo>
                  <a:lnTo>
                    <a:pt x="114676" y="83718"/>
                  </a:lnTo>
                  <a:lnTo>
                    <a:pt x="117995" y="93918"/>
                  </a:lnTo>
                  <a:lnTo>
                    <a:pt x="119864" y="114932"/>
                  </a:lnTo>
                  <a:lnTo>
                    <a:pt x="118714" y="120666"/>
                  </a:lnTo>
                  <a:lnTo>
                    <a:pt x="113675" y="128919"/>
                  </a:lnTo>
                  <a:lnTo>
                    <a:pt x="102969" y="134939"/>
                  </a:lnTo>
                  <a:lnTo>
                    <a:pt x="76470" y="144553"/>
                  </a:lnTo>
                  <a:lnTo>
                    <a:pt x="47901" y="148176"/>
                  </a:lnTo>
                  <a:lnTo>
                    <a:pt x="19464" y="148284"/>
                  </a:lnTo>
                  <a:lnTo>
                    <a:pt x="6350" y="14271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2" name="SMARTInkShape-1025">
              <a:extLst>
                <a:ext uri="{FF2B5EF4-FFF2-40B4-BE49-F238E27FC236}">
                  <a16:creationId xmlns:a16="http://schemas.microsoft.com/office/drawing/2014/main" id="{2898063A-D2C1-485D-8991-3308AF474B0E}"/>
                </a:ext>
              </a:extLst>
            </p:cNvPr>
            <p:cNvSpPr/>
            <p:nvPr>
              <p:custDataLst>
                <p:tags r:id="rId35"/>
              </p:custDataLst>
            </p:nvPr>
          </p:nvSpPr>
          <p:spPr>
            <a:xfrm>
              <a:off x="3429000" y="5588000"/>
              <a:ext cx="177801" cy="38101"/>
            </a:xfrm>
            <a:custGeom>
              <a:avLst/>
              <a:gdLst/>
              <a:ahLst/>
              <a:cxnLst/>
              <a:rect l="0" t="0" r="0" b="0"/>
              <a:pathLst>
                <a:path w="177801" h="38101">
                  <a:moveTo>
                    <a:pt x="0" y="38100"/>
                  </a:moveTo>
                  <a:lnTo>
                    <a:pt x="0" y="38100"/>
                  </a:lnTo>
                  <a:lnTo>
                    <a:pt x="0" y="34730"/>
                  </a:lnTo>
                  <a:lnTo>
                    <a:pt x="3371" y="25890"/>
                  </a:lnTo>
                  <a:lnTo>
                    <a:pt x="18951" y="14335"/>
                  </a:lnTo>
                  <a:lnTo>
                    <a:pt x="38071" y="5345"/>
                  </a:lnTo>
                  <a:lnTo>
                    <a:pt x="63883" y="1584"/>
                  </a:lnTo>
                  <a:lnTo>
                    <a:pt x="93874" y="469"/>
                  </a:lnTo>
                  <a:lnTo>
                    <a:pt x="116511" y="209"/>
                  </a:lnTo>
                  <a:lnTo>
                    <a:pt x="139271" y="93"/>
                  </a:lnTo>
                  <a:lnTo>
                    <a:pt x="1778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6" name="SMARTInkShape-Group221">
            <a:extLst>
              <a:ext uri="{FF2B5EF4-FFF2-40B4-BE49-F238E27FC236}">
                <a16:creationId xmlns:a16="http://schemas.microsoft.com/office/drawing/2014/main" id="{E3ACA11C-DD05-D91F-A5DA-A54DC7F8CCCC}"/>
              </a:ext>
            </a:extLst>
          </p:cNvPr>
          <p:cNvGrpSpPr/>
          <p:nvPr/>
        </p:nvGrpSpPr>
        <p:grpSpPr>
          <a:xfrm>
            <a:off x="3930650" y="5619750"/>
            <a:ext cx="190501" cy="241289"/>
            <a:chOff x="3930650" y="5619750"/>
            <a:chExt cx="190501" cy="241289"/>
          </a:xfrm>
        </p:grpSpPr>
        <p:sp>
          <p:nvSpPr>
            <p:cNvPr id="254" name="SMARTInkShape-1026">
              <a:extLst>
                <a:ext uri="{FF2B5EF4-FFF2-40B4-BE49-F238E27FC236}">
                  <a16:creationId xmlns:a16="http://schemas.microsoft.com/office/drawing/2014/main" id="{671447E9-FBEE-AAC5-3B28-DF53F3F9E89C}"/>
                </a:ext>
              </a:extLst>
            </p:cNvPr>
            <p:cNvSpPr/>
            <p:nvPr>
              <p:custDataLst>
                <p:tags r:id="rId28"/>
              </p:custDataLst>
            </p:nvPr>
          </p:nvSpPr>
          <p:spPr>
            <a:xfrm>
              <a:off x="3930650" y="5709021"/>
              <a:ext cx="184151" cy="152018"/>
            </a:xfrm>
            <a:custGeom>
              <a:avLst/>
              <a:gdLst/>
              <a:ahLst/>
              <a:cxnLst/>
              <a:rect l="0" t="0" r="0" b="0"/>
              <a:pathLst>
                <a:path w="184151" h="152018">
                  <a:moveTo>
                    <a:pt x="0" y="37729"/>
                  </a:moveTo>
                  <a:lnTo>
                    <a:pt x="0" y="37729"/>
                  </a:lnTo>
                  <a:lnTo>
                    <a:pt x="3371" y="37729"/>
                  </a:lnTo>
                  <a:lnTo>
                    <a:pt x="4364" y="37024"/>
                  </a:lnTo>
                  <a:lnTo>
                    <a:pt x="5026" y="35847"/>
                  </a:lnTo>
                  <a:lnTo>
                    <a:pt x="5467" y="34358"/>
                  </a:lnTo>
                  <a:lnTo>
                    <a:pt x="13141" y="24864"/>
                  </a:lnTo>
                  <a:lnTo>
                    <a:pt x="24047" y="14423"/>
                  </a:lnTo>
                  <a:lnTo>
                    <a:pt x="46084" y="3860"/>
                  </a:lnTo>
                  <a:lnTo>
                    <a:pt x="71389" y="186"/>
                  </a:lnTo>
                  <a:lnTo>
                    <a:pt x="77226" y="0"/>
                  </a:lnTo>
                  <a:lnTo>
                    <a:pt x="82529" y="2699"/>
                  </a:lnTo>
                  <a:lnTo>
                    <a:pt x="92184" y="13223"/>
                  </a:lnTo>
                  <a:lnTo>
                    <a:pt x="97415" y="25426"/>
                  </a:lnTo>
                  <a:lnTo>
                    <a:pt x="99034" y="38611"/>
                  </a:lnTo>
                  <a:lnTo>
                    <a:pt x="94325" y="66309"/>
                  </a:lnTo>
                  <a:lnTo>
                    <a:pt x="79475" y="95298"/>
                  </a:lnTo>
                  <a:lnTo>
                    <a:pt x="55769" y="126684"/>
                  </a:lnTo>
                  <a:lnTo>
                    <a:pt x="37152" y="144571"/>
                  </a:lnTo>
                  <a:lnTo>
                    <a:pt x="27722" y="150556"/>
                  </a:lnTo>
                  <a:lnTo>
                    <a:pt x="19372" y="151990"/>
                  </a:lnTo>
                  <a:lnTo>
                    <a:pt x="22516" y="152017"/>
                  </a:lnTo>
                  <a:lnTo>
                    <a:pt x="23478" y="151316"/>
                  </a:lnTo>
                  <a:lnTo>
                    <a:pt x="28518" y="143190"/>
                  </a:lnTo>
                  <a:lnTo>
                    <a:pt x="57981" y="113153"/>
                  </a:lnTo>
                  <a:lnTo>
                    <a:pt x="87128" y="83959"/>
                  </a:lnTo>
                  <a:lnTo>
                    <a:pt x="114903" y="60542"/>
                  </a:lnTo>
                  <a:lnTo>
                    <a:pt x="142758" y="37781"/>
                  </a:lnTo>
                  <a:lnTo>
                    <a:pt x="159224" y="27573"/>
                  </a:lnTo>
                  <a:lnTo>
                    <a:pt x="164326" y="19991"/>
                  </a:lnTo>
                  <a:lnTo>
                    <a:pt x="138517" y="36471"/>
                  </a:lnTo>
                  <a:lnTo>
                    <a:pt x="110334" y="63184"/>
                  </a:lnTo>
                  <a:lnTo>
                    <a:pt x="103601" y="72327"/>
                  </a:lnTo>
                  <a:lnTo>
                    <a:pt x="98961" y="83444"/>
                  </a:lnTo>
                  <a:lnTo>
                    <a:pt x="96900" y="95442"/>
                  </a:lnTo>
                  <a:lnTo>
                    <a:pt x="97865" y="105947"/>
                  </a:lnTo>
                  <a:lnTo>
                    <a:pt x="100646" y="114615"/>
                  </a:lnTo>
                  <a:lnTo>
                    <a:pt x="104233" y="120819"/>
                  </a:lnTo>
                  <a:lnTo>
                    <a:pt x="113591" y="128279"/>
                  </a:lnTo>
                  <a:lnTo>
                    <a:pt x="123157" y="129009"/>
                  </a:lnTo>
                  <a:lnTo>
                    <a:pt x="134464" y="126276"/>
                  </a:lnTo>
                  <a:lnTo>
                    <a:pt x="184150" y="9487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5" name="SMARTInkShape-1027">
              <a:extLst>
                <a:ext uri="{FF2B5EF4-FFF2-40B4-BE49-F238E27FC236}">
                  <a16:creationId xmlns:a16="http://schemas.microsoft.com/office/drawing/2014/main" id="{DFD7DA73-ADDA-ADB4-3D99-7CC8C708A6C6}"/>
                </a:ext>
              </a:extLst>
            </p:cNvPr>
            <p:cNvSpPr/>
            <p:nvPr>
              <p:custDataLst>
                <p:tags r:id="rId29"/>
              </p:custDataLst>
            </p:nvPr>
          </p:nvSpPr>
          <p:spPr>
            <a:xfrm>
              <a:off x="3938765" y="5619750"/>
              <a:ext cx="182386" cy="18171"/>
            </a:xfrm>
            <a:custGeom>
              <a:avLst/>
              <a:gdLst/>
              <a:ahLst/>
              <a:cxnLst/>
              <a:rect l="0" t="0" r="0" b="0"/>
              <a:pathLst>
                <a:path w="182386" h="18171">
                  <a:moveTo>
                    <a:pt x="10935" y="12700"/>
                  </a:moveTo>
                  <a:lnTo>
                    <a:pt x="10935" y="12700"/>
                  </a:lnTo>
                  <a:lnTo>
                    <a:pt x="4193" y="12700"/>
                  </a:lnTo>
                  <a:lnTo>
                    <a:pt x="2207" y="13405"/>
                  </a:lnTo>
                  <a:lnTo>
                    <a:pt x="883" y="14581"/>
                  </a:lnTo>
                  <a:lnTo>
                    <a:pt x="0" y="16070"/>
                  </a:lnTo>
                  <a:lnTo>
                    <a:pt x="118" y="17064"/>
                  </a:lnTo>
                  <a:lnTo>
                    <a:pt x="901" y="17726"/>
                  </a:lnTo>
                  <a:lnTo>
                    <a:pt x="2129" y="18167"/>
                  </a:lnTo>
                  <a:lnTo>
                    <a:pt x="20014" y="18170"/>
                  </a:lnTo>
                  <a:lnTo>
                    <a:pt x="51398" y="13560"/>
                  </a:lnTo>
                  <a:lnTo>
                    <a:pt x="79971" y="7800"/>
                  </a:lnTo>
                  <a:lnTo>
                    <a:pt x="104454" y="2625"/>
                  </a:lnTo>
                  <a:lnTo>
                    <a:pt x="130289" y="778"/>
                  </a:lnTo>
                  <a:lnTo>
                    <a:pt x="157855" y="231"/>
                  </a:lnTo>
                  <a:lnTo>
                    <a:pt x="18238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1" name="SMARTInkShape-Group222">
            <a:extLst>
              <a:ext uri="{FF2B5EF4-FFF2-40B4-BE49-F238E27FC236}">
                <a16:creationId xmlns:a16="http://schemas.microsoft.com/office/drawing/2014/main" id="{0041ED28-6B47-4F31-80B2-DD9F05F86B94}"/>
              </a:ext>
            </a:extLst>
          </p:cNvPr>
          <p:cNvGrpSpPr/>
          <p:nvPr/>
        </p:nvGrpSpPr>
        <p:grpSpPr>
          <a:xfrm>
            <a:off x="4349750" y="5652139"/>
            <a:ext cx="535126" cy="183512"/>
            <a:chOff x="4349750" y="5652139"/>
            <a:chExt cx="535126" cy="183512"/>
          </a:xfrm>
        </p:grpSpPr>
        <p:sp>
          <p:nvSpPr>
            <p:cNvPr id="257" name="SMARTInkShape-1028">
              <a:extLst>
                <a:ext uri="{FF2B5EF4-FFF2-40B4-BE49-F238E27FC236}">
                  <a16:creationId xmlns:a16="http://schemas.microsoft.com/office/drawing/2014/main" id="{085C37A1-DD17-3F4E-8DA5-FABA84813291}"/>
                </a:ext>
              </a:extLst>
            </p:cNvPr>
            <p:cNvSpPr/>
            <p:nvPr>
              <p:custDataLst>
                <p:tags r:id="rId24"/>
              </p:custDataLst>
            </p:nvPr>
          </p:nvSpPr>
          <p:spPr>
            <a:xfrm>
              <a:off x="4349750" y="5715000"/>
              <a:ext cx="82551" cy="1"/>
            </a:xfrm>
            <a:custGeom>
              <a:avLst/>
              <a:gdLst/>
              <a:ahLst/>
              <a:cxnLst/>
              <a:rect l="0" t="0" r="0" b="0"/>
              <a:pathLst>
                <a:path w="82551" h="1">
                  <a:moveTo>
                    <a:pt x="0" y="0"/>
                  </a:moveTo>
                  <a:lnTo>
                    <a:pt x="0" y="0"/>
                  </a:lnTo>
                  <a:lnTo>
                    <a:pt x="26731" y="0"/>
                  </a:lnTo>
                  <a:lnTo>
                    <a:pt x="57843" y="0"/>
                  </a:lnTo>
                  <a:lnTo>
                    <a:pt x="825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8" name="SMARTInkShape-1029">
              <a:extLst>
                <a:ext uri="{FF2B5EF4-FFF2-40B4-BE49-F238E27FC236}">
                  <a16:creationId xmlns:a16="http://schemas.microsoft.com/office/drawing/2014/main" id="{3A261642-DD9B-4B2C-E19D-A7F2EC0BE1D3}"/>
                </a:ext>
              </a:extLst>
            </p:cNvPr>
            <p:cNvSpPr/>
            <p:nvPr>
              <p:custDataLst>
                <p:tags r:id="rId25"/>
              </p:custDataLst>
            </p:nvPr>
          </p:nvSpPr>
          <p:spPr>
            <a:xfrm>
              <a:off x="4356100" y="5778500"/>
              <a:ext cx="107951" cy="12701"/>
            </a:xfrm>
            <a:custGeom>
              <a:avLst/>
              <a:gdLst/>
              <a:ahLst/>
              <a:cxnLst/>
              <a:rect l="0" t="0" r="0" b="0"/>
              <a:pathLst>
                <a:path w="107951" h="12701">
                  <a:moveTo>
                    <a:pt x="0" y="12700"/>
                  </a:moveTo>
                  <a:lnTo>
                    <a:pt x="0" y="12700"/>
                  </a:lnTo>
                  <a:lnTo>
                    <a:pt x="3371" y="9329"/>
                  </a:lnTo>
                  <a:lnTo>
                    <a:pt x="31705" y="4860"/>
                  </a:lnTo>
                  <a:lnTo>
                    <a:pt x="54550" y="1440"/>
                  </a:lnTo>
                  <a:lnTo>
                    <a:pt x="1079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9" name="SMARTInkShape-1030">
              <a:extLst>
                <a:ext uri="{FF2B5EF4-FFF2-40B4-BE49-F238E27FC236}">
                  <a16:creationId xmlns:a16="http://schemas.microsoft.com/office/drawing/2014/main" id="{0A54B42B-70C0-288C-7D9A-394E4E774282}"/>
                </a:ext>
              </a:extLst>
            </p:cNvPr>
            <p:cNvSpPr/>
            <p:nvPr>
              <p:custDataLst>
                <p:tags r:id="rId26"/>
              </p:custDataLst>
            </p:nvPr>
          </p:nvSpPr>
          <p:spPr>
            <a:xfrm>
              <a:off x="4561341" y="5652139"/>
              <a:ext cx="163060" cy="170812"/>
            </a:xfrm>
            <a:custGeom>
              <a:avLst/>
              <a:gdLst/>
              <a:ahLst/>
              <a:cxnLst/>
              <a:rect l="0" t="0" r="0" b="0"/>
              <a:pathLst>
                <a:path w="163060" h="170812">
                  <a:moveTo>
                    <a:pt x="10659" y="50161"/>
                  </a:moveTo>
                  <a:lnTo>
                    <a:pt x="10659" y="50161"/>
                  </a:lnTo>
                  <a:lnTo>
                    <a:pt x="23524" y="35415"/>
                  </a:lnTo>
                  <a:lnTo>
                    <a:pt x="25586" y="31863"/>
                  </a:lnTo>
                  <a:lnTo>
                    <a:pt x="33521" y="26036"/>
                  </a:lnTo>
                  <a:lnTo>
                    <a:pt x="61236" y="10292"/>
                  </a:lnTo>
                  <a:lnTo>
                    <a:pt x="72211" y="2600"/>
                  </a:lnTo>
                  <a:lnTo>
                    <a:pt x="78232" y="800"/>
                  </a:lnTo>
                  <a:lnTo>
                    <a:pt x="85611" y="0"/>
                  </a:lnTo>
                  <a:lnTo>
                    <a:pt x="91713" y="1527"/>
                  </a:lnTo>
                  <a:lnTo>
                    <a:pt x="94329" y="2921"/>
                  </a:lnTo>
                  <a:lnTo>
                    <a:pt x="99116" y="10116"/>
                  </a:lnTo>
                  <a:lnTo>
                    <a:pt x="102889" y="21074"/>
                  </a:lnTo>
                  <a:lnTo>
                    <a:pt x="104309" y="40994"/>
                  </a:lnTo>
                  <a:lnTo>
                    <a:pt x="95000" y="69559"/>
                  </a:lnTo>
                  <a:lnTo>
                    <a:pt x="88173" y="83503"/>
                  </a:lnTo>
                  <a:lnTo>
                    <a:pt x="61288" y="113630"/>
                  </a:lnTo>
                  <a:lnTo>
                    <a:pt x="30836" y="139188"/>
                  </a:lnTo>
                  <a:lnTo>
                    <a:pt x="0" y="162758"/>
                  </a:lnTo>
                  <a:lnTo>
                    <a:pt x="26" y="164031"/>
                  </a:lnTo>
                  <a:lnTo>
                    <a:pt x="1935" y="167327"/>
                  </a:lnTo>
                  <a:lnTo>
                    <a:pt x="4137" y="167783"/>
                  </a:lnTo>
                  <a:lnTo>
                    <a:pt x="34560" y="164845"/>
                  </a:lnTo>
                  <a:lnTo>
                    <a:pt x="60040" y="166419"/>
                  </a:lnTo>
                  <a:lnTo>
                    <a:pt x="88320" y="169510"/>
                  </a:lnTo>
                  <a:lnTo>
                    <a:pt x="115997" y="170554"/>
                  </a:lnTo>
                  <a:lnTo>
                    <a:pt x="147316" y="170789"/>
                  </a:lnTo>
                  <a:lnTo>
                    <a:pt x="163059" y="17081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0" name="SMARTInkShape-1031">
              <a:extLst>
                <a:ext uri="{FF2B5EF4-FFF2-40B4-BE49-F238E27FC236}">
                  <a16:creationId xmlns:a16="http://schemas.microsoft.com/office/drawing/2014/main" id="{79089A2E-2510-91A0-862D-9459CD0B18A1}"/>
                </a:ext>
              </a:extLst>
            </p:cNvPr>
            <p:cNvSpPr/>
            <p:nvPr>
              <p:custDataLst>
                <p:tags r:id="rId27"/>
              </p:custDataLst>
            </p:nvPr>
          </p:nvSpPr>
          <p:spPr>
            <a:xfrm>
              <a:off x="4711700" y="5665510"/>
              <a:ext cx="173176" cy="170141"/>
            </a:xfrm>
            <a:custGeom>
              <a:avLst/>
              <a:gdLst/>
              <a:ahLst/>
              <a:cxnLst/>
              <a:rect l="0" t="0" r="0" b="0"/>
              <a:pathLst>
                <a:path w="173176" h="170141">
                  <a:moveTo>
                    <a:pt x="69850" y="11390"/>
                  </a:moveTo>
                  <a:lnTo>
                    <a:pt x="69850" y="11390"/>
                  </a:lnTo>
                  <a:lnTo>
                    <a:pt x="69850" y="8019"/>
                  </a:lnTo>
                  <a:lnTo>
                    <a:pt x="70555" y="7026"/>
                  </a:lnTo>
                  <a:lnTo>
                    <a:pt x="71732" y="6364"/>
                  </a:lnTo>
                  <a:lnTo>
                    <a:pt x="101360" y="727"/>
                  </a:lnTo>
                  <a:lnTo>
                    <a:pt x="121284" y="0"/>
                  </a:lnTo>
                  <a:lnTo>
                    <a:pt x="143337" y="4645"/>
                  </a:lnTo>
                  <a:lnTo>
                    <a:pt x="154487" y="10979"/>
                  </a:lnTo>
                  <a:lnTo>
                    <a:pt x="157319" y="14644"/>
                  </a:lnTo>
                  <a:lnTo>
                    <a:pt x="158502" y="18498"/>
                  </a:lnTo>
                  <a:lnTo>
                    <a:pt x="158585" y="22478"/>
                  </a:lnTo>
                  <a:lnTo>
                    <a:pt x="154913" y="30665"/>
                  </a:lnTo>
                  <a:lnTo>
                    <a:pt x="151959" y="34823"/>
                  </a:lnTo>
                  <a:lnTo>
                    <a:pt x="141150" y="41325"/>
                  </a:lnTo>
                  <a:lnTo>
                    <a:pt x="111215" y="51248"/>
                  </a:lnTo>
                  <a:lnTo>
                    <a:pt x="83538" y="60261"/>
                  </a:lnTo>
                  <a:lnTo>
                    <a:pt x="72554" y="61809"/>
                  </a:lnTo>
                  <a:lnTo>
                    <a:pt x="98698" y="56689"/>
                  </a:lnTo>
                  <a:lnTo>
                    <a:pt x="126401" y="61077"/>
                  </a:lnTo>
                  <a:lnTo>
                    <a:pt x="142491" y="64753"/>
                  </a:lnTo>
                  <a:lnTo>
                    <a:pt x="155287" y="72501"/>
                  </a:lnTo>
                  <a:lnTo>
                    <a:pt x="171628" y="91351"/>
                  </a:lnTo>
                  <a:lnTo>
                    <a:pt x="173175" y="101962"/>
                  </a:lnTo>
                  <a:lnTo>
                    <a:pt x="171511" y="112322"/>
                  </a:lnTo>
                  <a:lnTo>
                    <a:pt x="168420" y="119278"/>
                  </a:lnTo>
                  <a:lnTo>
                    <a:pt x="151253" y="133857"/>
                  </a:lnTo>
                  <a:lnTo>
                    <a:pt x="122503" y="149910"/>
                  </a:lnTo>
                  <a:lnTo>
                    <a:pt x="94169" y="158330"/>
                  </a:lnTo>
                  <a:lnTo>
                    <a:pt x="67016" y="163776"/>
                  </a:lnTo>
                  <a:lnTo>
                    <a:pt x="37122" y="168675"/>
                  </a:lnTo>
                  <a:lnTo>
                    <a:pt x="0" y="17014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8" name="SMARTInkShape-Group223">
            <a:extLst>
              <a:ext uri="{FF2B5EF4-FFF2-40B4-BE49-F238E27FC236}">
                <a16:creationId xmlns:a16="http://schemas.microsoft.com/office/drawing/2014/main" id="{BF33DCB9-5247-045C-EF1D-4C674E17E2EB}"/>
              </a:ext>
            </a:extLst>
          </p:cNvPr>
          <p:cNvGrpSpPr/>
          <p:nvPr/>
        </p:nvGrpSpPr>
        <p:grpSpPr>
          <a:xfrm>
            <a:off x="5537200" y="5645238"/>
            <a:ext cx="495301" cy="222163"/>
            <a:chOff x="5537200" y="5645238"/>
            <a:chExt cx="495301" cy="222163"/>
          </a:xfrm>
        </p:grpSpPr>
        <p:sp>
          <p:nvSpPr>
            <p:cNvPr id="262" name="SMARTInkShape-1032">
              <a:extLst>
                <a:ext uri="{FF2B5EF4-FFF2-40B4-BE49-F238E27FC236}">
                  <a16:creationId xmlns:a16="http://schemas.microsoft.com/office/drawing/2014/main" id="{FFF0A4A5-63BF-ADF8-A629-8298E267663D}"/>
                </a:ext>
              </a:extLst>
            </p:cNvPr>
            <p:cNvSpPr/>
            <p:nvPr>
              <p:custDataLst>
                <p:tags r:id="rId18"/>
              </p:custDataLst>
            </p:nvPr>
          </p:nvSpPr>
          <p:spPr>
            <a:xfrm>
              <a:off x="5537200" y="5645589"/>
              <a:ext cx="37810" cy="221812"/>
            </a:xfrm>
            <a:custGeom>
              <a:avLst/>
              <a:gdLst/>
              <a:ahLst/>
              <a:cxnLst/>
              <a:rect l="0" t="0" r="0" b="0"/>
              <a:pathLst>
                <a:path w="37810" h="221812">
                  <a:moveTo>
                    <a:pt x="19050" y="24961"/>
                  </a:moveTo>
                  <a:lnTo>
                    <a:pt x="19050" y="24961"/>
                  </a:lnTo>
                  <a:lnTo>
                    <a:pt x="24121" y="19186"/>
                  </a:lnTo>
                  <a:lnTo>
                    <a:pt x="29175" y="9766"/>
                  </a:lnTo>
                  <a:lnTo>
                    <a:pt x="30606" y="4567"/>
                  </a:lnTo>
                  <a:lnTo>
                    <a:pt x="31693" y="2898"/>
                  </a:lnTo>
                  <a:lnTo>
                    <a:pt x="33122" y="1786"/>
                  </a:lnTo>
                  <a:lnTo>
                    <a:pt x="37117" y="0"/>
                  </a:lnTo>
                  <a:lnTo>
                    <a:pt x="37809" y="9805"/>
                  </a:lnTo>
                  <a:lnTo>
                    <a:pt x="29314" y="41513"/>
                  </a:lnTo>
                  <a:lnTo>
                    <a:pt x="25854" y="66476"/>
                  </a:lnTo>
                  <a:lnTo>
                    <a:pt x="18722" y="94231"/>
                  </a:lnTo>
                  <a:lnTo>
                    <a:pt x="13889" y="123468"/>
                  </a:lnTo>
                  <a:lnTo>
                    <a:pt x="12229" y="152761"/>
                  </a:lnTo>
                  <a:lnTo>
                    <a:pt x="7720" y="183529"/>
                  </a:lnTo>
                  <a:lnTo>
                    <a:pt x="0" y="22181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3" name="SMARTInkShape-1033">
              <a:extLst>
                <a:ext uri="{FF2B5EF4-FFF2-40B4-BE49-F238E27FC236}">
                  <a16:creationId xmlns:a16="http://schemas.microsoft.com/office/drawing/2014/main" id="{837D99F7-53C0-F6F0-250B-85BBCB7D1E87}"/>
                </a:ext>
              </a:extLst>
            </p:cNvPr>
            <p:cNvSpPr/>
            <p:nvPr>
              <p:custDataLst>
                <p:tags r:id="rId19"/>
              </p:custDataLst>
            </p:nvPr>
          </p:nvSpPr>
          <p:spPr>
            <a:xfrm>
              <a:off x="5543550" y="5645238"/>
              <a:ext cx="107951" cy="25313"/>
            </a:xfrm>
            <a:custGeom>
              <a:avLst/>
              <a:gdLst/>
              <a:ahLst/>
              <a:cxnLst/>
              <a:rect l="0" t="0" r="0" b="0"/>
              <a:pathLst>
                <a:path w="107951" h="25313">
                  <a:moveTo>
                    <a:pt x="0" y="25312"/>
                  </a:moveTo>
                  <a:lnTo>
                    <a:pt x="0" y="25312"/>
                  </a:lnTo>
                  <a:lnTo>
                    <a:pt x="8838" y="11006"/>
                  </a:lnTo>
                  <a:lnTo>
                    <a:pt x="16628" y="8370"/>
                  </a:lnTo>
                  <a:lnTo>
                    <a:pt x="47382" y="1421"/>
                  </a:lnTo>
                  <a:lnTo>
                    <a:pt x="74254" y="0"/>
                  </a:lnTo>
                  <a:lnTo>
                    <a:pt x="94709" y="635"/>
                  </a:lnTo>
                  <a:lnTo>
                    <a:pt x="107950" y="626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4" name="SMARTInkShape-1034">
              <a:extLst>
                <a:ext uri="{FF2B5EF4-FFF2-40B4-BE49-F238E27FC236}">
                  <a16:creationId xmlns:a16="http://schemas.microsoft.com/office/drawing/2014/main" id="{67701E5C-1FE7-DFD4-1FCE-91F4175F6672}"/>
                </a:ext>
              </a:extLst>
            </p:cNvPr>
            <p:cNvSpPr/>
            <p:nvPr>
              <p:custDataLst>
                <p:tags r:id="rId20"/>
              </p:custDataLst>
            </p:nvPr>
          </p:nvSpPr>
          <p:spPr>
            <a:xfrm>
              <a:off x="5541730" y="5753100"/>
              <a:ext cx="103421" cy="19051"/>
            </a:xfrm>
            <a:custGeom>
              <a:avLst/>
              <a:gdLst/>
              <a:ahLst/>
              <a:cxnLst/>
              <a:rect l="0" t="0" r="0" b="0"/>
              <a:pathLst>
                <a:path w="103421" h="19051">
                  <a:moveTo>
                    <a:pt x="8170" y="19050"/>
                  </a:moveTo>
                  <a:lnTo>
                    <a:pt x="8170" y="19050"/>
                  </a:lnTo>
                  <a:lnTo>
                    <a:pt x="148" y="14686"/>
                  </a:lnTo>
                  <a:lnTo>
                    <a:pt x="0" y="14024"/>
                  </a:lnTo>
                  <a:lnTo>
                    <a:pt x="606" y="13583"/>
                  </a:lnTo>
                  <a:lnTo>
                    <a:pt x="31600" y="9406"/>
                  </a:lnTo>
                  <a:lnTo>
                    <a:pt x="58779" y="7256"/>
                  </a:lnTo>
                  <a:lnTo>
                    <a:pt x="10342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 name="SMARTInkShape-1035">
              <a:extLst>
                <a:ext uri="{FF2B5EF4-FFF2-40B4-BE49-F238E27FC236}">
                  <a16:creationId xmlns:a16="http://schemas.microsoft.com/office/drawing/2014/main" id="{B1DE2CF5-ABEC-8B69-31E1-E8472C7E5143}"/>
                </a:ext>
              </a:extLst>
            </p:cNvPr>
            <p:cNvSpPr/>
            <p:nvPr>
              <p:custDataLst>
                <p:tags r:id="rId21"/>
              </p:custDataLst>
            </p:nvPr>
          </p:nvSpPr>
          <p:spPr>
            <a:xfrm>
              <a:off x="5698486" y="5715285"/>
              <a:ext cx="251465" cy="118613"/>
            </a:xfrm>
            <a:custGeom>
              <a:avLst/>
              <a:gdLst/>
              <a:ahLst/>
              <a:cxnLst/>
              <a:rect l="0" t="0" r="0" b="0"/>
              <a:pathLst>
                <a:path w="251465" h="118613">
                  <a:moveTo>
                    <a:pt x="118114" y="44165"/>
                  </a:moveTo>
                  <a:lnTo>
                    <a:pt x="118114" y="44165"/>
                  </a:lnTo>
                  <a:lnTo>
                    <a:pt x="121485" y="40795"/>
                  </a:lnTo>
                  <a:lnTo>
                    <a:pt x="123140" y="37257"/>
                  </a:lnTo>
                  <a:lnTo>
                    <a:pt x="123582" y="35327"/>
                  </a:lnTo>
                  <a:lnTo>
                    <a:pt x="124582" y="34040"/>
                  </a:lnTo>
                  <a:lnTo>
                    <a:pt x="127574" y="32610"/>
                  </a:lnTo>
                  <a:lnTo>
                    <a:pt x="128654" y="31523"/>
                  </a:lnTo>
                  <a:lnTo>
                    <a:pt x="130530" y="26098"/>
                  </a:lnTo>
                  <a:lnTo>
                    <a:pt x="132569" y="25552"/>
                  </a:lnTo>
                  <a:lnTo>
                    <a:pt x="134101" y="25406"/>
                  </a:lnTo>
                  <a:lnTo>
                    <a:pt x="135122" y="24603"/>
                  </a:lnTo>
                  <a:lnTo>
                    <a:pt x="136256" y="21830"/>
                  </a:lnTo>
                  <a:lnTo>
                    <a:pt x="135854" y="20808"/>
                  </a:lnTo>
                  <a:lnTo>
                    <a:pt x="134879" y="20127"/>
                  </a:lnTo>
                  <a:lnTo>
                    <a:pt x="133524" y="19673"/>
                  </a:lnTo>
                  <a:lnTo>
                    <a:pt x="132620" y="18664"/>
                  </a:lnTo>
                  <a:lnTo>
                    <a:pt x="131617" y="15663"/>
                  </a:lnTo>
                  <a:lnTo>
                    <a:pt x="130643" y="14581"/>
                  </a:lnTo>
                  <a:lnTo>
                    <a:pt x="125417" y="12700"/>
                  </a:lnTo>
                  <a:lnTo>
                    <a:pt x="124888" y="10660"/>
                  </a:lnTo>
                  <a:lnTo>
                    <a:pt x="124746" y="9128"/>
                  </a:lnTo>
                  <a:lnTo>
                    <a:pt x="123947" y="8107"/>
                  </a:lnTo>
                  <a:lnTo>
                    <a:pt x="111610" y="1158"/>
                  </a:lnTo>
                  <a:lnTo>
                    <a:pt x="103267" y="0"/>
                  </a:lnTo>
                  <a:lnTo>
                    <a:pt x="79616" y="5547"/>
                  </a:lnTo>
                  <a:lnTo>
                    <a:pt x="55281" y="17044"/>
                  </a:lnTo>
                  <a:lnTo>
                    <a:pt x="28862" y="36285"/>
                  </a:lnTo>
                  <a:lnTo>
                    <a:pt x="14607" y="52963"/>
                  </a:lnTo>
                  <a:lnTo>
                    <a:pt x="3171" y="74445"/>
                  </a:lnTo>
                  <a:lnTo>
                    <a:pt x="0" y="87962"/>
                  </a:lnTo>
                  <a:lnTo>
                    <a:pt x="473" y="99143"/>
                  </a:lnTo>
                  <a:lnTo>
                    <a:pt x="1586" y="104100"/>
                  </a:lnTo>
                  <a:lnTo>
                    <a:pt x="4445" y="108110"/>
                  </a:lnTo>
                  <a:lnTo>
                    <a:pt x="20021" y="118612"/>
                  </a:lnTo>
                  <a:lnTo>
                    <a:pt x="25363" y="117705"/>
                  </a:lnTo>
                  <a:lnTo>
                    <a:pt x="32442" y="114244"/>
                  </a:lnTo>
                  <a:lnTo>
                    <a:pt x="44360" y="103656"/>
                  </a:lnTo>
                  <a:lnTo>
                    <a:pt x="61029" y="85236"/>
                  </a:lnTo>
                  <a:lnTo>
                    <a:pt x="88251" y="62919"/>
                  </a:lnTo>
                  <a:lnTo>
                    <a:pt x="102211" y="54190"/>
                  </a:lnTo>
                  <a:lnTo>
                    <a:pt x="109877" y="51241"/>
                  </a:lnTo>
                  <a:lnTo>
                    <a:pt x="102663" y="60798"/>
                  </a:lnTo>
                  <a:lnTo>
                    <a:pt x="100131" y="72219"/>
                  </a:lnTo>
                  <a:lnTo>
                    <a:pt x="100086" y="84541"/>
                  </a:lnTo>
                  <a:lnTo>
                    <a:pt x="104228" y="96424"/>
                  </a:lnTo>
                  <a:lnTo>
                    <a:pt x="107944" y="102198"/>
                  </a:lnTo>
                  <a:lnTo>
                    <a:pt x="110629" y="104021"/>
                  </a:lnTo>
                  <a:lnTo>
                    <a:pt x="120443" y="106585"/>
                  </a:lnTo>
                  <a:lnTo>
                    <a:pt x="125735" y="107184"/>
                  </a:lnTo>
                  <a:lnTo>
                    <a:pt x="130438" y="105571"/>
                  </a:lnTo>
                  <a:lnTo>
                    <a:pt x="158563" y="84183"/>
                  </a:lnTo>
                  <a:lnTo>
                    <a:pt x="179387" y="66671"/>
                  </a:lnTo>
                  <a:lnTo>
                    <a:pt x="193649" y="63350"/>
                  </a:lnTo>
                  <a:lnTo>
                    <a:pt x="184855" y="84885"/>
                  </a:lnTo>
                  <a:lnTo>
                    <a:pt x="187415" y="102244"/>
                  </a:lnTo>
                  <a:lnTo>
                    <a:pt x="189601" y="107137"/>
                  </a:lnTo>
                  <a:lnTo>
                    <a:pt x="191173" y="109430"/>
                  </a:lnTo>
                  <a:lnTo>
                    <a:pt x="194799" y="111977"/>
                  </a:lnTo>
                  <a:lnTo>
                    <a:pt x="200808" y="113412"/>
                  </a:lnTo>
                  <a:lnTo>
                    <a:pt x="221405" y="113229"/>
                  </a:lnTo>
                  <a:lnTo>
                    <a:pt x="237854" y="108922"/>
                  </a:lnTo>
                  <a:lnTo>
                    <a:pt x="251464" y="10131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6" name="SMARTInkShape-1036">
              <a:extLst>
                <a:ext uri="{FF2B5EF4-FFF2-40B4-BE49-F238E27FC236}">
                  <a16:creationId xmlns:a16="http://schemas.microsoft.com/office/drawing/2014/main" id="{F9A0CA9B-8FD6-C309-453D-44895F1B2445}"/>
                </a:ext>
              </a:extLst>
            </p:cNvPr>
            <p:cNvSpPr/>
            <p:nvPr>
              <p:custDataLst>
                <p:tags r:id="rId22"/>
              </p:custDataLst>
            </p:nvPr>
          </p:nvSpPr>
          <p:spPr>
            <a:xfrm>
              <a:off x="5917704" y="5695950"/>
              <a:ext cx="19547" cy="19051"/>
            </a:xfrm>
            <a:custGeom>
              <a:avLst/>
              <a:gdLst/>
              <a:ahLst/>
              <a:cxnLst/>
              <a:rect l="0" t="0" r="0" b="0"/>
              <a:pathLst>
                <a:path w="19547" h="19051">
                  <a:moveTo>
                    <a:pt x="19546" y="19050"/>
                  </a:moveTo>
                  <a:lnTo>
                    <a:pt x="19546" y="19050"/>
                  </a:lnTo>
                  <a:lnTo>
                    <a:pt x="5731" y="7116"/>
                  </a:lnTo>
                  <a:lnTo>
                    <a:pt x="0" y="3163"/>
                  </a:lnTo>
                  <a:lnTo>
                    <a:pt x="496"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7" name="SMARTInkShape-1037">
              <a:extLst>
                <a:ext uri="{FF2B5EF4-FFF2-40B4-BE49-F238E27FC236}">
                  <a16:creationId xmlns:a16="http://schemas.microsoft.com/office/drawing/2014/main" id="{93062236-1292-7F2E-E190-CCA69B27754E}"/>
                </a:ext>
              </a:extLst>
            </p:cNvPr>
            <p:cNvSpPr/>
            <p:nvPr>
              <p:custDataLst>
                <p:tags r:id="rId23"/>
              </p:custDataLst>
            </p:nvPr>
          </p:nvSpPr>
          <p:spPr>
            <a:xfrm>
              <a:off x="5997927" y="5651762"/>
              <a:ext cx="34574" cy="177539"/>
            </a:xfrm>
            <a:custGeom>
              <a:avLst/>
              <a:gdLst/>
              <a:ahLst/>
              <a:cxnLst/>
              <a:rect l="0" t="0" r="0" b="0"/>
              <a:pathLst>
                <a:path w="34574" h="177539">
                  <a:moveTo>
                    <a:pt x="34573" y="6088"/>
                  </a:moveTo>
                  <a:lnTo>
                    <a:pt x="34573" y="6088"/>
                  </a:lnTo>
                  <a:lnTo>
                    <a:pt x="34573" y="0"/>
                  </a:lnTo>
                  <a:lnTo>
                    <a:pt x="31202" y="29647"/>
                  </a:lnTo>
                  <a:lnTo>
                    <a:pt x="25735" y="56735"/>
                  </a:lnTo>
                  <a:lnTo>
                    <a:pt x="19647" y="80361"/>
                  </a:lnTo>
                  <a:lnTo>
                    <a:pt x="13373" y="107509"/>
                  </a:lnTo>
                  <a:lnTo>
                    <a:pt x="7046" y="134525"/>
                  </a:lnTo>
                  <a:lnTo>
                    <a:pt x="0" y="162457"/>
                  </a:lnTo>
                  <a:lnTo>
                    <a:pt x="2823" y="1775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2" name="SMARTInkShape-Group224">
            <a:extLst>
              <a:ext uri="{FF2B5EF4-FFF2-40B4-BE49-F238E27FC236}">
                <a16:creationId xmlns:a16="http://schemas.microsoft.com/office/drawing/2014/main" id="{B2220768-030E-B282-6F29-F6203F2FF828}"/>
              </a:ext>
            </a:extLst>
          </p:cNvPr>
          <p:cNvGrpSpPr/>
          <p:nvPr/>
        </p:nvGrpSpPr>
        <p:grpSpPr>
          <a:xfrm>
            <a:off x="6213278" y="5654191"/>
            <a:ext cx="178543" cy="190068"/>
            <a:chOff x="6213278" y="5654191"/>
            <a:chExt cx="178543" cy="190068"/>
          </a:xfrm>
        </p:grpSpPr>
        <p:sp>
          <p:nvSpPr>
            <p:cNvPr id="269" name="SMARTInkShape-1038">
              <a:extLst>
                <a:ext uri="{FF2B5EF4-FFF2-40B4-BE49-F238E27FC236}">
                  <a16:creationId xmlns:a16="http://schemas.microsoft.com/office/drawing/2014/main" id="{97000EF1-6A73-5961-DBD6-07FC0AF3E735}"/>
                </a:ext>
              </a:extLst>
            </p:cNvPr>
            <p:cNvSpPr/>
            <p:nvPr>
              <p:custDataLst>
                <p:tags r:id="rId15"/>
              </p:custDataLst>
            </p:nvPr>
          </p:nvSpPr>
          <p:spPr>
            <a:xfrm>
              <a:off x="6217750" y="5654191"/>
              <a:ext cx="87801" cy="190068"/>
            </a:xfrm>
            <a:custGeom>
              <a:avLst/>
              <a:gdLst/>
              <a:ahLst/>
              <a:cxnLst/>
              <a:rect l="0" t="0" r="0" b="0"/>
              <a:pathLst>
                <a:path w="87801" h="190068">
                  <a:moveTo>
                    <a:pt x="37000" y="3659"/>
                  </a:moveTo>
                  <a:lnTo>
                    <a:pt x="37000" y="3659"/>
                  </a:lnTo>
                  <a:lnTo>
                    <a:pt x="37000" y="288"/>
                  </a:lnTo>
                  <a:lnTo>
                    <a:pt x="38411" y="0"/>
                  </a:lnTo>
                  <a:lnTo>
                    <a:pt x="43742" y="1563"/>
                  </a:lnTo>
                  <a:lnTo>
                    <a:pt x="45728" y="5084"/>
                  </a:lnTo>
                  <a:lnTo>
                    <a:pt x="52548" y="35457"/>
                  </a:lnTo>
                  <a:lnTo>
                    <a:pt x="52611" y="46249"/>
                  </a:lnTo>
                  <a:lnTo>
                    <a:pt x="46903" y="74788"/>
                  </a:lnTo>
                  <a:lnTo>
                    <a:pt x="33913" y="104963"/>
                  </a:lnTo>
                  <a:lnTo>
                    <a:pt x="21895" y="129081"/>
                  </a:lnTo>
                  <a:lnTo>
                    <a:pt x="8955" y="160634"/>
                  </a:lnTo>
                  <a:lnTo>
                    <a:pt x="4466" y="177170"/>
                  </a:lnTo>
                  <a:lnTo>
                    <a:pt x="550" y="186539"/>
                  </a:lnTo>
                  <a:lnTo>
                    <a:pt x="0" y="189079"/>
                  </a:lnTo>
                  <a:lnTo>
                    <a:pt x="339" y="190067"/>
                  </a:lnTo>
                  <a:lnTo>
                    <a:pt x="1270" y="190019"/>
                  </a:lnTo>
                  <a:lnTo>
                    <a:pt x="14865" y="183736"/>
                  </a:lnTo>
                  <a:lnTo>
                    <a:pt x="44993" y="176589"/>
                  </a:lnTo>
                  <a:lnTo>
                    <a:pt x="66336" y="169982"/>
                  </a:lnTo>
                  <a:lnTo>
                    <a:pt x="87800" y="1560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0" name="SMARTInkShape-1039">
              <a:extLst>
                <a:ext uri="{FF2B5EF4-FFF2-40B4-BE49-F238E27FC236}">
                  <a16:creationId xmlns:a16="http://schemas.microsoft.com/office/drawing/2014/main" id="{7F8230B4-9E07-4E2E-A7C1-AD1805143F0E}"/>
                </a:ext>
              </a:extLst>
            </p:cNvPr>
            <p:cNvSpPr/>
            <p:nvPr>
              <p:custDataLst>
                <p:tags r:id="rId16"/>
              </p:custDataLst>
            </p:nvPr>
          </p:nvSpPr>
          <p:spPr>
            <a:xfrm>
              <a:off x="6213278" y="5734050"/>
              <a:ext cx="104973" cy="31751"/>
            </a:xfrm>
            <a:custGeom>
              <a:avLst/>
              <a:gdLst/>
              <a:ahLst/>
              <a:cxnLst/>
              <a:rect l="0" t="0" r="0" b="0"/>
              <a:pathLst>
                <a:path w="104973" h="31751">
                  <a:moveTo>
                    <a:pt x="3372" y="31750"/>
                  </a:moveTo>
                  <a:lnTo>
                    <a:pt x="3372" y="31750"/>
                  </a:lnTo>
                  <a:lnTo>
                    <a:pt x="0" y="28379"/>
                  </a:lnTo>
                  <a:lnTo>
                    <a:pt x="419" y="25975"/>
                  </a:lnTo>
                  <a:lnTo>
                    <a:pt x="4648" y="19541"/>
                  </a:lnTo>
                  <a:lnTo>
                    <a:pt x="14960" y="11356"/>
                  </a:lnTo>
                  <a:lnTo>
                    <a:pt x="40438" y="7833"/>
                  </a:lnTo>
                  <a:lnTo>
                    <a:pt x="67399" y="6643"/>
                  </a:lnTo>
                  <a:lnTo>
                    <a:pt x="104972"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1" name="SMARTInkShape-1040">
              <a:extLst>
                <a:ext uri="{FF2B5EF4-FFF2-40B4-BE49-F238E27FC236}">
                  <a16:creationId xmlns:a16="http://schemas.microsoft.com/office/drawing/2014/main" id="{9ABBAB75-689D-8FD6-B521-4B00FD79C28F}"/>
                </a:ext>
              </a:extLst>
            </p:cNvPr>
            <p:cNvSpPr/>
            <p:nvPr>
              <p:custDataLst>
                <p:tags r:id="rId17"/>
              </p:custDataLst>
            </p:nvPr>
          </p:nvSpPr>
          <p:spPr>
            <a:xfrm>
              <a:off x="6328479" y="5740691"/>
              <a:ext cx="63342" cy="85527"/>
            </a:xfrm>
            <a:custGeom>
              <a:avLst/>
              <a:gdLst/>
              <a:ahLst/>
              <a:cxnLst/>
              <a:rect l="0" t="0" r="0" b="0"/>
              <a:pathLst>
                <a:path w="63342" h="85527">
                  <a:moveTo>
                    <a:pt x="46921" y="18759"/>
                  </a:moveTo>
                  <a:lnTo>
                    <a:pt x="46921" y="18759"/>
                  </a:lnTo>
                  <a:lnTo>
                    <a:pt x="46921" y="15389"/>
                  </a:lnTo>
                  <a:lnTo>
                    <a:pt x="48803" y="11851"/>
                  </a:lnTo>
                  <a:lnTo>
                    <a:pt x="52389" y="7204"/>
                  </a:lnTo>
                  <a:lnTo>
                    <a:pt x="53010" y="3028"/>
                  </a:lnTo>
                  <a:lnTo>
                    <a:pt x="51685" y="1921"/>
                  </a:lnTo>
                  <a:lnTo>
                    <a:pt x="41303" y="146"/>
                  </a:lnTo>
                  <a:lnTo>
                    <a:pt x="38942" y="0"/>
                  </a:lnTo>
                  <a:lnTo>
                    <a:pt x="34438" y="1720"/>
                  </a:lnTo>
                  <a:lnTo>
                    <a:pt x="7590" y="26377"/>
                  </a:lnTo>
                  <a:lnTo>
                    <a:pt x="617" y="40066"/>
                  </a:lnTo>
                  <a:lnTo>
                    <a:pt x="0" y="53394"/>
                  </a:lnTo>
                  <a:lnTo>
                    <a:pt x="5353" y="78204"/>
                  </a:lnTo>
                  <a:lnTo>
                    <a:pt x="9331" y="81672"/>
                  </a:lnTo>
                  <a:lnTo>
                    <a:pt x="21278" y="85526"/>
                  </a:lnTo>
                  <a:lnTo>
                    <a:pt x="34114" y="83476"/>
                  </a:lnTo>
                  <a:lnTo>
                    <a:pt x="51358" y="74388"/>
                  </a:lnTo>
                  <a:lnTo>
                    <a:pt x="56229" y="70662"/>
                  </a:lnTo>
                  <a:lnTo>
                    <a:pt x="61641" y="57114"/>
                  </a:lnTo>
                  <a:lnTo>
                    <a:pt x="63341" y="41450"/>
                  </a:lnTo>
                  <a:lnTo>
                    <a:pt x="61745" y="29785"/>
                  </a:lnTo>
                  <a:lnTo>
                    <a:pt x="56880" y="18655"/>
                  </a:lnTo>
                  <a:lnTo>
                    <a:pt x="47597" y="10889"/>
                  </a:lnTo>
                  <a:lnTo>
                    <a:pt x="34221" y="60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8" name="SMARTInkShape-Group225">
            <a:extLst>
              <a:ext uri="{FF2B5EF4-FFF2-40B4-BE49-F238E27FC236}">
                <a16:creationId xmlns:a16="http://schemas.microsoft.com/office/drawing/2014/main" id="{C49B7F88-413E-E2AF-D311-702A1A2BDA95}"/>
              </a:ext>
            </a:extLst>
          </p:cNvPr>
          <p:cNvGrpSpPr/>
          <p:nvPr/>
        </p:nvGrpSpPr>
        <p:grpSpPr>
          <a:xfrm>
            <a:off x="6692900" y="5655543"/>
            <a:ext cx="444501" cy="306493"/>
            <a:chOff x="6692900" y="5655543"/>
            <a:chExt cx="444501" cy="306493"/>
          </a:xfrm>
        </p:grpSpPr>
        <p:sp>
          <p:nvSpPr>
            <p:cNvPr id="273" name="SMARTInkShape-1041">
              <a:extLst>
                <a:ext uri="{FF2B5EF4-FFF2-40B4-BE49-F238E27FC236}">
                  <a16:creationId xmlns:a16="http://schemas.microsoft.com/office/drawing/2014/main" id="{C89F5A7E-8A36-67A4-4BAE-CC29D746E9EC}"/>
                </a:ext>
              </a:extLst>
            </p:cNvPr>
            <p:cNvSpPr/>
            <p:nvPr>
              <p:custDataLst>
                <p:tags r:id="rId10"/>
              </p:custDataLst>
            </p:nvPr>
          </p:nvSpPr>
          <p:spPr>
            <a:xfrm>
              <a:off x="6692900" y="5708912"/>
              <a:ext cx="139701" cy="105965"/>
            </a:xfrm>
            <a:custGeom>
              <a:avLst/>
              <a:gdLst/>
              <a:ahLst/>
              <a:cxnLst/>
              <a:rect l="0" t="0" r="0" b="0"/>
              <a:pathLst>
                <a:path w="139701" h="105965">
                  <a:moveTo>
                    <a:pt x="0" y="6088"/>
                  </a:moveTo>
                  <a:lnTo>
                    <a:pt x="0" y="6088"/>
                  </a:lnTo>
                  <a:lnTo>
                    <a:pt x="3372" y="2717"/>
                  </a:lnTo>
                  <a:lnTo>
                    <a:pt x="8789" y="1062"/>
                  </a:lnTo>
                  <a:lnTo>
                    <a:pt x="20394" y="0"/>
                  </a:lnTo>
                  <a:lnTo>
                    <a:pt x="26939" y="3617"/>
                  </a:lnTo>
                  <a:lnTo>
                    <a:pt x="42636" y="17438"/>
                  </a:lnTo>
                  <a:lnTo>
                    <a:pt x="54256" y="46848"/>
                  </a:lnTo>
                  <a:lnTo>
                    <a:pt x="61465" y="70322"/>
                  </a:lnTo>
                  <a:lnTo>
                    <a:pt x="61891" y="81909"/>
                  </a:lnTo>
                  <a:lnTo>
                    <a:pt x="58163" y="95659"/>
                  </a:lnTo>
                  <a:lnTo>
                    <a:pt x="54542" y="101871"/>
                  </a:lnTo>
                  <a:lnTo>
                    <a:pt x="51178" y="103810"/>
                  </a:lnTo>
                  <a:lnTo>
                    <a:pt x="41796" y="105964"/>
                  </a:lnTo>
                  <a:lnTo>
                    <a:pt x="32452" y="105040"/>
                  </a:lnTo>
                  <a:lnTo>
                    <a:pt x="23595" y="101572"/>
                  </a:lnTo>
                  <a:lnTo>
                    <a:pt x="14956" y="95328"/>
                  </a:lnTo>
                  <a:lnTo>
                    <a:pt x="10175" y="85967"/>
                  </a:lnTo>
                  <a:lnTo>
                    <a:pt x="8756" y="75456"/>
                  </a:lnTo>
                  <a:lnTo>
                    <a:pt x="10477" y="66081"/>
                  </a:lnTo>
                  <a:lnTo>
                    <a:pt x="18783" y="52870"/>
                  </a:lnTo>
                  <a:lnTo>
                    <a:pt x="26811" y="43390"/>
                  </a:lnTo>
                  <a:lnTo>
                    <a:pt x="51053" y="33865"/>
                  </a:lnTo>
                  <a:lnTo>
                    <a:pt x="75491" y="28037"/>
                  </a:lnTo>
                  <a:lnTo>
                    <a:pt x="102644" y="25997"/>
                  </a:lnTo>
                  <a:lnTo>
                    <a:pt x="139700" y="251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4" name="SMARTInkShape-1042">
              <a:extLst>
                <a:ext uri="{FF2B5EF4-FFF2-40B4-BE49-F238E27FC236}">
                  <a16:creationId xmlns:a16="http://schemas.microsoft.com/office/drawing/2014/main" id="{EA6676BE-6515-AA77-5763-7903797A0161}"/>
                </a:ext>
              </a:extLst>
            </p:cNvPr>
            <p:cNvSpPr/>
            <p:nvPr>
              <p:custDataLst>
                <p:tags r:id="rId11"/>
              </p:custDataLst>
            </p:nvPr>
          </p:nvSpPr>
          <p:spPr>
            <a:xfrm>
              <a:off x="6845118" y="5715364"/>
              <a:ext cx="106390" cy="93114"/>
            </a:xfrm>
            <a:custGeom>
              <a:avLst/>
              <a:gdLst/>
              <a:ahLst/>
              <a:cxnLst/>
              <a:rect l="0" t="0" r="0" b="0"/>
              <a:pathLst>
                <a:path w="106390" h="93114">
                  <a:moveTo>
                    <a:pt x="12882" y="31386"/>
                  </a:moveTo>
                  <a:lnTo>
                    <a:pt x="12882" y="31386"/>
                  </a:lnTo>
                  <a:lnTo>
                    <a:pt x="9510" y="28015"/>
                  </a:lnTo>
                  <a:lnTo>
                    <a:pt x="9223" y="27022"/>
                  </a:lnTo>
                  <a:lnTo>
                    <a:pt x="9737" y="26360"/>
                  </a:lnTo>
                  <a:lnTo>
                    <a:pt x="12190" y="25625"/>
                  </a:lnTo>
                  <a:lnTo>
                    <a:pt x="42457" y="25087"/>
                  </a:lnTo>
                  <a:lnTo>
                    <a:pt x="69603" y="23165"/>
                  </a:lnTo>
                  <a:lnTo>
                    <a:pt x="99305" y="17198"/>
                  </a:lnTo>
                  <a:lnTo>
                    <a:pt x="102247" y="15578"/>
                  </a:lnTo>
                  <a:lnTo>
                    <a:pt x="104208" y="13792"/>
                  </a:lnTo>
                  <a:lnTo>
                    <a:pt x="106389" y="9925"/>
                  </a:lnTo>
                  <a:lnTo>
                    <a:pt x="106264" y="7907"/>
                  </a:lnTo>
                  <a:lnTo>
                    <a:pt x="104244" y="3781"/>
                  </a:lnTo>
                  <a:lnTo>
                    <a:pt x="97232" y="1479"/>
                  </a:lnTo>
                  <a:lnTo>
                    <a:pt x="72112" y="0"/>
                  </a:lnTo>
                  <a:lnTo>
                    <a:pt x="41385" y="9141"/>
                  </a:lnTo>
                  <a:lnTo>
                    <a:pt x="30018" y="13973"/>
                  </a:lnTo>
                  <a:lnTo>
                    <a:pt x="2503" y="41416"/>
                  </a:lnTo>
                  <a:lnTo>
                    <a:pt x="318" y="47950"/>
                  </a:lnTo>
                  <a:lnTo>
                    <a:pt x="0" y="76260"/>
                  </a:lnTo>
                  <a:lnTo>
                    <a:pt x="61" y="80352"/>
                  </a:lnTo>
                  <a:lnTo>
                    <a:pt x="1512" y="83786"/>
                  </a:lnTo>
                  <a:lnTo>
                    <a:pt x="6889" y="89482"/>
                  </a:lnTo>
                  <a:lnTo>
                    <a:pt x="15862" y="92485"/>
                  </a:lnTo>
                  <a:lnTo>
                    <a:pt x="27612" y="93113"/>
                  </a:lnTo>
                  <a:lnTo>
                    <a:pt x="56231" y="89277"/>
                  </a:lnTo>
                  <a:lnTo>
                    <a:pt x="80372" y="79249"/>
                  </a:lnTo>
                  <a:lnTo>
                    <a:pt x="95432" y="6948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5" name="SMARTInkShape-1043">
              <a:extLst>
                <a:ext uri="{FF2B5EF4-FFF2-40B4-BE49-F238E27FC236}">
                  <a16:creationId xmlns:a16="http://schemas.microsoft.com/office/drawing/2014/main" id="{97C24B60-8A82-A5E7-7BBB-EC807815892B}"/>
                </a:ext>
              </a:extLst>
            </p:cNvPr>
            <p:cNvSpPr/>
            <p:nvPr>
              <p:custDataLst>
                <p:tags r:id="rId12"/>
              </p:custDataLst>
            </p:nvPr>
          </p:nvSpPr>
          <p:spPr>
            <a:xfrm>
              <a:off x="6972509" y="5740662"/>
              <a:ext cx="120442" cy="221374"/>
            </a:xfrm>
            <a:custGeom>
              <a:avLst/>
              <a:gdLst/>
              <a:ahLst/>
              <a:cxnLst/>
              <a:rect l="0" t="0" r="0" b="0"/>
              <a:pathLst>
                <a:path w="120442" h="221374">
                  <a:moveTo>
                    <a:pt x="69641" y="6088"/>
                  </a:moveTo>
                  <a:lnTo>
                    <a:pt x="69641" y="6088"/>
                  </a:lnTo>
                  <a:lnTo>
                    <a:pt x="69641" y="621"/>
                  </a:lnTo>
                  <a:lnTo>
                    <a:pt x="70346" y="327"/>
                  </a:lnTo>
                  <a:lnTo>
                    <a:pt x="73013" y="0"/>
                  </a:lnTo>
                  <a:lnTo>
                    <a:pt x="74005" y="1324"/>
                  </a:lnTo>
                  <a:lnTo>
                    <a:pt x="75109" y="6558"/>
                  </a:lnTo>
                  <a:lnTo>
                    <a:pt x="70747" y="32260"/>
                  </a:lnTo>
                  <a:lnTo>
                    <a:pt x="65814" y="59782"/>
                  </a:lnTo>
                  <a:lnTo>
                    <a:pt x="63333" y="85419"/>
                  </a:lnTo>
                  <a:lnTo>
                    <a:pt x="58413" y="113402"/>
                  </a:lnTo>
                  <a:lnTo>
                    <a:pt x="53861" y="139312"/>
                  </a:lnTo>
                  <a:lnTo>
                    <a:pt x="50531" y="165519"/>
                  </a:lnTo>
                  <a:lnTo>
                    <a:pt x="43812" y="195259"/>
                  </a:lnTo>
                  <a:lnTo>
                    <a:pt x="37764" y="211481"/>
                  </a:lnTo>
                  <a:lnTo>
                    <a:pt x="32770" y="219913"/>
                  </a:lnTo>
                  <a:lnTo>
                    <a:pt x="31655" y="220604"/>
                  </a:lnTo>
                  <a:lnTo>
                    <a:pt x="28534" y="221373"/>
                  </a:lnTo>
                  <a:lnTo>
                    <a:pt x="22914" y="217951"/>
                  </a:lnTo>
                  <a:lnTo>
                    <a:pt x="15713" y="210316"/>
                  </a:lnTo>
                  <a:lnTo>
                    <a:pt x="7808" y="197515"/>
                  </a:lnTo>
                  <a:lnTo>
                    <a:pt x="2167" y="171071"/>
                  </a:lnTo>
                  <a:lnTo>
                    <a:pt x="495" y="144263"/>
                  </a:lnTo>
                  <a:lnTo>
                    <a:pt x="0" y="125189"/>
                  </a:lnTo>
                  <a:lnTo>
                    <a:pt x="1341" y="120767"/>
                  </a:lnTo>
                  <a:lnTo>
                    <a:pt x="17486" y="102808"/>
                  </a:lnTo>
                  <a:lnTo>
                    <a:pt x="39763" y="93934"/>
                  </a:lnTo>
                  <a:lnTo>
                    <a:pt x="70375" y="89335"/>
                  </a:lnTo>
                  <a:lnTo>
                    <a:pt x="100783" y="88730"/>
                  </a:lnTo>
                  <a:lnTo>
                    <a:pt x="113989" y="87959"/>
                  </a:lnTo>
                  <a:lnTo>
                    <a:pt x="120441" y="822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6" name="SMARTInkShape-1044">
              <a:extLst>
                <a:ext uri="{FF2B5EF4-FFF2-40B4-BE49-F238E27FC236}">
                  <a16:creationId xmlns:a16="http://schemas.microsoft.com/office/drawing/2014/main" id="{514D6679-E525-4673-9695-979908939D67}"/>
                </a:ext>
              </a:extLst>
            </p:cNvPr>
            <p:cNvSpPr/>
            <p:nvPr>
              <p:custDataLst>
                <p:tags r:id="rId13"/>
              </p:custDataLst>
            </p:nvPr>
          </p:nvSpPr>
          <p:spPr>
            <a:xfrm>
              <a:off x="7048500" y="5655543"/>
              <a:ext cx="12701" cy="21358"/>
            </a:xfrm>
            <a:custGeom>
              <a:avLst/>
              <a:gdLst/>
              <a:ahLst/>
              <a:cxnLst/>
              <a:rect l="0" t="0" r="0" b="0"/>
              <a:pathLst>
                <a:path w="12701" h="21358">
                  <a:moveTo>
                    <a:pt x="12700" y="21357"/>
                  </a:moveTo>
                  <a:lnTo>
                    <a:pt x="12700" y="21357"/>
                  </a:lnTo>
                  <a:lnTo>
                    <a:pt x="5959" y="17986"/>
                  </a:lnTo>
                  <a:lnTo>
                    <a:pt x="3973" y="15582"/>
                  </a:lnTo>
                  <a:lnTo>
                    <a:pt x="1177" y="6162"/>
                  </a:lnTo>
                  <a:lnTo>
                    <a:pt x="349" y="0"/>
                  </a:lnTo>
                  <a:lnTo>
                    <a:pt x="0" y="865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7" name="SMARTInkShape-1045">
              <a:extLst>
                <a:ext uri="{FF2B5EF4-FFF2-40B4-BE49-F238E27FC236}">
                  <a16:creationId xmlns:a16="http://schemas.microsoft.com/office/drawing/2014/main" id="{44A9A561-0918-B68D-7718-C73B1AEBBA74}"/>
                </a:ext>
              </a:extLst>
            </p:cNvPr>
            <p:cNvSpPr/>
            <p:nvPr>
              <p:custDataLst>
                <p:tags r:id="rId14"/>
              </p:custDataLst>
            </p:nvPr>
          </p:nvSpPr>
          <p:spPr>
            <a:xfrm>
              <a:off x="7112000" y="5822950"/>
              <a:ext cx="25401" cy="12701"/>
            </a:xfrm>
            <a:custGeom>
              <a:avLst/>
              <a:gdLst/>
              <a:ahLst/>
              <a:cxnLst/>
              <a:rect l="0" t="0" r="0" b="0"/>
              <a:pathLst>
                <a:path w="25401" h="12701">
                  <a:moveTo>
                    <a:pt x="0" y="12700"/>
                  </a:moveTo>
                  <a:lnTo>
                    <a:pt x="0" y="12700"/>
                  </a:lnTo>
                  <a:lnTo>
                    <a:pt x="5468" y="7233"/>
                  </a:lnTo>
                  <a:lnTo>
                    <a:pt x="15609" y="2160"/>
                  </a:lnTo>
                  <a:lnTo>
                    <a:pt x="254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3" name="SMARTInkShape-Group226">
            <a:extLst>
              <a:ext uri="{FF2B5EF4-FFF2-40B4-BE49-F238E27FC236}">
                <a16:creationId xmlns:a16="http://schemas.microsoft.com/office/drawing/2014/main" id="{9D8C8C82-E2AF-AE6B-83A3-DE597D43D19E}"/>
              </a:ext>
            </a:extLst>
          </p:cNvPr>
          <p:cNvGrpSpPr/>
          <p:nvPr/>
        </p:nvGrpSpPr>
        <p:grpSpPr>
          <a:xfrm>
            <a:off x="7347948" y="5627506"/>
            <a:ext cx="295693" cy="246620"/>
            <a:chOff x="7347948" y="5627506"/>
            <a:chExt cx="295693" cy="246620"/>
          </a:xfrm>
        </p:grpSpPr>
        <p:sp>
          <p:nvSpPr>
            <p:cNvPr id="279" name="SMARTInkShape-1046">
              <a:extLst>
                <a:ext uri="{FF2B5EF4-FFF2-40B4-BE49-F238E27FC236}">
                  <a16:creationId xmlns:a16="http://schemas.microsoft.com/office/drawing/2014/main" id="{3F069FFA-B010-3A7B-7D08-BAC55270E32A}"/>
                </a:ext>
              </a:extLst>
            </p:cNvPr>
            <p:cNvSpPr/>
            <p:nvPr>
              <p:custDataLst>
                <p:tags r:id="rId6"/>
              </p:custDataLst>
            </p:nvPr>
          </p:nvSpPr>
          <p:spPr>
            <a:xfrm>
              <a:off x="7347948" y="5629554"/>
              <a:ext cx="48921" cy="199747"/>
            </a:xfrm>
            <a:custGeom>
              <a:avLst/>
              <a:gdLst/>
              <a:ahLst/>
              <a:cxnLst/>
              <a:rect l="0" t="0" r="0" b="0"/>
              <a:pathLst>
                <a:path w="48921" h="199747">
                  <a:moveTo>
                    <a:pt x="43452" y="15596"/>
                  </a:moveTo>
                  <a:lnTo>
                    <a:pt x="43452" y="15596"/>
                  </a:lnTo>
                  <a:lnTo>
                    <a:pt x="46824" y="12226"/>
                  </a:lnTo>
                  <a:lnTo>
                    <a:pt x="48478" y="8688"/>
                  </a:lnTo>
                  <a:lnTo>
                    <a:pt x="48920" y="6758"/>
                  </a:lnTo>
                  <a:lnTo>
                    <a:pt x="48508" y="4766"/>
                  </a:lnTo>
                  <a:lnTo>
                    <a:pt x="46170" y="669"/>
                  </a:lnTo>
                  <a:lnTo>
                    <a:pt x="45264" y="0"/>
                  </a:lnTo>
                  <a:lnTo>
                    <a:pt x="44660" y="260"/>
                  </a:lnTo>
                  <a:lnTo>
                    <a:pt x="36651" y="25268"/>
                  </a:lnTo>
                  <a:lnTo>
                    <a:pt x="31917" y="56469"/>
                  </a:lnTo>
                  <a:lnTo>
                    <a:pt x="27506" y="69275"/>
                  </a:lnTo>
                  <a:lnTo>
                    <a:pt x="14227" y="98525"/>
                  </a:lnTo>
                  <a:lnTo>
                    <a:pt x="7315" y="123621"/>
                  </a:lnTo>
                  <a:lnTo>
                    <a:pt x="4052" y="140737"/>
                  </a:lnTo>
                  <a:lnTo>
                    <a:pt x="0" y="159162"/>
                  </a:lnTo>
                  <a:lnTo>
                    <a:pt x="5352" y="19974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0" name="SMARTInkShape-1047">
              <a:extLst>
                <a:ext uri="{FF2B5EF4-FFF2-40B4-BE49-F238E27FC236}">
                  <a16:creationId xmlns:a16="http://schemas.microsoft.com/office/drawing/2014/main" id="{448B2E10-D50A-B7CA-19E8-F156FD5507B6}"/>
                </a:ext>
              </a:extLst>
            </p:cNvPr>
            <p:cNvSpPr/>
            <p:nvPr>
              <p:custDataLst>
                <p:tags r:id="rId7"/>
              </p:custDataLst>
            </p:nvPr>
          </p:nvSpPr>
          <p:spPr>
            <a:xfrm>
              <a:off x="7448550" y="5627506"/>
              <a:ext cx="49656" cy="239895"/>
            </a:xfrm>
            <a:custGeom>
              <a:avLst/>
              <a:gdLst/>
              <a:ahLst/>
              <a:cxnLst/>
              <a:rect l="0" t="0" r="0" b="0"/>
              <a:pathLst>
                <a:path w="49656" h="239895">
                  <a:moveTo>
                    <a:pt x="38100" y="17644"/>
                  </a:moveTo>
                  <a:lnTo>
                    <a:pt x="38100" y="17644"/>
                  </a:lnTo>
                  <a:lnTo>
                    <a:pt x="49655" y="0"/>
                  </a:lnTo>
                  <a:lnTo>
                    <a:pt x="44799" y="14786"/>
                  </a:lnTo>
                  <a:lnTo>
                    <a:pt x="35538" y="38356"/>
                  </a:lnTo>
                  <a:lnTo>
                    <a:pt x="30376" y="62362"/>
                  </a:lnTo>
                  <a:lnTo>
                    <a:pt x="23504" y="90161"/>
                  </a:lnTo>
                  <a:lnTo>
                    <a:pt x="20369" y="115173"/>
                  </a:lnTo>
                  <a:lnTo>
                    <a:pt x="14241" y="145251"/>
                  </a:lnTo>
                  <a:lnTo>
                    <a:pt x="9002" y="172183"/>
                  </a:lnTo>
                  <a:lnTo>
                    <a:pt x="6874" y="202844"/>
                  </a:lnTo>
                  <a:lnTo>
                    <a:pt x="4624" y="223742"/>
                  </a:lnTo>
                  <a:lnTo>
                    <a:pt x="0" y="23989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1" name="SMARTInkShape-1048">
              <a:extLst>
                <a:ext uri="{FF2B5EF4-FFF2-40B4-BE49-F238E27FC236}">
                  <a16:creationId xmlns:a16="http://schemas.microsoft.com/office/drawing/2014/main" id="{F65569DA-DF02-E8BE-93B2-40156CFDA16C}"/>
                </a:ext>
              </a:extLst>
            </p:cNvPr>
            <p:cNvSpPr/>
            <p:nvPr>
              <p:custDataLst>
                <p:tags r:id="rId8"/>
              </p:custDataLst>
            </p:nvPr>
          </p:nvSpPr>
          <p:spPr>
            <a:xfrm>
              <a:off x="7362341" y="5746750"/>
              <a:ext cx="111610" cy="6351"/>
            </a:xfrm>
            <a:custGeom>
              <a:avLst/>
              <a:gdLst/>
              <a:ahLst/>
              <a:cxnLst/>
              <a:rect l="0" t="0" r="0" b="0"/>
              <a:pathLst>
                <a:path w="111610" h="6351">
                  <a:moveTo>
                    <a:pt x="3659" y="6350"/>
                  </a:moveTo>
                  <a:lnTo>
                    <a:pt x="3659" y="6350"/>
                  </a:lnTo>
                  <a:lnTo>
                    <a:pt x="0" y="6350"/>
                  </a:lnTo>
                  <a:lnTo>
                    <a:pt x="25986" y="6350"/>
                  </a:lnTo>
                  <a:lnTo>
                    <a:pt x="55335" y="5645"/>
                  </a:lnTo>
                  <a:lnTo>
                    <a:pt x="86937" y="589"/>
                  </a:lnTo>
                  <a:lnTo>
                    <a:pt x="111609"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2" name="SMARTInkShape-1049">
              <a:extLst>
                <a:ext uri="{FF2B5EF4-FFF2-40B4-BE49-F238E27FC236}">
                  <a16:creationId xmlns:a16="http://schemas.microsoft.com/office/drawing/2014/main" id="{1D71FE8C-C9C5-0C87-E34D-F601ADE3CC5A}"/>
                </a:ext>
              </a:extLst>
            </p:cNvPr>
            <p:cNvSpPr/>
            <p:nvPr>
              <p:custDataLst>
                <p:tags r:id="rId9"/>
              </p:custDataLst>
            </p:nvPr>
          </p:nvSpPr>
          <p:spPr>
            <a:xfrm>
              <a:off x="7546419" y="5774014"/>
              <a:ext cx="97222" cy="100112"/>
            </a:xfrm>
            <a:custGeom>
              <a:avLst/>
              <a:gdLst/>
              <a:ahLst/>
              <a:cxnLst/>
              <a:rect l="0" t="0" r="0" b="0"/>
              <a:pathLst>
                <a:path w="97222" h="100112">
                  <a:moveTo>
                    <a:pt x="60881" y="23536"/>
                  </a:moveTo>
                  <a:lnTo>
                    <a:pt x="60881" y="23536"/>
                  </a:lnTo>
                  <a:lnTo>
                    <a:pt x="64253" y="20165"/>
                  </a:lnTo>
                  <a:lnTo>
                    <a:pt x="67788" y="18510"/>
                  </a:lnTo>
                  <a:lnTo>
                    <a:pt x="69718" y="18069"/>
                  </a:lnTo>
                  <a:lnTo>
                    <a:pt x="71006" y="17069"/>
                  </a:lnTo>
                  <a:lnTo>
                    <a:pt x="73242" y="11796"/>
                  </a:lnTo>
                  <a:lnTo>
                    <a:pt x="72649" y="11476"/>
                  </a:lnTo>
                  <a:lnTo>
                    <a:pt x="54601" y="10921"/>
                  </a:lnTo>
                  <a:lnTo>
                    <a:pt x="35501" y="14232"/>
                  </a:lnTo>
                  <a:lnTo>
                    <a:pt x="19808" y="23052"/>
                  </a:lnTo>
                  <a:lnTo>
                    <a:pt x="6221" y="41346"/>
                  </a:lnTo>
                  <a:lnTo>
                    <a:pt x="0" y="54527"/>
                  </a:lnTo>
                  <a:lnTo>
                    <a:pt x="1528" y="73014"/>
                  </a:lnTo>
                  <a:lnTo>
                    <a:pt x="6449" y="89623"/>
                  </a:lnTo>
                  <a:lnTo>
                    <a:pt x="10483" y="93699"/>
                  </a:lnTo>
                  <a:lnTo>
                    <a:pt x="22489" y="100111"/>
                  </a:lnTo>
                  <a:lnTo>
                    <a:pt x="37233" y="99667"/>
                  </a:lnTo>
                  <a:lnTo>
                    <a:pt x="59519" y="91484"/>
                  </a:lnTo>
                  <a:lnTo>
                    <a:pt x="72270" y="83368"/>
                  </a:lnTo>
                  <a:lnTo>
                    <a:pt x="90073" y="62793"/>
                  </a:lnTo>
                  <a:lnTo>
                    <a:pt x="93043" y="58174"/>
                  </a:lnTo>
                  <a:lnTo>
                    <a:pt x="97221" y="34819"/>
                  </a:lnTo>
                  <a:lnTo>
                    <a:pt x="94436" y="21260"/>
                  </a:lnTo>
                  <a:lnTo>
                    <a:pt x="84521" y="4428"/>
                  </a:lnTo>
                  <a:lnTo>
                    <a:pt x="81580" y="2331"/>
                  </a:lnTo>
                  <a:lnTo>
                    <a:pt x="74549" y="0"/>
                  </a:lnTo>
                  <a:lnTo>
                    <a:pt x="66720" y="846"/>
                  </a:lnTo>
                  <a:lnTo>
                    <a:pt x="58538" y="4279"/>
                  </a:lnTo>
                  <a:lnTo>
                    <a:pt x="35481" y="2353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100.xml><?xml version="1.0" encoding="utf-8"?>
<p:tagLst xmlns:a="http://schemas.openxmlformats.org/drawingml/2006/main" xmlns:r="http://schemas.openxmlformats.org/officeDocument/2006/relationships" xmlns:p="http://schemas.openxmlformats.org/presentationml/2006/main">
  <p:tag name="HIGHLIGHTER" val="false"/>
</p:tagLst>
</file>

<file path=ppt/tags/tag1000.xml><?xml version="1.0" encoding="utf-8"?>
<p:tagLst xmlns:a="http://schemas.openxmlformats.org/drawingml/2006/main" xmlns:r="http://schemas.openxmlformats.org/officeDocument/2006/relationships" xmlns:p="http://schemas.openxmlformats.org/presentationml/2006/main">
  <p:tag name="HIGHLIGHTER" val="false"/>
</p:tagLst>
</file>

<file path=ppt/tags/tag1001.xml><?xml version="1.0" encoding="utf-8"?>
<p:tagLst xmlns:a="http://schemas.openxmlformats.org/drawingml/2006/main" xmlns:r="http://schemas.openxmlformats.org/officeDocument/2006/relationships" xmlns:p="http://schemas.openxmlformats.org/presentationml/2006/main">
  <p:tag name="HIGHLIGHTER" val="false"/>
</p:tagLst>
</file>

<file path=ppt/tags/tag1002.xml><?xml version="1.0" encoding="utf-8"?>
<p:tagLst xmlns:a="http://schemas.openxmlformats.org/drawingml/2006/main" xmlns:r="http://schemas.openxmlformats.org/officeDocument/2006/relationships" xmlns:p="http://schemas.openxmlformats.org/presentationml/2006/main">
  <p:tag name="HIGHLIGHTER" val="false"/>
</p:tagLst>
</file>

<file path=ppt/tags/tag1003.xml><?xml version="1.0" encoding="utf-8"?>
<p:tagLst xmlns:a="http://schemas.openxmlformats.org/drawingml/2006/main" xmlns:r="http://schemas.openxmlformats.org/officeDocument/2006/relationships" xmlns:p="http://schemas.openxmlformats.org/presentationml/2006/main">
  <p:tag name="HIGHLIGHTER" val="false"/>
</p:tagLst>
</file>

<file path=ppt/tags/tag1004.xml><?xml version="1.0" encoding="utf-8"?>
<p:tagLst xmlns:a="http://schemas.openxmlformats.org/drawingml/2006/main" xmlns:r="http://schemas.openxmlformats.org/officeDocument/2006/relationships" xmlns:p="http://schemas.openxmlformats.org/presentationml/2006/main">
  <p:tag name="HIGHLIGHTER" val="false"/>
</p:tagLst>
</file>

<file path=ppt/tags/tag1005.xml><?xml version="1.0" encoding="utf-8"?>
<p:tagLst xmlns:a="http://schemas.openxmlformats.org/drawingml/2006/main" xmlns:r="http://schemas.openxmlformats.org/officeDocument/2006/relationships" xmlns:p="http://schemas.openxmlformats.org/presentationml/2006/main">
  <p:tag name="HIGHLIGHTER" val="false"/>
</p:tagLst>
</file>

<file path=ppt/tags/tag1006.xml><?xml version="1.0" encoding="utf-8"?>
<p:tagLst xmlns:a="http://schemas.openxmlformats.org/drawingml/2006/main" xmlns:r="http://schemas.openxmlformats.org/officeDocument/2006/relationships" xmlns:p="http://schemas.openxmlformats.org/presentationml/2006/main">
  <p:tag name="HIGHLIGHTER" val="false"/>
</p:tagLst>
</file>

<file path=ppt/tags/tag1007.xml><?xml version="1.0" encoding="utf-8"?>
<p:tagLst xmlns:a="http://schemas.openxmlformats.org/drawingml/2006/main" xmlns:r="http://schemas.openxmlformats.org/officeDocument/2006/relationships" xmlns:p="http://schemas.openxmlformats.org/presentationml/2006/main">
  <p:tag name="HIGHLIGHTER" val="false"/>
</p:tagLst>
</file>

<file path=ppt/tags/tag1008.xml><?xml version="1.0" encoding="utf-8"?>
<p:tagLst xmlns:a="http://schemas.openxmlformats.org/drawingml/2006/main" xmlns:r="http://schemas.openxmlformats.org/officeDocument/2006/relationships" xmlns:p="http://schemas.openxmlformats.org/presentationml/2006/main">
  <p:tag name="HIGHLIGHTER" val="false"/>
</p:tagLst>
</file>

<file path=ppt/tags/tag1009.xml><?xml version="1.0" encoding="utf-8"?>
<p:tagLst xmlns:a="http://schemas.openxmlformats.org/drawingml/2006/main" xmlns:r="http://schemas.openxmlformats.org/officeDocument/2006/relationships" xmlns:p="http://schemas.openxmlformats.org/presentationml/2006/main">
  <p:tag name="HIGHLIGHTER" val="false"/>
</p:tagLst>
</file>

<file path=ppt/tags/tag101.xml><?xml version="1.0" encoding="utf-8"?>
<p:tagLst xmlns:a="http://schemas.openxmlformats.org/drawingml/2006/main" xmlns:r="http://schemas.openxmlformats.org/officeDocument/2006/relationships" xmlns:p="http://schemas.openxmlformats.org/presentationml/2006/main">
  <p:tag name="HIGHLIGHTER" val="false"/>
</p:tagLst>
</file>

<file path=ppt/tags/tag1010.xml><?xml version="1.0" encoding="utf-8"?>
<p:tagLst xmlns:a="http://schemas.openxmlformats.org/drawingml/2006/main" xmlns:r="http://schemas.openxmlformats.org/officeDocument/2006/relationships" xmlns:p="http://schemas.openxmlformats.org/presentationml/2006/main">
  <p:tag name="HIGHLIGHTER" val="false"/>
</p:tagLst>
</file>

<file path=ppt/tags/tag1011.xml><?xml version="1.0" encoding="utf-8"?>
<p:tagLst xmlns:a="http://schemas.openxmlformats.org/drawingml/2006/main" xmlns:r="http://schemas.openxmlformats.org/officeDocument/2006/relationships" xmlns:p="http://schemas.openxmlformats.org/presentationml/2006/main">
  <p:tag name="HIGHLIGHTER" val="false"/>
</p:tagLst>
</file>

<file path=ppt/tags/tag1012.xml><?xml version="1.0" encoding="utf-8"?>
<p:tagLst xmlns:a="http://schemas.openxmlformats.org/drawingml/2006/main" xmlns:r="http://schemas.openxmlformats.org/officeDocument/2006/relationships" xmlns:p="http://schemas.openxmlformats.org/presentationml/2006/main">
  <p:tag name="HIGHLIGHTER" val="false"/>
</p:tagLst>
</file>

<file path=ppt/tags/tag1013.xml><?xml version="1.0" encoding="utf-8"?>
<p:tagLst xmlns:a="http://schemas.openxmlformats.org/drawingml/2006/main" xmlns:r="http://schemas.openxmlformats.org/officeDocument/2006/relationships" xmlns:p="http://schemas.openxmlformats.org/presentationml/2006/main">
  <p:tag name="HIGHLIGHTER" val="false"/>
</p:tagLst>
</file>

<file path=ppt/tags/tag1014.xml><?xml version="1.0" encoding="utf-8"?>
<p:tagLst xmlns:a="http://schemas.openxmlformats.org/drawingml/2006/main" xmlns:r="http://schemas.openxmlformats.org/officeDocument/2006/relationships" xmlns:p="http://schemas.openxmlformats.org/presentationml/2006/main">
  <p:tag name="HIGHLIGHTER" val="false"/>
</p:tagLst>
</file>

<file path=ppt/tags/tag1015.xml><?xml version="1.0" encoding="utf-8"?>
<p:tagLst xmlns:a="http://schemas.openxmlformats.org/drawingml/2006/main" xmlns:r="http://schemas.openxmlformats.org/officeDocument/2006/relationships" xmlns:p="http://schemas.openxmlformats.org/presentationml/2006/main">
  <p:tag name="HIGHLIGHTER" val="false"/>
</p:tagLst>
</file>

<file path=ppt/tags/tag1016.xml><?xml version="1.0" encoding="utf-8"?>
<p:tagLst xmlns:a="http://schemas.openxmlformats.org/drawingml/2006/main" xmlns:r="http://schemas.openxmlformats.org/officeDocument/2006/relationships" xmlns:p="http://schemas.openxmlformats.org/presentationml/2006/main">
  <p:tag name="HIGHLIGHTER" val="false"/>
</p:tagLst>
</file>

<file path=ppt/tags/tag1017.xml><?xml version="1.0" encoding="utf-8"?>
<p:tagLst xmlns:a="http://schemas.openxmlformats.org/drawingml/2006/main" xmlns:r="http://schemas.openxmlformats.org/officeDocument/2006/relationships" xmlns:p="http://schemas.openxmlformats.org/presentationml/2006/main">
  <p:tag name="HIGHLIGHTER" val="false"/>
</p:tagLst>
</file>

<file path=ppt/tags/tag1018.xml><?xml version="1.0" encoding="utf-8"?>
<p:tagLst xmlns:a="http://schemas.openxmlformats.org/drawingml/2006/main" xmlns:r="http://schemas.openxmlformats.org/officeDocument/2006/relationships" xmlns:p="http://schemas.openxmlformats.org/presentationml/2006/main">
  <p:tag name="HIGHLIGHTER" val="false"/>
</p:tagLst>
</file>

<file path=ppt/tags/tag1019.xml><?xml version="1.0" encoding="utf-8"?>
<p:tagLst xmlns:a="http://schemas.openxmlformats.org/drawingml/2006/main" xmlns:r="http://schemas.openxmlformats.org/officeDocument/2006/relationships" xmlns:p="http://schemas.openxmlformats.org/presentationml/2006/main">
  <p:tag name="HIGHLIGHTER" val="false"/>
</p:tagLst>
</file>

<file path=ppt/tags/tag102.xml><?xml version="1.0" encoding="utf-8"?>
<p:tagLst xmlns:a="http://schemas.openxmlformats.org/drawingml/2006/main" xmlns:r="http://schemas.openxmlformats.org/officeDocument/2006/relationships" xmlns:p="http://schemas.openxmlformats.org/presentationml/2006/main">
  <p:tag name="HIGHLIGHTER" val="false"/>
</p:tagLst>
</file>

<file path=ppt/tags/tag1020.xml><?xml version="1.0" encoding="utf-8"?>
<p:tagLst xmlns:a="http://schemas.openxmlformats.org/drawingml/2006/main" xmlns:r="http://schemas.openxmlformats.org/officeDocument/2006/relationships" xmlns:p="http://schemas.openxmlformats.org/presentationml/2006/main">
  <p:tag name="HIGHLIGHTER" val="false"/>
</p:tagLst>
</file>

<file path=ppt/tags/tag1021.xml><?xml version="1.0" encoding="utf-8"?>
<p:tagLst xmlns:a="http://schemas.openxmlformats.org/drawingml/2006/main" xmlns:r="http://schemas.openxmlformats.org/officeDocument/2006/relationships" xmlns:p="http://schemas.openxmlformats.org/presentationml/2006/main">
  <p:tag name="HIGHLIGHTER" val="false"/>
</p:tagLst>
</file>

<file path=ppt/tags/tag1022.xml><?xml version="1.0" encoding="utf-8"?>
<p:tagLst xmlns:a="http://schemas.openxmlformats.org/drawingml/2006/main" xmlns:r="http://schemas.openxmlformats.org/officeDocument/2006/relationships" xmlns:p="http://schemas.openxmlformats.org/presentationml/2006/main">
  <p:tag name="HIGHLIGHTER" val="false"/>
</p:tagLst>
</file>

<file path=ppt/tags/tag1023.xml><?xml version="1.0" encoding="utf-8"?>
<p:tagLst xmlns:a="http://schemas.openxmlformats.org/drawingml/2006/main" xmlns:r="http://schemas.openxmlformats.org/officeDocument/2006/relationships" xmlns:p="http://schemas.openxmlformats.org/presentationml/2006/main">
  <p:tag name="HIGHLIGHTER" val="false"/>
</p:tagLst>
</file>

<file path=ppt/tags/tag1024.xml><?xml version="1.0" encoding="utf-8"?>
<p:tagLst xmlns:a="http://schemas.openxmlformats.org/drawingml/2006/main" xmlns:r="http://schemas.openxmlformats.org/officeDocument/2006/relationships" xmlns:p="http://schemas.openxmlformats.org/presentationml/2006/main">
  <p:tag name="HIGHLIGHTER" val="false"/>
</p:tagLst>
</file>

<file path=ppt/tags/tag1025.xml><?xml version="1.0" encoding="utf-8"?>
<p:tagLst xmlns:a="http://schemas.openxmlformats.org/drawingml/2006/main" xmlns:r="http://schemas.openxmlformats.org/officeDocument/2006/relationships" xmlns:p="http://schemas.openxmlformats.org/presentationml/2006/main">
  <p:tag name="HIGHLIGHTER" val="false"/>
</p:tagLst>
</file>

<file path=ppt/tags/tag1026.xml><?xml version="1.0" encoding="utf-8"?>
<p:tagLst xmlns:a="http://schemas.openxmlformats.org/drawingml/2006/main" xmlns:r="http://schemas.openxmlformats.org/officeDocument/2006/relationships" xmlns:p="http://schemas.openxmlformats.org/presentationml/2006/main">
  <p:tag name="HIGHLIGHTER" val="false"/>
</p:tagLst>
</file>

<file path=ppt/tags/tag1027.xml><?xml version="1.0" encoding="utf-8"?>
<p:tagLst xmlns:a="http://schemas.openxmlformats.org/drawingml/2006/main" xmlns:r="http://schemas.openxmlformats.org/officeDocument/2006/relationships" xmlns:p="http://schemas.openxmlformats.org/presentationml/2006/main">
  <p:tag name="HIGHLIGHTER" val="false"/>
</p:tagLst>
</file>

<file path=ppt/tags/tag1028.xml><?xml version="1.0" encoding="utf-8"?>
<p:tagLst xmlns:a="http://schemas.openxmlformats.org/drawingml/2006/main" xmlns:r="http://schemas.openxmlformats.org/officeDocument/2006/relationships" xmlns:p="http://schemas.openxmlformats.org/presentationml/2006/main">
  <p:tag name="HIGHLIGHTER" val="false"/>
</p:tagLst>
</file>

<file path=ppt/tags/tag1029.xml><?xml version="1.0" encoding="utf-8"?>
<p:tagLst xmlns:a="http://schemas.openxmlformats.org/drawingml/2006/main" xmlns:r="http://schemas.openxmlformats.org/officeDocument/2006/relationships" xmlns:p="http://schemas.openxmlformats.org/presentationml/2006/main">
  <p:tag name="HIGHLIGHTER" val="false"/>
</p:tagLst>
</file>

<file path=ppt/tags/tag103.xml><?xml version="1.0" encoding="utf-8"?>
<p:tagLst xmlns:a="http://schemas.openxmlformats.org/drawingml/2006/main" xmlns:r="http://schemas.openxmlformats.org/officeDocument/2006/relationships" xmlns:p="http://schemas.openxmlformats.org/presentationml/2006/main">
  <p:tag name="HIGHLIGHTER" val="false"/>
</p:tagLst>
</file>

<file path=ppt/tags/tag1030.xml><?xml version="1.0" encoding="utf-8"?>
<p:tagLst xmlns:a="http://schemas.openxmlformats.org/drawingml/2006/main" xmlns:r="http://schemas.openxmlformats.org/officeDocument/2006/relationships" xmlns:p="http://schemas.openxmlformats.org/presentationml/2006/main">
  <p:tag name="HIGHLIGHTER" val="false"/>
</p:tagLst>
</file>

<file path=ppt/tags/tag1031.xml><?xml version="1.0" encoding="utf-8"?>
<p:tagLst xmlns:a="http://schemas.openxmlformats.org/drawingml/2006/main" xmlns:r="http://schemas.openxmlformats.org/officeDocument/2006/relationships" xmlns:p="http://schemas.openxmlformats.org/presentationml/2006/main">
  <p:tag name="HIGHLIGHTER" val="false"/>
</p:tagLst>
</file>

<file path=ppt/tags/tag1032.xml><?xml version="1.0" encoding="utf-8"?>
<p:tagLst xmlns:a="http://schemas.openxmlformats.org/drawingml/2006/main" xmlns:r="http://schemas.openxmlformats.org/officeDocument/2006/relationships" xmlns:p="http://schemas.openxmlformats.org/presentationml/2006/main">
  <p:tag name="HIGHLIGHTER" val="false"/>
</p:tagLst>
</file>

<file path=ppt/tags/tag1033.xml><?xml version="1.0" encoding="utf-8"?>
<p:tagLst xmlns:a="http://schemas.openxmlformats.org/drawingml/2006/main" xmlns:r="http://schemas.openxmlformats.org/officeDocument/2006/relationships" xmlns:p="http://schemas.openxmlformats.org/presentationml/2006/main">
  <p:tag name="HIGHLIGHTER" val="false"/>
</p:tagLst>
</file>

<file path=ppt/tags/tag1034.xml><?xml version="1.0" encoding="utf-8"?>
<p:tagLst xmlns:a="http://schemas.openxmlformats.org/drawingml/2006/main" xmlns:r="http://schemas.openxmlformats.org/officeDocument/2006/relationships" xmlns:p="http://schemas.openxmlformats.org/presentationml/2006/main">
  <p:tag name="HIGHLIGHTER" val="false"/>
</p:tagLst>
</file>

<file path=ppt/tags/tag1035.xml><?xml version="1.0" encoding="utf-8"?>
<p:tagLst xmlns:a="http://schemas.openxmlformats.org/drawingml/2006/main" xmlns:r="http://schemas.openxmlformats.org/officeDocument/2006/relationships" xmlns:p="http://schemas.openxmlformats.org/presentationml/2006/main">
  <p:tag name="HIGHLIGHTER" val="false"/>
</p:tagLst>
</file>

<file path=ppt/tags/tag1036.xml><?xml version="1.0" encoding="utf-8"?>
<p:tagLst xmlns:a="http://schemas.openxmlformats.org/drawingml/2006/main" xmlns:r="http://schemas.openxmlformats.org/officeDocument/2006/relationships" xmlns:p="http://schemas.openxmlformats.org/presentationml/2006/main">
  <p:tag name="HIGHLIGHTER" val="false"/>
</p:tagLst>
</file>

<file path=ppt/tags/tag1037.xml><?xml version="1.0" encoding="utf-8"?>
<p:tagLst xmlns:a="http://schemas.openxmlformats.org/drawingml/2006/main" xmlns:r="http://schemas.openxmlformats.org/officeDocument/2006/relationships" xmlns:p="http://schemas.openxmlformats.org/presentationml/2006/main">
  <p:tag name="HIGHLIGHTER" val="false"/>
</p:tagLst>
</file>

<file path=ppt/tags/tag1038.xml><?xml version="1.0" encoding="utf-8"?>
<p:tagLst xmlns:a="http://schemas.openxmlformats.org/drawingml/2006/main" xmlns:r="http://schemas.openxmlformats.org/officeDocument/2006/relationships" xmlns:p="http://schemas.openxmlformats.org/presentationml/2006/main">
  <p:tag name="HIGHLIGHTER" val="false"/>
</p:tagLst>
</file>

<file path=ppt/tags/tag1039.xml><?xml version="1.0" encoding="utf-8"?>
<p:tagLst xmlns:a="http://schemas.openxmlformats.org/drawingml/2006/main" xmlns:r="http://schemas.openxmlformats.org/officeDocument/2006/relationships" xmlns:p="http://schemas.openxmlformats.org/presentationml/2006/main">
  <p:tag name="HIGHLIGHTER" val="false"/>
</p:tagLst>
</file>

<file path=ppt/tags/tag104.xml><?xml version="1.0" encoding="utf-8"?>
<p:tagLst xmlns:a="http://schemas.openxmlformats.org/drawingml/2006/main" xmlns:r="http://schemas.openxmlformats.org/officeDocument/2006/relationships" xmlns:p="http://schemas.openxmlformats.org/presentationml/2006/main">
  <p:tag name="HIGHLIGHTER" val="false"/>
</p:tagLst>
</file>

<file path=ppt/tags/tag1040.xml><?xml version="1.0" encoding="utf-8"?>
<p:tagLst xmlns:a="http://schemas.openxmlformats.org/drawingml/2006/main" xmlns:r="http://schemas.openxmlformats.org/officeDocument/2006/relationships" xmlns:p="http://schemas.openxmlformats.org/presentationml/2006/main">
  <p:tag name="HIGHLIGHTER" val="false"/>
</p:tagLst>
</file>

<file path=ppt/tags/tag1041.xml><?xml version="1.0" encoding="utf-8"?>
<p:tagLst xmlns:a="http://schemas.openxmlformats.org/drawingml/2006/main" xmlns:r="http://schemas.openxmlformats.org/officeDocument/2006/relationships" xmlns:p="http://schemas.openxmlformats.org/presentationml/2006/main">
  <p:tag name="HIGHLIGHTER" val="false"/>
</p:tagLst>
</file>

<file path=ppt/tags/tag1042.xml><?xml version="1.0" encoding="utf-8"?>
<p:tagLst xmlns:a="http://schemas.openxmlformats.org/drawingml/2006/main" xmlns:r="http://schemas.openxmlformats.org/officeDocument/2006/relationships" xmlns:p="http://schemas.openxmlformats.org/presentationml/2006/main">
  <p:tag name="HIGHLIGHTER" val="false"/>
</p:tagLst>
</file>

<file path=ppt/tags/tag1043.xml><?xml version="1.0" encoding="utf-8"?>
<p:tagLst xmlns:a="http://schemas.openxmlformats.org/drawingml/2006/main" xmlns:r="http://schemas.openxmlformats.org/officeDocument/2006/relationships" xmlns:p="http://schemas.openxmlformats.org/presentationml/2006/main">
  <p:tag name="HIGHLIGHTER" val="false"/>
</p:tagLst>
</file>

<file path=ppt/tags/tag1044.xml><?xml version="1.0" encoding="utf-8"?>
<p:tagLst xmlns:a="http://schemas.openxmlformats.org/drawingml/2006/main" xmlns:r="http://schemas.openxmlformats.org/officeDocument/2006/relationships" xmlns:p="http://schemas.openxmlformats.org/presentationml/2006/main">
  <p:tag name="HIGHLIGHTER" val="false"/>
</p:tagLst>
</file>

<file path=ppt/tags/tag1045.xml><?xml version="1.0" encoding="utf-8"?>
<p:tagLst xmlns:a="http://schemas.openxmlformats.org/drawingml/2006/main" xmlns:r="http://schemas.openxmlformats.org/officeDocument/2006/relationships" xmlns:p="http://schemas.openxmlformats.org/presentationml/2006/main">
  <p:tag name="HIGHLIGHTER" val="false"/>
</p:tagLst>
</file>

<file path=ppt/tags/tag1046.xml><?xml version="1.0" encoding="utf-8"?>
<p:tagLst xmlns:a="http://schemas.openxmlformats.org/drawingml/2006/main" xmlns:r="http://schemas.openxmlformats.org/officeDocument/2006/relationships" xmlns:p="http://schemas.openxmlformats.org/presentationml/2006/main">
  <p:tag name="HIGHLIGHTER" val="false"/>
</p:tagLst>
</file>

<file path=ppt/tags/tag1047.xml><?xml version="1.0" encoding="utf-8"?>
<p:tagLst xmlns:a="http://schemas.openxmlformats.org/drawingml/2006/main" xmlns:r="http://schemas.openxmlformats.org/officeDocument/2006/relationships" xmlns:p="http://schemas.openxmlformats.org/presentationml/2006/main">
  <p:tag name="HIGHLIGHTER" val="false"/>
</p:tagLst>
</file>

<file path=ppt/tags/tag1048.xml><?xml version="1.0" encoding="utf-8"?>
<p:tagLst xmlns:a="http://schemas.openxmlformats.org/drawingml/2006/main" xmlns:r="http://schemas.openxmlformats.org/officeDocument/2006/relationships" xmlns:p="http://schemas.openxmlformats.org/presentationml/2006/main">
  <p:tag name="HIGHLIGHTER" val="false"/>
</p:tagLst>
</file>

<file path=ppt/tags/tag1049.xml><?xml version="1.0" encoding="utf-8"?>
<p:tagLst xmlns:a="http://schemas.openxmlformats.org/drawingml/2006/main" xmlns:r="http://schemas.openxmlformats.org/officeDocument/2006/relationships" xmlns:p="http://schemas.openxmlformats.org/presentationml/2006/main">
  <p:tag name="HIGHLIGHTER" val="false"/>
</p:tagLst>
</file>

<file path=ppt/tags/tag105.xml><?xml version="1.0" encoding="utf-8"?>
<p:tagLst xmlns:a="http://schemas.openxmlformats.org/drawingml/2006/main" xmlns:r="http://schemas.openxmlformats.org/officeDocument/2006/relationships" xmlns:p="http://schemas.openxmlformats.org/presentationml/2006/main">
  <p:tag name="HIGHLIGHTER" val="false"/>
</p:tagLst>
</file>

<file path=ppt/tags/tag1050.xml><?xml version="1.0" encoding="utf-8"?>
<p:tagLst xmlns:a="http://schemas.openxmlformats.org/drawingml/2006/main" xmlns:r="http://schemas.openxmlformats.org/officeDocument/2006/relationships" xmlns:p="http://schemas.openxmlformats.org/presentationml/2006/main">
  <p:tag name="HIGHLIGHTER" val="false"/>
</p:tagLst>
</file>

<file path=ppt/tags/tag1051.xml><?xml version="1.0" encoding="utf-8"?>
<p:tagLst xmlns:a="http://schemas.openxmlformats.org/drawingml/2006/main" xmlns:r="http://schemas.openxmlformats.org/officeDocument/2006/relationships" xmlns:p="http://schemas.openxmlformats.org/presentationml/2006/main">
  <p:tag name="HIGHLIGHTER" val="false"/>
</p:tagLst>
</file>

<file path=ppt/tags/tag1052.xml><?xml version="1.0" encoding="utf-8"?>
<p:tagLst xmlns:a="http://schemas.openxmlformats.org/drawingml/2006/main" xmlns:r="http://schemas.openxmlformats.org/officeDocument/2006/relationships" xmlns:p="http://schemas.openxmlformats.org/presentationml/2006/main">
  <p:tag name="HIGHLIGHTER" val="false"/>
</p:tagLst>
</file>

<file path=ppt/tags/tag1053.xml><?xml version="1.0" encoding="utf-8"?>
<p:tagLst xmlns:a="http://schemas.openxmlformats.org/drawingml/2006/main" xmlns:r="http://schemas.openxmlformats.org/officeDocument/2006/relationships" xmlns:p="http://schemas.openxmlformats.org/presentationml/2006/main">
  <p:tag name="HIGHLIGHTER" val="false"/>
</p:tagLst>
</file>

<file path=ppt/tags/tag1054.xml><?xml version="1.0" encoding="utf-8"?>
<p:tagLst xmlns:a="http://schemas.openxmlformats.org/drawingml/2006/main" xmlns:r="http://schemas.openxmlformats.org/officeDocument/2006/relationships" xmlns:p="http://schemas.openxmlformats.org/presentationml/2006/main">
  <p:tag name="HIGHLIGHTER" val="false"/>
</p:tagLst>
</file>

<file path=ppt/tags/tag1055.xml><?xml version="1.0" encoding="utf-8"?>
<p:tagLst xmlns:a="http://schemas.openxmlformats.org/drawingml/2006/main" xmlns:r="http://schemas.openxmlformats.org/officeDocument/2006/relationships" xmlns:p="http://schemas.openxmlformats.org/presentationml/2006/main">
  <p:tag name="HIGHLIGHTER" val="false"/>
</p:tagLst>
</file>

<file path=ppt/tags/tag1056.xml><?xml version="1.0" encoding="utf-8"?>
<p:tagLst xmlns:a="http://schemas.openxmlformats.org/drawingml/2006/main" xmlns:r="http://schemas.openxmlformats.org/officeDocument/2006/relationships" xmlns:p="http://schemas.openxmlformats.org/presentationml/2006/main">
  <p:tag name="HIGHLIGHTER" val="false"/>
</p:tagLst>
</file>

<file path=ppt/tags/tag1057.xml><?xml version="1.0" encoding="utf-8"?>
<p:tagLst xmlns:a="http://schemas.openxmlformats.org/drawingml/2006/main" xmlns:r="http://schemas.openxmlformats.org/officeDocument/2006/relationships" xmlns:p="http://schemas.openxmlformats.org/presentationml/2006/main">
  <p:tag name="HIGHLIGHTER" val="false"/>
</p:tagLst>
</file>

<file path=ppt/tags/tag1058.xml><?xml version="1.0" encoding="utf-8"?>
<p:tagLst xmlns:a="http://schemas.openxmlformats.org/drawingml/2006/main" xmlns:r="http://schemas.openxmlformats.org/officeDocument/2006/relationships" xmlns:p="http://schemas.openxmlformats.org/presentationml/2006/main">
  <p:tag name="HIGHLIGHTER" val="false"/>
</p:tagLst>
</file>

<file path=ppt/tags/tag1059.xml><?xml version="1.0" encoding="utf-8"?>
<p:tagLst xmlns:a="http://schemas.openxmlformats.org/drawingml/2006/main" xmlns:r="http://schemas.openxmlformats.org/officeDocument/2006/relationships" xmlns:p="http://schemas.openxmlformats.org/presentationml/2006/main">
  <p:tag name="HIGHLIGHTER" val="false"/>
</p:tagLst>
</file>

<file path=ppt/tags/tag106.xml><?xml version="1.0" encoding="utf-8"?>
<p:tagLst xmlns:a="http://schemas.openxmlformats.org/drawingml/2006/main" xmlns:r="http://schemas.openxmlformats.org/officeDocument/2006/relationships" xmlns:p="http://schemas.openxmlformats.org/presentationml/2006/main">
  <p:tag name="HIGHLIGHTER" val="false"/>
</p:tagLst>
</file>

<file path=ppt/tags/tag1060.xml><?xml version="1.0" encoding="utf-8"?>
<p:tagLst xmlns:a="http://schemas.openxmlformats.org/drawingml/2006/main" xmlns:r="http://schemas.openxmlformats.org/officeDocument/2006/relationships" xmlns:p="http://schemas.openxmlformats.org/presentationml/2006/main">
  <p:tag name="HIGHLIGHTER" val="false"/>
</p:tagLst>
</file>

<file path=ppt/tags/tag1061.xml><?xml version="1.0" encoding="utf-8"?>
<p:tagLst xmlns:a="http://schemas.openxmlformats.org/drawingml/2006/main" xmlns:r="http://schemas.openxmlformats.org/officeDocument/2006/relationships" xmlns:p="http://schemas.openxmlformats.org/presentationml/2006/main">
  <p:tag name="HIGHLIGHTER" val="false"/>
</p:tagLst>
</file>

<file path=ppt/tags/tag1062.xml><?xml version="1.0" encoding="utf-8"?>
<p:tagLst xmlns:a="http://schemas.openxmlformats.org/drawingml/2006/main" xmlns:r="http://schemas.openxmlformats.org/officeDocument/2006/relationships" xmlns:p="http://schemas.openxmlformats.org/presentationml/2006/main">
  <p:tag name="HIGHLIGHTER" val="false"/>
</p:tagLst>
</file>

<file path=ppt/tags/tag1063.xml><?xml version="1.0" encoding="utf-8"?>
<p:tagLst xmlns:a="http://schemas.openxmlformats.org/drawingml/2006/main" xmlns:r="http://schemas.openxmlformats.org/officeDocument/2006/relationships" xmlns:p="http://schemas.openxmlformats.org/presentationml/2006/main">
  <p:tag name="HIGHLIGHTER" val="false"/>
</p:tagLst>
</file>

<file path=ppt/tags/tag1064.xml><?xml version="1.0" encoding="utf-8"?>
<p:tagLst xmlns:a="http://schemas.openxmlformats.org/drawingml/2006/main" xmlns:r="http://schemas.openxmlformats.org/officeDocument/2006/relationships" xmlns:p="http://schemas.openxmlformats.org/presentationml/2006/main">
  <p:tag name="HIGHLIGHTER" val="false"/>
</p:tagLst>
</file>

<file path=ppt/tags/tag1065.xml><?xml version="1.0" encoding="utf-8"?>
<p:tagLst xmlns:a="http://schemas.openxmlformats.org/drawingml/2006/main" xmlns:r="http://schemas.openxmlformats.org/officeDocument/2006/relationships" xmlns:p="http://schemas.openxmlformats.org/presentationml/2006/main">
  <p:tag name="HIGHLIGHTER" val="false"/>
</p:tagLst>
</file>

<file path=ppt/tags/tag1066.xml><?xml version="1.0" encoding="utf-8"?>
<p:tagLst xmlns:a="http://schemas.openxmlformats.org/drawingml/2006/main" xmlns:r="http://schemas.openxmlformats.org/officeDocument/2006/relationships" xmlns:p="http://schemas.openxmlformats.org/presentationml/2006/main">
  <p:tag name="HIGHLIGHTER" val="false"/>
</p:tagLst>
</file>

<file path=ppt/tags/tag1067.xml><?xml version="1.0" encoding="utf-8"?>
<p:tagLst xmlns:a="http://schemas.openxmlformats.org/drawingml/2006/main" xmlns:r="http://schemas.openxmlformats.org/officeDocument/2006/relationships" xmlns:p="http://schemas.openxmlformats.org/presentationml/2006/main">
  <p:tag name="HIGHLIGHTER" val="false"/>
</p:tagLst>
</file>

<file path=ppt/tags/tag1068.xml><?xml version="1.0" encoding="utf-8"?>
<p:tagLst xmlns:a="http://schemas.openxmlformats.org/drawingml/2006/main" xmlns:r="http://schemas.openxmlformats.org/officeDocument/2006/relationships" xmlns:p="http://schemas.openxmlformats.org/presentationml/2006/main">
  <p:tag name="HIGHLIGHTER" val="false"/>
</p:tagLst>
</file>

<file path=ppt/tags/tag1069.xml><?xml version="1.0" encoding="utf-8"?>
<p:tagLst xmlns:a="http://schemas.openxmlformats.org/drawingml/2006/main" xmlns:r="http://schemas.openxmlformats.org/officeDocument/2006/relationships" xmlns:p="http://schemas.openxmlformats.org/presentationml/2006/main">
  <p:tag name="HIGHLIGHTER" val="false"/>
</p:tagLst>
</file>

<file path=ppt/tags/tag107.xml><?xml version="1.0" encoding="utf-8"?>
<p:tagLst xmlns:a="http://schemas.openxmlformats.org/drawingml/2006/main" xmlns:r="http://schemas.openxmlformats.org/officeDocument/2006/relationships" xmlns:p="http://schemas.openxmlformats.org/presentationml/2006/main">
  <p:tag name="HIGHLIGHTER" val="false"/>
</p:tagLst>
</file>

<file path=ppt/tags/tag1070.xml><?xml version="1.0" encoding="utf-8"?>
<p:tagLst xmlns:a="http://schemas.openxmlformats.org/drawingml/2006/main" xmlns:r="http://schemas.openxmlformats.org/officeDocument/2006/relationships" xmlns:p="http://schemas.openxmlformats.org/presentationml/2006/main">
  <p:tag name="HIGHLIGHTER" val="false"/>
</p:tagLst>
</file>

<file path=ppt/tags/tag1071.xml><?xml version="1.0" encoding="utf-8"?>
<p:tagLst xmlns:a="http://schemas.openxmlformats.org/drawingml/2006/main" xmlns:r="http://schemas.openxmlformats.org/officeDocument/2006/relationships" xmlns:p="http://schemas.openxmlformats.org/presentationml/2006/main">
  <p:tag name="HIGHLIGHTER" val="false"/>
</p:tagLst>
</file>

<file path=ppt/tags/tag1072.xml><?xml version="1.0" encoding="utf-8"?>
<p:tagLst xmlns:a="http://schemas.openxmlformats.org/drawingml/2006/main" xmlns:r="http://schemas.openxmlformats.org/officeDocument/2006/relationships" xmlns:p="http://schemas.openxmlformats.org/presentationml/2006/main">
  <p:tag name="HIGHLIGHTER" val="false"/>
</p:tagLst>
</file>

<file path=ppt/tags/tag1073.xml><?xml version="1.0" encoding="utf-8"?>
<p:tagLst xmlns:a="http://schemas.openxmlformats.org/drawingml/2006/main" xmlns:r="http://schemas.openxmlformats.org/officeDocument/2006/relationships" xmlns:p="http://schemas.openxmlformats.org/presentationml/2006/main">
  <p:tag name="HIGHLIGHTER" val="false"/>
</p:tagLst>
</file>

<file path=ppt/tags/tag1074.xml><?xml version="1.0" encoding="utf-8"?>
<p:tagLst xmlns:a="http://schemas.openxmlformats.org/drawingml/2006/main" xmlns:r="http://schemas.openxmlformats.org/officeDocument/2006/relationships" xmlns:p="http://schemas.openxmlformats.org/presentationml/2006/main">
  <p:tag name="HIGHLIGHTER" val="false"/>
</p:tagLst>
</file>

<file path=ppt/tags/tag1075.xml><?xml version="1.0" encoding="utf-8"?>
<p:tagLst xmlns:a="http://schemas.openxmlformats.org/drawingml/2006/main" xmlns:r="http://schemas.openxmlformats.org/officeDocument/2006/relationships" xmlns:p="http://schemas.openxmlformats.org/presentationml/2006/main">
  <p:tag name="HIGHLIGHTER" val="false"/>
</p:tagLst>
</file>

<file path=ppt/tags/tag1076.xml><?xml version="1.0" encoding="utf-8"?>
<p:tagLst xmlns:a="http://schemas.openxmlformats.org/drawingml/2006/main" xmlns:r="http://schemas.openxmlformats.org/officeDocument/2006/relationships" xmlns:p="http://schemas.openxmlformats.org/presentationml/2006/main">
  <p:tag name="HIGHLIGHTER" val="false"/>
</p:tagLst>
</file>

<file path=ppt/tags/tag1077.xml><?xml version="1.0" encoding="utf-8"?>
<p:tagLst xmlns:a="http://schemas.openxmlformats.org/drawingml/2006/main" xmlns:r="http://schemas.openxmlformats.org/officeDocument/2006/relationships" xmlns:p="http://schemas.openxmlformats.org/presentationml/2006/main">
  <p:tag name="HIGHLIGHTER" val="false"/>
</p:tagLst>
</file>

<file path=ppt/tags/tag1078.xml><?xml version="1.0" encoding="utf-8"?>
<p:tagLst xmlns:a="http://schemas.openxmlformats.org/drawingml/2006/main" xmlns:r="http://schemas.openxmlformats.org/officeDocument/2006/relationships" xmlns:p="http://schemas.openxmlformats.org/presentationml/2006/main">
  <p:tag name="HIGHLIGHTER" val="false"/>
</p:tagLst>
</file>

<file path=ppt/tags/tag1079.xml><?xml version="1.0" encoding="utf-8"?>
<p:tagLst xmlns:a="http://schemas.openxmlformats.org/drawingml/2006/main" xmlns:r="http://schemas.openxmlformats.org/officeDocument/2006/relationships" xmlns:p="http://schemas.openxmlformats.org/presentationml/2006/main">
  <p:tag name="HIGHLIGHTER" val="false"/>
</p:tagLst>
</file>

<file path=ppt/tags/tag108.xml><?xml version="1.0" encoding="utf-8"?>
<p:tagLst xmlns:a="http://schemas.openxmlformats.org/drawingml/2006/main" xmlns:r="http://schemas.openxmlformats.org/officeDocument/2006/relationships" xmlns:p="http://schemas.openxmlformats.org/presentationml/2006/main">
  <p:tag name="HIGHLIGHTER" val="false"/>
</p:tagLst>
</file>

<file path=ppt/tags/tag1080.xml><?xml version="1.0" encoding="utf-8"?>
<p:tagLst xmlns:a="http://schemas.openxmlformats.org/drawingml/2006/main" xmlns:r="http://schemas.openxmlformats.org/officeDocument/2006/relationships" xmlns:p="http://schemas.openxmlformats.org/presentationml/2006/main">
  <p:tag name="HIGHLIGHTER" val="false"/>
</p:tagLst>
</file>

<file path=ppt/tags/tag1081.xml><?xml version="1.0" encoding="utf-8"?>
<p:tagLst xmlns:a="http://schemas.openxmlformats.org/drawingml/2006/main" xmlns:r="http://schemas.openxmlformats.org/officeDocument/2006/relationships" xmlns:p="http://schemas.openxmlformats.org/presentationml/2006/main">
  <p:tag name="HIGHLIGHTER" val="false"/>
</p:tagLst>
</file>

<file path=ppt/tags/tag1082.xml><?xml version="1.0" encoding="utf-8"?>
<p:tagLst xmlns:a="http://schemas.openxmlformats.org/drawingml/2006/main" xmlns:r="http://schemas.openxmlformats.org/officeDocument/2006/relationships" xmlns:p="http://schemas.openxmlformats.org/presentationml/2006/main">
  <p:tag name="HIGHLIGHTER" val="false"/>
</p:tagLst>
</file>

<file path=ppt/tags/tag1083.xml><?xml version="1.0" encoding="utf-8"?>
<p:tagLst xmlns:a="http://schemas.openxmlformats.org/drawingml/2006/main" xmlns:r="http://schemas.openxmlformats.org/officeDocument/2006/relationships" xmlns:p="http://schemas.openxmlformats.org/presentationml/2006/main">
  <p:tag name="HIGHLIGHTER" val="false"/>
</p:tagLst>
</file>

<file path=ppt/tags/tag1084.xml><?xml version="1.0" encoding="utf-8"?>
<p:tagLst xmlns:a="http://schemas.openxmlformats.org/drawingml/2006/main" xmlns:r="http://schemas.openxmlformats.org/officeDocument/2006/relationships" xmlns:p="http://schemas.openxmlformats.org/presentationml/2006/main">
  <p:tag name="HIGHLIGHTER" val="false"/>
</p:tagLst>
</file>

<file path=ppt/tags/tag1085.xml><?xml version="1.0" encoding="utf-8"?>
<p:tagLst xmlns:a="http://schemas.openxmlformats.org/drawingml/2006/main" xmlns:r="http://schemas.openxmlformats.org/officeDocument/2006/relationships" xmlns:p="http://schemas.openxmlformats.org/presentationml/2006/main">
  <p:tag name="HIGHLIGHTER" val="false"/>
</p:tagLst>
</file>

<file path=ppt/tags/tag1086.xml><?xml version="1.0" encoding="utf-8"?>
<p:tagLst xmlns:a="http://schemas.openxmlformats.org/drawingml/2006/main" xmlns:r="http://schemas.openxmlformats.org/officeDocument/2006/relationships" xmlns:p="http://schemas.openxmlformats.org/presentationml/2006/main">
  <p:tag name="HIGHLIGHTER" val="false"/>
</p:tagLst>
</file>

<file path=ppt/tags/tag1087.xml><?xml version="1.0" encoding="utf-8"?>
<p:tagLst xmlns:a="http://schemas.openxmlformats.org/drawingml/2006/main" xmlns:r="http://schemas.openxmlformats.org/officeDocument/2006/relationships" xmlns:p="http://schemas.openxmlformats.org/presentationml/2006/main">
  <p:tag name="HIGHLIGHTER" val="false"/>
</p:tagLst>
</file>

<file path=ppt/tags/tag1088.xml><?xml version="1.0" encoding="utf-8"?>
<p:tagLst xmlns:a="http://schemas.openxmlformats.org/drawingml/2006/main" xmlns:r="http://schemas.openxmlformats.org/officeDocument/2006/relationships" xmlns:p="http://schemas.openxmlformats.org/presentationml/2006/main">
  <p:tag name="HIGHLIGHTER" val="false"/>
</p:tagLst>
</file>

<file path=ppt/tags/tag1089.xml><?xml version="1.0" encoding="utf-8"?>
<p:tagLst xmlns:a="http://schemas.openxmlformats.org/drawingml/2006/main" xmlns:r="http://schemas.openxmlformats.org/officeDocument/2006/relationships" xmlns:p="http://schemas.openxmlformats.org/presentationml/2006/main">
  <p:tag name="HIGHLIGHTER" val="false"/>
</p:tagLst>
</file>

<file path=ppt/tags/tag109.xml><?xml version="1.0" encoding="utf-8"?>
<p:tagLst xmlns:a="http://schemas.openxmlformats.org/drawingml/2006/main" xmlns:r="http://schemas.openxmlformats.org/officeDocument/2006/relationships" xmlns:p="http://schemas.openxmlformats.org/presentationml/2006/main">
  <p:tag name="HIGHLIGHTER" val="false"/>
</p:tagLst>
</file>

<file path=ppt/tags/tag1090.xml><?xml version="1.0" encoding="utf-8"?>
<p:tagLst xmlns:a="http://schemas.openxmlformats.org/drawingml/2006/main" xmlns:r="http://schemas.openxmlformats.org/officeDocument/2006/relationships" xmlns:p="http://schemas.openxmlformats.org/presentationml/2006/main">
  <p:tag name="HIGHLIGHTER" val="false"/>
</p:tagLst>
</file>

<file path=ppt/tags/tag1091.xml><?xml version="1.0" encoding="utf-8"?>
<p:tagLst xmlns:a="http://schemas.openxmlformats.org/drawingml/2006/main" xmlns:r="http://schemas.openxmlformats.org/officeDocument/2006/relationships" xmlns:p="http://schemas.openxmlformats.org/presentationml/2006/main">
  <p:tag name="HIGHLIGHTER" val="false"/>
</p:tagLst>
</file>

<file path=ppt/tags/tag1092.xml><?xml version="1.0" encoding="utf-8"?>
<p:tagLst xmlns:a="http://schemas.openxmlformats.org/drawingml/2006/main" xmlns:r="http://schemas.openxmlformats.org/officeDocument/2006/relationships" xmlns:p="http://schemas.openxmlformats.org/presentationml/2006/main">
  <p:tag name="HIGHLIGHTER" val="false"/>
</p:tagLst>
</file>

<file path=ppt/tags/tag1093.xml><?xml version="1.0" encoding="utf-8"?>
<p:tagLst xmlns:a="http://schemas.openxmlformats.org/drawingml/2006/main" xmlns:r="http://schemas.openxmlformats.org/officeDocument/2006/relationships" xmlns:p="http://schemas.openxmlformats.org/presentationml/2006/main">
  <p:tag name="HIGHLIGHTER" val="false"/>
</p:tagLst>
</file>

<file path=ppt/tags/tag1094.xml><?xml version="1.0" encoding="utf-8"?>
<p:tagLst xmlns:a="http://schemas.openxmlformats.org/drawingml/2006/main" xmlns:r="http://schemas.openxmlformats.org/officeDocument/2006/relationships" xmlns:p="http://schemas.openxmlformats.org/presentationml/2006/main">
  <p:tag name="HIGHLIGHTER" val="false"/>
</p:tagLst>
</file>

<file path=ppt/tags/tag1095.xml><?xml version="1.0" encoding="utf-8"?>
<p:tagLst xmlns:a="http://schemas.openxmlformats.org/drawingml/2006/main" xmlns:r="http://schemas.openxmlformats.org/officeDocument/2006/relationships" xmlns:p="http://schemas.openxmlformats.org/presentationml/2006/main">
  <p:tag name="HIGHLIGHTER" val="false"/>
</p:tagLst>
</file>

<file path=ppt/tags/tag1096.xml><?xml version="1.0" encoding="utf-8"?>
<p:tagLst xmlns:a="http://schemas.openxmlformats.org/drawingml/2006/main" xmlns:r="http://schemas.openxmlformats.org/officeDocument/2006/relationships" xmlns:p="http://schemas.openxmlformats.org/presentationml/2006/main">
  <p:tag name="HIGHLIGHTER" val="false"/>
</p:tagLst>
</file>

<file path=ppt/tags/tag1097.xml><?xml version="1.0" encoding="utf-8"?>
<p:tagLst xmlns:a="http://schemas.openxmlformats.org/drawingml/2006/main" xmlns:r="http://schemas.openxmlformats.org/officeDocument/2006/relationships" xmlns:p="http://schemas.openxmlformats.org/presentationml/2006/main">
  <p:tag name="HIGHLIGHTER" val="false"/>
</p:tagLst>
</file>

<file path=ppt/tags/tag1098.xml><?xml version="1.0" encoding="utf-8"?>
<p:tagLst xmlns:a="http://schemas.openxmlformats.org/drawingml/2006/main" xmlns:r="http://schemas.openxmlformats.org/officeDocument/2006/relationships" xmlns:p="http://schemas.openxmlformats.org/presentationml/2006/main">
  <p:tag name="HIGHLIGHTER" val="false"/>
</p:tagLst>
</file>

<file path=ppt/tags/tag1099.xml><?xml version="1.0" encoding="utf-8"?>
<p:tagLst xmlns:a="http://schemas.openxmlformats.org/drawingml/2006/main" xmlns:r="http://schemas.openxmlformats.org/officeDocument/2006/relationships" xmlns:p="http://schemas.openxmlformats.org/presentationml/2006/main">
  <p:tag name="HIGHLIGHTER" val="false"/>
</p:tagLst>
</file>

<file path=ppt/tags/tag11.xml><?xml version="1.0" encoding="utf-8"?>
<p:tagLst xmlns:a="http://schemas.openxmlformats.org/drawingml/2006/main" xmlns:r="http://schemas.openxmlformats.org/officeDocument/2006/relationships" xmlns:p="http://schemas.openxmlformats.org/presentationml/2006/main">
  <p:tag name="HIGHLIGHTER" val="false"/>
</p:tagLst>
</file>

<file path=ppt/tags/tag110.xml><?xml version="1.0" encoding="utf-8"?>
<p:tagLst xmlns:a="http://schemas.openxmlformats.org/drawingml/2006/main" xmlns:r="http://schemas.openxmlformats.org/officeDocument/2006/relationships" xmlns:p="http://schemas.openxmlformats.org/presentationml/2006/main">
  <p:tag name="HIGHLIGHTER" val="false"/>
</p:tagLst>
</file>

<file path=ppt/tags/tag1100.xml><?xml version="1.0" encoding="utf-8"?>
<p:tagLst xmlns:a="http://schemas.openxmlformats.org/drawingml/2006/main" xmlns:r="http://schemas.openxmlformats.org/officeDocument/2006/relationships" xmlns:p="http://schemas.openxmlformats.org/presentationml/2006/main">
  <p:tag name="HIGHLIGHTER" val="false"/>
</p:tagLst>
</file>

<file path=ppt/tags/tag1101.xml><?xml version="1.0" encoding="utf-8"?>
<p:tagLst xmlns:a="http://schemas.openxmlformats.org/drawingml/2006/main" xmlns:r="http://schemas.openxmlformats.org/officeDocument/2006/relationships" xmlns:p="http://schemas.openxmlformats.org/presentationml/2006/main">
  <p:tag name="HIGHLIGHTER" val="false"/>
</p:tagLst>
</file>

<file path=ppt/tags/tag1102.xml><?xml version="1.0" encoding="utf-8"?>
<p:tagLst xmlns:a="http://schemas.openxmlformats.org/drawingml/2006/main" xmlns:r="http://schemas.openxmlformats.org/officeDocument/2006/relationships" xmlns:p="http://schemas.openxmlformats.org/presentationml/2006/main">
  <p:tag name="HIGHLIGHTER" val="false"/>
</p:tagLst>
</file>

<file path=ppt/tags/tag1103.xml><?xml version="1.0" encoding="utf-8"?>
<p:tagLst xmlns:a="http://schemas.openxmlformats.org/drawingml/2006/main" xmlns:r="http://schemas.openxmlformats.org/officeDocument/2006/relationships" xmlns:p="http://schemas.openxmlformats.org/presentationml/2006/main">
  <p:tag name="HIGHLIGHTER" val="false"/>
</p:tagLst>
</file>

<file path=ppt/tags/tag1104.xml><?xml version="1.0" encoding="utf-8"?>
<p:tagLst xmlns:a="http://schemas.openxmlformats.org/drawingml/2006/main" xmlns:r="http://schemas.openxmlformats.org/officeDocument/2006/relationships" xmlns:p="http://schemas.openxmlformats.org/presentationml/2006/main">
  <p:tag name="HIGHLIGHTER" val="false"/>
</p:tagLst>
</file>

<file path=ppt/tags/tag1105.xml><?xml version="1.0" encoding="utf-8"?>
<p:tagLst xmlns:a="http://schemas.openxmlformats.org/drawingml/2006/main" xmlns:r="http://schemas.openxmlformats.org/officeDocument/2006/relationships" xmlns:p="http://schemas.openxmlformats.org/presentationml/2006/main">
  <p:tag name="HIGHLIGHTER" val="false"/>
</p:tagLst>
</file>

<file path=ppt/tags/tag1106.xml><?xml version="1.0" encoding="utf-8"?>
<p:tagLst xmlns:a="http://schemas.openxmlformats.org/drawingml/2006/main" xmlns:r="http://schemas.openxmlformats.org/officeDocument/2006/relationships" xmlns:p="http://schemas.openxmlformats.org/presentationml/2006/main">
  <p:tag name="HIGHLIGHTER" val="false"/>
</p:tagLst>
</file>

<file path=ppt/tags/tag1107.xml><?xml version="1.0" encoding="utf-8"?>
<p:tagLst xmlns:a="http://schemas.openxmlformats.org/drawingml/2006/main" xmlns:r="http://schemas.openxmlformats.org/officeDocument/2006/relationships" xmlns:p="http://schemas.openxmlformats.org/presentationml/2006/main">
  <p:tag name="HIGHLIGHTER" val="false"/>
</p:tagLst>
</file>

<file path=ppt/tags/tag1108.xml><?xml version="1.0" encoding="utf-8"?>
<p:tagLst xmlns:a="http://schemas.openxmlformats.org/drawingml/2006/main" xmlns:r="http://schemas.openxmlformats.org/officeDocument/2006/relationships" xmlns:p="http://schemas.openxmlformats.org/presentationml/2006/main">
  <p:tag name="HIGHLIGHTER" val="false"/>
</p:tagLst>
</file>

<file path=ppt/tags/tag1109.xml><?xml version="1.0" encoding="utf-8"?>
<p:tagLst xmlns:a="http://schemas.openxmlformats.org/drawingml/2006/main" xmlns:r="http://schemas.openxmlformats.org/officeDocument/2006/relationships" xmlns:p="http://schemas.openxmlformats.org/presentationml/2006/main">
  <p:tag name="HIGHLIGHTER" val="false"/>
</p:tagLst>
</file>

<file path=ppt/tags/tag111.xml><?xml version="1.0" encoding="utf-8"?>
<p:tagLst xmlns:a="http://schemas.openxmlformats.org/drawingml/2006/main" xmlns:r="http://schemas.openxmlformats.org/officeDocument/2006/relationships" xmlns:p="http://schemas.openxmlformats.org/presentationml/2006/main">
  <p:tag name="HIGHLIGHTER" val="false"/>
</p:tagLst>
</file>

<file path=ppt/tags/tag1110.xml><?xml version="1.0" encoding="utf-8"?>
<p:tagLst xmlns:a="http://schemas.openxmlformats.org/drawingml/2006/main" xmlns:r="http://schemas.openxmlformats.org/officeDocument/2006/relationships" xmlns:p="http://schemas.openxmlformats.org/presentationml/2006/main">
  <p:tag name="HIGHLIGHTER" val="false"/>
</p:tagLst>
</file>

<file path=ppt/tags/tag1111.xml><?xml version="1.0" encoding="utf-8"?>
<p:tagLst xmlns:a="http://schemas.openxmlformats.org/drawingml/2006/main" xmlns:r="http://schemas.openxmlformats.org/officeDocument/2006/relationships" xmlns:p="http://schemas.openxmlformats.org/presentationml/2006/main">
  <p:tag name="HIGHLIGHTER" val="false"/>
</p:tagLst>
</file>

<file path=ppt/tags/tag1112.xml><?xml version="1.0" encoding="utf-8"?>
<p:tagLst xmlns:a="http://schemas.openxmlformats.org/drawingml/2006/main" xmlns:r="http://schemas.openxmlformats.org/officeDocument/2006/relationships" xmlns:p="http://schemas.openxmlformats.org/presentationml/2006/main">
  <p:tag name="HIGHLIGHTER" val="false"/>
</p:tagLst>
</file>

<file path=ppt/tags/tag1113.xml><?xml version="1.0" encoding="utf-8"?>
<p:tagLst xmlns:a="http://schemas.openxmlformats.org/drawingml/2006/main" xmlns:r="http://schemas.openxmlformats.org/officeDocument/2006/relationships" xmlns:p="http://schemas.openxmlformats.org/presentationml/2006/main">
  <p:tag name="HIGHLIGHTER" val="false"/>
</p:tagLst>
</file>

<file path=ppt/tags/tag1114.xml><?xml version="1.0" encoding="utf-8"?>
<p:tagLst xmlns:a="http://schemas.openxmlformats.org/drawingml/2006/main" xmlns:r="http://schemas.openxmlformats.org/officeDocument/2006/relationships" xmlns:p="http://schemas.openxmlformats.org/presentationml/2006/main">
  <p:tag name="HIGHLIGHTER" val="false"/>
</p:tagLst>
</file>

<file path=ppt/tags/tag112.xml><?xml version="1.0" encoding="utf-8"?>
<p:tagLst xmlns:a="http://schemas.openxmlformats.org/drawingml/2006/main" xmlns:r="http://schemas.openxmlformats.org/officeDocument/2006/relationships" xmlns:p="http://schemas.openxmlformats.org/presentationml/2006/main">
  <p:tag name="HIGHLIGHTER" val="false"/>
</p:tagLst>
</file>

<file path=ppt/tags/tag113.xml><?xml version="1.0" encoding="utf-8"?>
<p:tagLst xmlns:a="http://schemas.openxmlformats.org/drawingml/2006/main" xmlns:r="http://schemas.openxmlformats.org/officeDocument/2006/relationships" xmlns:p="http://schemas.openxmlformats.org/presentationml/2006/main">
  <p:tag name="HIGHLIGHTER" val="false"/>
</p:tagLst>
</file>

<file path=ppt/tags/tag114.xml><?xml version="1.0" encoding="utf-8"?>
<p:tagLst xmlns:a="http://schemas.openxmlformats.org/drawingml/2006/main" xmlns:r="http://schemas.openxmlformats.org/officeDocument/2006/relationships" xmlns:p="http://schemas.openxmlformats.org/presentationml/2006/main">
  <p:tag name="HIGHLIGHTER" val="false"/>
</p:tagLst>
</file>

<file path=ppt/tags/tag115.xml><?xml version="1.0" encoding="utf-8"?>
<p:tagLst xmlns:a="http://schemas.openxmlformats.org/drawingml/2006/main" xmlns:r="http://schemas.openxmlformats.org/officeDocument/2006/relationships" xmlns:p="http://schemas.openxmlformats.org/presentationml/2006/main">
  <p:tag name="HIGHLIGHTER" val="false"/>
</p:tagLst>
</file>

<file path=ppt/tags/tag116.xml><?xml version="1.0" encoding="utf-8"?>
<p:tagLst xmlns:a="http://schemas.openxmlformats.org/drawingml/2006/main" xmlns:r="http://schemas.openxmlformats.org/officeDocument/2006/relationships" xmlns:p="http://schemas.openxmlformats.org/presentationml/2006/main">
  <p:tag name="HIGHLIGHTER" val="false"/>
</p:tagLst>
</file>

<file path=ppt/tags/tag117.xml><?xml version="1.0" encoding="utf-8"?>
<p:tagLst xmlns:a="http://schemas.openxmlformats.org/drawingml/2006/main" xmlns:r="http://schemas.openxmlformats.org/officeDocument/2006/relationships" xmlns:p="http://schemas.openxmlformats.org/presentationml/2006/main">
  <p:tag name="HIGHLIGHTER" val="false"/>
</p:tagLst>
</file>

<file path=ppt/tags/tag118.xml><?xml version="1.0" encoding="utf-8"?>
<p:tagLst xmlns:a="http://schemas.openxmlformats.org/drawingml/2006/main" xmlns:r="http://schemas.openxmlformats.org/officeDocument/2006/relationships" xmlns:p="http://schemas.openxmlformats.org/presentationml/2006/main">
  <p:tag name="HIGHLIGHTER" val="false"/>
</p:tagLst>
</file>

<file path=ppt/tags/tag119.xml><?xml version="1.0" encoding="utf-8"?>
<p:tagLst xmlns:a="http://schemas.openxmlformats.org/drawingml/2006/main" xmlns:r="http://schemas.openxmlformats.org/officeDocument/2006/relationships" xmlns:p="http://schemas.openxmlformats.org/presentationml/2006/main">
  <p:tag name="HIGHLIGHTER" val="false"/>
</p:tagLst>
</file>

<file path=ppt/tags/tag12.xml><?xml version="1.0" encoding="utf-8"?>
<p:tagLst xmlns:a="http://schemas.openxmlformats.org/drawingml/2006/main" xmlns:r="http://schemas.openxmlformats.org/officeDocument/2006/relationships" xmlns:p="http://schemas.openxmlformats.org/presentationml/2006/main">
  <p:tag name="HIGHLIGHTER" val="false"/>
</p:tagLst>
</file>

<file path=ppt/tags/tag120.xml><?xml version="1.0" encoding="utf-8"?>
<p:tagLst xmlns:a="http://schemas.openxmlformats.org/drawingml/2006/main" xmlns:r="http://schemas.openxmlformats.org/officeDocument/2006/relationships" xmlns:p="http://schemas.openxmlformats.org/presentationml/2006/main">
  <p:tag name="HIGHLIGHTER" val="false"/>
</p:tagLst>
</file>

<file path=ppt/tags/tag121.xml><?xml version="1.0" encoding="utf-8"?>
<p:tagLst xmlns:a="http://schemas.openxmlformats.org/drawingml/2006/main" xmlns:r="http://schemas.openxmlformats.org/officeDocument/2006/relationships" xmlns:p="http://schemas.openxmlformats.org/presentationml/2006/main">
  <p:tag name="HIGHLIGHTER" val="false"/>
</p:tagLst>
</file>

<file path=ppt/tags/tag122.xml><?xml version="1.0" encoding="utf-8"?>
<p:tagLst xmlns:a="http://schemas.openxmlformats.org/drawingml/2006/main" xmlns:r="http://schemas.openxmlformats.org/officeDocument/2006/relationships" xmlns:p="http://schemas.openxmlformats.org/presentationml/2006/main">
  <p:tag name="HIGHLIGHTER" val="false"/>
</p:tagLst>
</file>

<file path=ppt/tags/tag123.xml><?xml version="1.0" encoding="utf-8"?>
<p:tagLst xmlns:a="http://schemas.openxmlformats.org/drawingml/2006/main" xmlns:r="http://schemas.openxmlformats.org/officeDocument/2006/relationships" xmlns:p="http://schemas.openxmlformats.org/presentationml/2006/main">
  <p:tag name="HIGHLIGHTER" val="false"/>
</p:tagLst>
</file>

<file path=ppt/tags/tag124.xml><?xml version="1.0" encoding="utf-8"?>
<p:tagLst xmlns:a="http://schemas.openxmlformats.org/drawingml/2006/main" xmlns:r="http://schemas.openxmlformats.org/officeDocument/2006/relationships" xmlns:p="http://schemas.openxmlformats.org/presentationml/2006/main">
  <p:tag name="HIGHLIGHTER" val="false"/>
</p:tagLst>
</file>

<file path=ppt/tags/tag125.xml><?xml version="1.0" encoding="utf-8"?>
<p:tagLst xmlns:a="http://schemas.openxmlformats.org/drawingml/2006/main" xmlns:r="http://schemas.openxmlformats.org/officeDocument/2006/relationships" xmlns:p="http://schemas.openxmlformats.org/presentationml/2006/main">
  <p:tag name="HIGHLIGHTER" val="false"/>
</p:tagLst>
</file>

<file path=ppt/tags/tag126.xml><?xml version="1.0" encoding="utf-8"?>
<p:tagLst xmlns:a="http://schemas.openxmlformats.org/drawingml/2006/main" xmlns:r="http://schemas.openxmlformats.org/officeDocument/2006/relationships" xmlns:p="http://schemas.openxmlformats.org/presentationml/2006/main">
  <p:tag name="HIGHLIGHTER" val="false"/>
</p:tagLst>
</file>

<file path=ppt/tags/tag127.xml><?xml version="1.0" encoding="utf-8"?>
<p:tagLst xmlns:a="http://schemas.openxmlformats.org/drawingml/2006/main" xmlns:r="http://schemas.openxmlformats.org/officeDocument/2006/relationships" xmlns:p="http://schemas.openxmlformats.org/presentationml/2006/main">
  <p:tag name="HIGHLIGHTER" val="false"/>
</p:tagLst>
</file>

<file path=ppt/tags/tag128.xml><?xml version="1.0" encoding="utf-8"?>
<p:tagLst xmlns:a="http://schemas.openxmlformats.org/drawingml/2006/main" xmlns:r="http://schemas.openxmlformats.org/officeDocument/2006/relationships" xmlns:p="http://schemas.openxmlformats.org/presentationml/2006/main">
  <p:tag name="HIGHLIGHTER" val="false"/>
</p:tagLst>
</file>

<file path=ppt/tags/tag129.xml><?xml version="1.0" encoding="utf-8"?>
<p:tagLst xmlns:a="http://schemas.openxmlformats.org/drawingml/2006/main" xmlns:r="http://schemas.openxmlformats.org/officeDocument/2006/relationships" xmlns:p="http://schemas.openxmlformats.org/presentationml/2006/main">
  <p:tag name="HIGHLIGHTER" val="false"/>
</p:tagLst>
</file>

<file path=ppt/tags/tag13.xml><?xml version="1.0" encoding="utf-8"?>
<p:tagLst xmlns:a="http://schemas.openxmlformats.org/drawingml/2006/main" xmlns:r="http://schemas.openxmlformats.org/officeDocument/2006/relationships" xmlns:p="http://schemas.openxmlformats.org/presentationml/2006/main">
  <p:tag name="HIGHLIGHTER" val="false"/>
</p:tagLst>
</file>

<file path=ppt/tags/tag130.xml><?xml version="1.0" encoding="utf-8"?>
<p:tagLst xmlns:a="http://schemas.openxmlformats.org/drawingml/2006/main" xmlns:r="http://schemas.openxmlformats.org/officeDocument/2006/relationships" xmlns:p="http://schemas.openxmlformats.org/presentationml/2006/main">
  <p:tag name="HIGHLIGHTER" val="false"/>
</p:tagLst>
</file>

<file path=ppt/tags/tag131.xml><?xml version="1.0" encoding="utf-8"?>
<p:tagLst xmlns:a="http://schemas.openxmlformats.org/drawingml/2006/main" xmlns:r="http://schemas.openxmlformats.org/officeDocument/2006/relationships" xmlns:p="http://schemas.openxmlformats.org/presentationml/2006/main">
  <p:tag name="HIGHLIGHTER" val="false"/>
</p:tagLst>
</file>

<file path=ppt/tags/tag132.xml><?xml version="1.0" encoding="utf-8"?>
<p:tagLst xmlns:a="http://schemas.openxmlformats.org/drawingml/2006/main" xmlns:r="http://schemas.openxmlformats.org/officeDocument/2006/relationships" xmlns:p="http://schemas.openxmlformats.org/presentationml/2006/main">
  <p:tag name="HIGHLIGHTER" val="false"/>
</p:tagLst>
</file>

<file path=ppt/tags/tag133.xml><?xml version="1.0" encoding="utf-8"?>
<p:tagLst xmlns:a="http://schemas.openxmlformats.org/drawingml/2006/main" xmlns:r="http://schemas.openxmlformats.org/officeDocument/2006/relationships" xmlns:p="http://schemas.openxmlformats.org/presentationml/2006/main">
  <p:tag name="HIGHLIGHTER" val="false"/>
</p:tagLst>
</file>

<file path=ppt/tags/tag134.xml><?xml version="1.0" encoding="utf-8"?>
<p:tagLst xmlns:a="http://schemas.openxmlformats.org/drawingml/2006/main" xmlns:r="http://schemas.openxmlformats.org/officeDocument/2006/relationships" xmlns:p="http://schemas.openxmlformats.org/presentationml/2006/main">
  <p:tag name="HIGHLIGHTER" val="false"/>
</p:tagLst>
</file>

<file path=ppt/tags/tag135.xml><?xml version="1.0" encoding="utf-8"?>
<p:tagLst xmlns:a="http://schemas.openxmlformats.org/drawingml/2006/main" xmlns:r="http://schemas.openxmlformats.org/officeDocument/2006/relationships" xmlns:p="http://schemas.openxmlformats.org/presentationml/2006/main">
  <p:tag name="HIGHLIGHTER" val="false"/>
</p:tagLst>
</file>

<file path=ppt/tags/tag136.xml><?xml version="1.0" encoding="utf-8"?>
<p:tagLst xmlns:a="http://schemas.openxmlformats.org/drawingml/2006/main" xmlns:r="http://schemas.openxmlformats.org/officeDocument/2006/relationships" xmlns:p="http://schemas.openxmlformats.org/presentationml/2006/main">
  <p:tag name="HIGHLIGHTER" val="false"/>
</p:tagLst>
</file>

<file path=ppt/tags/tag137.xml><?xml version="1.0" encoding="utf-8"?>
<p:tagLst xmlns:a="http://schemas.openxmlformats.org/drawingml/2006/main" xmlns:r="http://schemas.openxmlformats.org/officeDocument/2006/relationships" xmlns:p="http://schemas.openxmlformats.org/presentationml/2006/main">
  <p:tag name="HIGHLIGHTER" val="false"/>
</p:tagLst>
</file>

<file path=ppt/tags/tag138.xml><?xml version="1.0" encoding="utf-8"?>
<p:tagLst xmlns:a="http://schemas.openxmlformats.org/drawingml/2006/main" xmlns:r="http://schemas.openxmlformats.org/officeDocument/2006/relationships" xmlns:p="http://schemas.openxmlformats.org/presentationml/2006/main">
  <p:tag name="HIGHLIGHTER" val="false"/>
</p:tagLst>
</file>

<file path=ppt/tags/tag139.xml><?xml version="1.0" encoding="utf-8"?>
<p:tagLst xmlns:a="http://schemas.openxmlformats.org/drawingml/2006/main" xmlns:r="http://schemas.openxmlformats.org/officeDocument/2006/relationships" xmlns:p="http://schemas.openxmlformats.org/presentationml/2006/main">
  <p:tag name="HIGHLIGHTER" val="false"/>
</p:tagLst>
</file>

<file path=ppt/tags/tag14.xml><?xml version="1.0" encoding="utf-8"?>
<p:tagLst xmlns:a="http://schemas.openxmlformats.org/drawingml/2006/main" xmlns:r="http://schemas.openxmlformats.org/officeDocument/2006/relationships" xmlns:p="http://schemas.openxmlformats.org/presentationml/2006/main">
  <p:tag name="HIGHLIGHTER" val="false"/>
</p:tagLst>
</file>

<file path=ppt/tags/tag140.xml><?xml version="1.0" encoding="utf-8"?>
<p:tagLst xmlns:a="http://schemas.openxmlformats.org/drawingml/2006/main" xmlns:r="http://schemas.openxmlformats.org/officeDocument/2006/relationships" xmlns:p="http://schemas.openxmlformats.org/presentationml/2006/main">
  <p:tag name="HIGHLIGHTER" val="false"/>
</p:tagLst>
</file>

<file path=ppt/tags/tag141.xml><?xml version="1.0" encoding="utf-8"?>
<p:tagLst xmlns:a="http://schemas.openxmlformats.org/drawingml/2006/main" xmlns:r="http://schemas.openxmlformats.org/officeDocument/2006/relationships" xmlns:p="http://schemas.openxmlformats.org/presentationml/2006/main">
  <p:tag name="HIGHLIGHTER" val="false"/>
</p:tagLst>
</file>

<file path=ppt/tags/tag142.xml><?xml version="1.0" encoding="utf-8"?>
<p:tagLst xmlns:a="http://schemas.openxmlformats.org/drawingml/2006/main" xmlns:r="http://schemas.openxmlformats.org/officeDocument/2006/relationships" xmlns:p="http://schemas.openxmlformats.org/presentationml/2006/main">
  <p:tag name="HIGHLIGHTER" val="false"/>
</p:tagLst>
</file>

<file path=ppt/tags/tag143.xml><?xml version="1.0" encoding="utf-8"?>
<p:tagLst xmlns:a="http://schemas.openxmlformats.org/drawingml/2006/main" xmlns:r="http://schemas.openxmlformats.org/officeDocument/2006/relationships" xmlns:p="http://schemas.openxmlformats.org/presentationml/2006/main">
  <p:tag name="HIGHLIGHTER" val="false"/>
</p:tagLst>
</file>

<file path=ppt/tags/tag144.xml><?xml version="1.0" encoding="utf-8"?>
<p:tagLst xmlns:a="http://schemas.openxmlformats.org/drawingml/2006/main" xmlns:r="http://schemas.openxmlformats.org/officeDocument/2006/relationships" xmlns:p="http://schemas.openxmlformats.org/presentationml/2006/main">
  <p:tag name="HIGHLIGHTER" val="false"/>
</p:tagLst>
</file>

<file path=ppt/tags/tag145.xml><?xml version="1.0" encoding="utf-8"?>
<p:tagLst xmlns:a="http://schemas.openxmlformats.org/drawingml/2006/main" xmlns:r="http://schemas.openxmlformats.org/officeDocument/2006/relationships" xmlns:p="http://schemas.openxmlformats.org/presentationml/2006/main">
  <p:tag name="HIGHLIGHTER" val="false"/>
</p:tagLst>
</file>

<file path=ppt/tags/tag146.xml><?xml version="1.0" encoding="utf-8"?>
<p:tagLst xmlns:a="http://schemas.openxmlformats.org/drawingml/2006/main" xmlns:r="http://schemas.openxmlformats.org/officeDocument/2006/relationships" xmlns:p="http://schemas.openxmlformats.org/presentationml/2006/main">
  <p:tag name="HIGHLIGHTER" val="false"/>
</p:tagLst>
</file>

<file path=ppt/tags/tag147.xml><?xml version="1.0" encoding="utf-8"?>
<p:tagLst xmlns:a="http://schemas.openxmlformats.org/drawingml/2006/main" xmlns:r="http://schemas.openxmlformats.org/officeDocument/2006/relationships" xmlns:p="http://schemas.openxmlformats.org/presentationml/2006/main">
  <p:tag name="HIGHLIGHTER" val="false"/>
</p:tagLst>
</file>

<file path=ppt/tags/tag148.xml><?xml version="1.0" encoding="utf-8"?>
<p:tagLst xmlns:a="http://schemas.openxmlformats.org/drawingml/2006/main" xmlns:r="http://schemas.openxmlformats.org/officeDocument/2006/relationships" xmlns:p="http://schemas.openxmlformats.org/presentationml/2006/main">
  <p:tag name="HIGHLIGHTER" val="false"/>
</p:tagLst>
</file>

<file path=ppt/tags/tag149.xml><?xml version="1.0" encoding="utf-8"?>
<p:tagLst xmlns:a="http://schemas.openxmlformats.org/drawingml/2006/main" xmlns:r="http://schemas.openxmlformats.org/officeDocument/2006/relationships" xmlns:p="http://schemas.openxmlformats.org/presentationml/2006/main">
  <p:tag name="HIGHLIGHTER" val="false"/>
</p:tagLst>
</file>

<file path=ppt/tags/tag15.xml><?xml version="1.0" encoding="utf-8"?>
<p:tagLst xmlns:a="http://schemas.openxmlformats.org/drawingml/2006/main" xmlns:r="http://schemas.openxmlformats.org/officeDocument/2006/relationships" xmlns:p="http://schemas.openxmlformats.org/presentationml/2006/main">
  <p:tag name="HIGHLIGHTER" val="false"/>
</p:tagLst>
</file>

<file path=ppt/tags/tag150.xml><?xml version="1.0" encoding="utf-8"?>
<p:tagLst xmlns:a="http://schemas.openxmlformats.org/drawingml/2006/main" xmlns:r="http://schemas.openxmlformats.org/officeDocument/2006/relationships" xmlns:p="http://schemas.openxmlformats.org/presentationml/2006/main">
  <p:tag name="HIGHLIGHTER" val="false"/>
</p:tagLst>
</file>

<file path=ppt/tags/tag151.xml><?xml version="1.0" encoding="utf-8"?>
<p:tagLst xmlns:a="http://schemas.openxmlformats.org/drawingml/2006/main" xmlns:r="http://schemas.openxmlformats.org/officeDocument/2006/relationships" xmlns:p="http://schemas.openxmlformats.org/presentationml/2006/main">
  <p:tag name="HIGHLIGHTER" val="false"/>
</p:tagLst>
</file>

<file path=ppt/tags/tag152.xml><?xml version="1.0" encoding="utf-8"?>
<p:tagLst xmlns:a="http://schemas.openxmlformats.org/drawingml/2006/main" xmlns:r="http://schemas.openxmlformats.org/officeDocument/2006/relationships" xmlns:p="http://schemas.openxmlformats.org/presentationml/2006/main">
  <p:tag name="HIGHLIGHTER" val="false"/>
</p:tagLst>
</file>

<file path=ppt/tags/tag153.xml><?xml version="1.0" encoding="utf-8"?>
<p:tagLst xmlns:a="http://schemas.openxmlformats.org/drawingml/2006/main" xmlns:r="http://schemas.openxmlformats.org/officeDocument/2006/relationships" xmlns:p="http://schemas.openxmlformats.org/presentationml/2006/main">
  <p:tag name="HIGHLIGHTER" val="false"/>
</p:tagLst>
</file>

<file path=ppt/tags/tag154.xml><?xml version="1.0" encoding="utf-8"?>
<p:tagLst xmlns:a="http://schemas.openxmlformats.org/drawingml/2006/main" xmlns:r="http://schemas.openxmlformats.org/officeDocument/2006/relationships" xmlns:p="http://schemas.openxmlformats.org/presentationml/2006/main">
  <p:tag name="HIGHLIGHTER" val="false"/>
</p:tagLst>
</file>

<file path=ppt/tags/tag155.xml><?xml version="1.0" encoding="utf-8"?>
<p:tagLst xmlns:a="http://schemas.openxmlformats.org/drawingml/2006/main" xmlns:r="http://schemas.openxmlformats.org/officeDocument/2006/relationships" xmlns:p="http://schemas.openxmlformats.org/presentationml/2006/main">
  <p:tag name="HIGHLIGHTER" val="false"/>
</p:tagLst>
</file>

<file path=ppt/tags/tag156.xml><?xml version="1.0" encoding="utf-8"?>
<p:tagLst xmlns:a="http://schemas.openxmlformats.org/drawingml/2006/main" xmlns:r="http://schemas.openxmlformats.org/officeDocument/2006/relationships" xmlns:p="http://schemas.openxmlformats.org/presentationml/2006/main">
  <p:tag name="HIGHLIGHTER" val="false"/>
</p:tagLst>
</file>

<file path=ppt/tags/tag157.xml><?xml version="1.0" encoding="utf-8"?>
<p:tagLst xmlns:a="http://schemas.openxmlformats.org/drawingml/2006/main" xmlns:r="http://schemas.openxmlformats.org/officeDocument/2006/relationships" xmlns:p="http://schemas.openxmlformats.org/presentationml/2006/main">
  <p:tag name="HIGHLIGHTER" val="false"/>
</p:tagLst>
</file>

<file path=ppt/tags/tag158.xml><?xml version="1.0" encoding="utf-8"?>
<p:tagLst xmlns:a="http://schemas.openxmlformats.org/drawingml/2006/main" xmlns:r="http://schemas.openxmlformats.org/officeDocument/2006/relationships" xmlns:p="http://schemas.openxmlformats.org/presentationml/2006/main">
  <p:tag name="HIGHLIGHTER" val="false"/>
</p:tagLst>
</file>

<file path=ppt/tags/tag159.xml><?xml version="1.0" encoding="utf-8"?>
<p:tagLst xmlns:a="http://schemas.openxmlformats.org/drawingml/2006/main" xmlns:r="http://schemas.openxmlformats.org/officeDocument/2006/relationships" xmlns:p="http://schemas.openxmlformats.org/presentationml/2006/main">
  <p:tag name="HIGHLIGHTER" val="false"/>
</p:tagLst>
</file>

<file path=ppt/tags/tag16.xml><?xml version="1.0" encoding="utf-8"?>
<p:tagLst xmlns:a="http://schemas.openxmlformats.org/drawingml/2006/main" xmlns:r="http://schemas.openxmlformats.org/officeDocument/2006/relationships" xmlns:p="http://schemas.openxmlformats.org/presentationml/2006/main">
  <p:tag name="HIGHLIGHTER" val="false"/>
</p:tagLst>
</file>

<file path=ppt/tags/tag160.xml><?xml version="1.0" encoding="utf-8"?>
<p:tagLst xmlns:a="http://schemas.openxmlformats.org/drawingml/2006/main" xmlns:r="http://schemas.openxmlformats.org/officeDocument/2006/relationships" xmlns:p="http://schemas.openxmlformats.org/presentationml/2006/main">
  <p:tag name="HIGHLIGHTER" val="false"/>
</p:tagLst>
</file>

<file path=ppt/tags/tag161.xml><?xml version="1.0" encoding="utf-8"?>
<p:tagLst xmlns:a="http://schemas.openxmlformats.org/drawingml/2006/main" xmlns:r="http://schemas.openxmlformats.org/officeDocument/2006/relationships" xmlns:p="http://schemas.openxmlformats.org/presentationml/2006/main">
  <p:tag name="HIGHLIGHTER" val="false"/>
</p:tagLst>
</file>

<file path=ppt/tags/tag162.xml><?xml version="1.0" encoding="utf-8"?>
<p:tagLst xmlns:a="http://schemas.openxmlformats.org/drawingml/2006/main" xmlns:r="http://schemas.openxmlformats.org/officeDocument/2006/relationships" xmlns:p="http://schemas.openxmlformats.org/presentationml/2006/main">
  <p:tag name="HIGHLIGHTER" val="false"/>
</p:tagLst>
</file>

<file path=ppt/tags/tag163.xml><?xml version="1.0" encoding="utf-8"?>
<p:tagLst xmlns:a="http://schemas.openxmlformats.org/drawingml/2006/main" xmlns:r="http://schemas.openxmlformats.org/officeDocument/2006/relationships" xmlns:p="http://schemas.openxmlformats.org/presentationml/2006/main">
  <p:tag name="HIGHLIGHTER" val="false"/>
</p:tagLst>
</file>

<file path=ppt/tags/tag164.xml><?xml version="1.0" encoding="utf-8"?>
<p:tagLst xmlns:a="http://schemas.openxmlformats.org/drawingml/2006/main" xmlns:r="http://schemas.openxmlformats.org/officeDocument/2006/relationships" xmlns:p="http://schemas.openxmlformats.org/presentationml/2006/main">
  <p:tag name="HIGHLIGHTER" val="false"/>
</p:tagLst>
</file>

<file path=ppt/tags/tag165.xml><?xml version="1.0" encoding="utf-8"?>
<p:tagLst xmlns:a="http://schemas.openxmlformats.org/drawingml/2006/main" xmlns:r="http://schemas.openxmlformats.org/officeDocument/2006/relationships" xmlns:p="http://schemas.openxmlformats.org/presentationml/2006/main">
  <p:tag name="HIGHLIGHTER" val="false"/>
</p:tagLst>
</file>

<file path=ppt/tags/tag166.xml><?xml version="1.0" encoding="utf-8"?>
<p:tagLst xmlns:a="http://schemas.openxmlformats.org/drawingml/2006/main" xmlns:r="http://schemas.openxmlformats.org/officeDocument/2006/relationships" xmlns:p="http://schemas.openxmlformats.org/presentationml/2006/main">
  <p:tag name="HIGHLIGHTER" val="false"/>
</p:tagLst>
</file>

<file path=ppt/tags/tag167.xml><?xml version="1.0" encoding="utf-8"?>
<p:tagLst xmlns:a="http://schemas.openxmlformats.org/drawingml/2006/main" xmlns:r="http://schemas.openxmlformats.org/officeDocument/2006/relationships" xmlns:p="http://schemas.openxmlformats.org/presentationml/2006/main">
  <p:tag name="HIGHLIGHTER" val="false"/>
</p:tagLst>
</file>

<file path=ppt/tags/tag168.xml><?xml version="1.0" encoding="utf-8"?>
<p:tagLst xmlns:a="http://schemas.openxmlformats.org/drawingml/2006/main" xmlns:r="http://schemas.openxmlformats.org/officeDocument/2006/relationships" xmlns:p="http://schemas.openxmlformats.org/presentationml/2006/main">
  <p:tag name="HIGHLIGHTER" val="false"/>
</p:tagLst>
</file>

<file path=ppt/tags/tag169.xml><?xml version="1.0" encoding="utf-8"?>
<p:tagLst xmlns:a="http://schemas.openxmlformats.org/drawingml/2006/main" xmlns:r="http://schemas.openxmlformats.org/officeDocument/2006/relationships" xmlns:p="http://schemas.openxmlformats.org/presentationml/2006/main">
  <p:tag name="HIGHLIGHTER" val="false"/>
</p:tagLst>
</file>

<file path=ppt/tags/tag17.xml><?xml version="1.0" encoding="utf-8"?>
<p:tagLst xmlns:a="http://schemas.openxmlformats.org/drawingml/2006/main" xmlns:r="http://schemas.openxmlformats.org/officeDocument/2006/relationships" xmlns:p="http://schemas.openxmlformats.org/presentationml/2006/main">
  <p:tag name="HIGHLIGHTER" val="false"/>
</p:tagLst>
</file>

<file path=ppt/tags/tag170.xml><?xml version="1.0" encoding="utf-8"?>
<p:tagLst xmlns:a="http://schemas.openxmlformats.org/drawingml/2006/main" xmlns:r="http://schemas.openxmlformats.org/officeDocument/2006/relationships" xmlns:p="http://schemas.openxmlformats.org/presentationml/2006/main">
  <p:tag name="HIGHLIGHTER" val="false"/>
</p:tagLst>
</file>

<file path=ppt/tags/tag171.xml><?xml version="1.0" encoding="utf-8"?>
<p:tagLst xmlns:a="http://schemas.openxmlformats.org/drawingml/2006/main" xmlns:r="http://schemas.openxmlformats.org/officeDocument/2006/relationships" xmlns:p="http://schemas.openxmlformats.org/presentationml/2006/main">
  <p:tag name="HIGHLIGHTER" val="false"/>
</p:tagLst>
</file>

<file path=ppt/tags/tag172.xml><?xml version="1.0" encoding="utf-8"?>
<p:tagLst xmlns:a="http://schemas.openxmlformats.org/drawingml/2006/main" xmlns:r="http://schemas.openxmlformats.org/officeDocument/2006/relationships" xmlns:p="http://schemas.openxmlformats.org/presentationml/2006/main">
  <p:tag name="HIGHLIGHTER" val="false"/>
</p:tagLst>
</file>

<file path=ppt/tags/tag173.xml><?xml version="1.0" encoding="utf-8"?>
<p:tagLst xmlns:a="http://schemas.openxmlformats.org/drawingml/2006/main" xmlns:r="http://schemas.openxmlformats.org/officeDocument/2006/relationships" xmlns:p="http://schemas.openxmlformats.org/presentationml/2006/main">
  <p:tag name="HIGHLIGHTER" val="false"/>
</p:tagLst>
</file>

<file path=ppt/tags/tag174.xml><?xml version="1.0" encoding="utf-8"?>
<p:tagLst xmlns:a="http://schemas.openxmlformats.org/drawingml/2006/main" xmlns:r="http://schemas.openxmlformats.org/officeDocument/2006/relationships" xmlns:p="http://schemas.openxmlformats.org/presentationml/2006/main">
  <p:tag name="HIGHLIGHTER" val="false"/>
</p:tagLst>
</file>

<file path=ppt/tags/tag175.xml><?xml version="1.0" encoding="utf-8"?>
<p:tagLst xmlns:a="http://schemas.openxmlformats.org/drawingml/2006/main" xmlns:r="http://schemas.openxmlformats.org/officeDocument/2006/relationships" xmlns:p="http://schemas.openxmlformats.org/presentationml/2006/main">
  <p:tag name="HIGHLIGHTER" val="false"/>
</p:tagLst>
</file>

<file path=ppt/tags/tag176.xml><?xml version="1.0" encoding="utf-8"?>
<p:tagLst xmlns:a="http://schemas.openxmlformats.org/drawingml/2006/main" xmlns:r="http://schemas.openxmlformats.org/officeDocument/2006/relationships" xmlns:p="http://schemas.openxmlformats.org/presentationml/2006/main">
  <p:tag name="HIGHLIGHTER" val="false"/>
</p:tagLst>
</file>

<file path=ppt/tags/tag177.xml><?xml version="1.0" encoding="utf-8"?>
<p:tagLst xmlns:a="http://schemas.openxmlformats.org/drawingml/2006/main" xmlns:r="http://schemas.openxmlformats.org/officeDocument/2006/relationships" xmlns:p="http://schemas.openxmlformats.org/presentationml/2006/main">
  <p:tag name="HIGHLIGHTER" val="false"/>
</p:tagLst>
</file>

<file path=ppt/tags/tag178.xml><?xml version="1.0" encoding="utf-8"?>
<p:tagLst xmlns:a="http://schemas.openxmlformats.org/drawingml/2006/main" xmlns:r="http://schemas.openxmlformats.org/officeDocument/2006/relationships" xmlns:p="http://schemas.openxmlformats.org/presentationml/2006/main">
  <p:tag name="HIGHLIGHTER" val="false"/>
</p:tagLst>
</file>

<file path=ppt/tags/tag179.xml><?xml version="1.0" encoding="utf-8"?>
<p:tagLst xmlns:a="http://schemas.openxmlformats.org/drawingml/2006/main" xmlns:r="http://schemas.openxmlformats.org/officeDocument/2006/relationships" xmlns:p="http://schemas.openxmlformats.org/presentationml/2006/main">
  <p:tag name="HIGHLIGHTER" val="false"/>
</p:tagLst>
</file>

<file path=ppt/tags/tag18.xml><?xml version="1.0" encoding="utf-8"?>
<p:tagLst xmlns:a="http://schemas.openxmlformats.org/drawingml/2006/main" xmlns:r="http://schemas.openxmlformats.org/officeDocument/2006/relationships" xmlns:p="http://schemas.openxmlformats.org/presentationml/2006/main">
  <p:tag name="HIGHLIGHTER" val="false"/>
</p:tagLst>
</file>

<file path=ppt/tags/tag180.xml><?xml version="1.0" encoding="utf-8"?>
<p:tagLst xmlns:a="http://schemas.openxmlformats.org/drawingml/2006/main" xmlns:r="http://schemas.openxmlformats.org/officeDocument/2006/relationships" xmlns:p="http://schemas.openxmlformats.org/presentationml/2006/main">
  <p:tag name="HIGHLIGHTER" val="false"/>
</p:tagLst>
</file>

<file path=ppt/tags/tag181.xml><?xml version="1.0" encoding="utf-8"?>
<p:tagLst xmlns:a="http://schemas.openxmlformats.org/drawingml/2006/main" xmlns:r="http://schemas.openxmlformats.org/officeDocument/2006/relationships" xmlns:p="http://schemas.openxmlformats.org/presentationml/2006/main">
  <p:tag name="HIGHLIGHTER" val="false"/>
</p:tagLst>
</file>

<file path=ppt/tags/tag182.xml><?xml version="1.0" encoding="utf-8"?>
<p:tagLst xmlns:a="http://schemas.openxmlformats.org/drawingml/2006/main" xmlns:r="http://schemas.openxmlformats.org/officeDocument/2006/relationships" xmlns:p="http://schemas.openxmlformats.org/presentationml/2006/main">
  <p:tag name="HIGHLIGHTER" val="false"/>
</p:tagLst>
</file>

<file path=ppt/tags/tag183.xml><?xml version="1.0" encoding="utf-8"?>
<p:tagLst xmlns:a="http://schemas.openxmlformats.org/drawingml/2006/main" xmlns:r="http://schemas.openxmlformats.org/officeDocument/2006/relationships" xmlns:p="http://schemas.openxmlformats.org/presentationml/2006/main">
  <p:tag name="HIGHLIGHTER" val="false"/>
</p:tagLst>
</file>

<file path=ppt/tags/tag184.xml><?xml version="1.0" encoding="utf-8"?>
<p:tagLst xmlns:a="http://schemas.openxmlformats.org/drawingml/2006/main" xmlns:r="http://schemas.openxmlformats.org/officeDocument/2006/relationships" xmlns:p="http://schemas.openxmlformats.org/presentationml/2006/main">
  <p:tag name="HIGHLIGHTER" val="false"/>
</p:tagLst>
</file>

<file path=ppt/tags/tag185.xml><?xml version="1.0" encoding="utf-8"?>
<p:tagLst xmlns:a="http://schemas.openxmlformats.org/drawingml/2006/main" xmlns:r="http://schemas.openxmlformats.org/officeDocument/2006/relationships" xmlns:p="http://schemas.openxmlformats.org/presentationml/2006/main">
  <p:tag name="HIGHLIGHTER" val="false"/>
</p:tagLst>
</file>

<file path=ppt/tags/tag186.xml><?xml version="1.0" encoding="utf-8"?>
<p:tagLst xmlns:a="http://schemas.openxmlformats.org/drawingml/2006/main" xmlns:r="http://schemas.openxmlformats.org/officeDocument/2006/relationships" xmlns:p="http://schemas.openxmlformats.org/presentationml/2006/main">
  <p:tag name="HIGHLIGHTER" val="false"/>
</p:tagLst>
</file>

<file path=ppt/tags/tag187.xml><?xml version="1.0" encoding="utf-8"?>
<p:tagLst xmlns:a="http://schemas.openxmlformats.org/drawingml/2006/main" xmlns:r="http://schemas.openxmlformats.org/officeDocument/2006/relationships" xmlns:p="http://schemas.openxmlformats.org/presentationml/2006/main">
  <p:tag name="HIGHLIGHTER" val="false"/>
</p:tagLst>
</file>

<file path=ppt/tags/tag188.xml><?xml version="1.0" encoding="utf-8"?>
<p:tagLst xmlns:a="http://schemas.openxmlformats.org/drawingml/2006/main" xmlns:r="http://schemas.openxmlformats.org/officeDocument/2006/relationships" xmlns:p="http://schemas.openxmlformats.org/presentationml/2006/main">
  <p:tag name="HIGHLIGHTER" val="false"/>
</p:tagLst>
</file>

<file path=ppt/tags/tag189.xml><?xml version="1.0" encoding="utf-8"?>
<p:tagLst xmlns:a="http://schemas.openxmlformats.org/drawingml/2006/main" xmlns:r="http://schemas.openxmlformats.org/officeDocument/2006/relationships" xmlns:p="http://schemas.openxmlformats.org/presentationml/2006/main">
  <p:tag name="HIGHLIGHTER" val="false"/>
</p:tagLst>
</file>

<file path=ppt/tags/tag19.xml><?xml version="1.0" encoding="utf-8"?>
<p:tagLst xmlns:a="http://schemas.openxmlformats.org/drawingml/2006/main" xmlns:r="http://schemas.openxmlformats.org/officeDocument/2006/relationships" xmlns:p="http://schemas.openxmlformats.org/presentationml/2006/main">
  <p:tag name="HIGHLIGHTER" val="false"/>
</p:tagLst>
</file>

<file path=ppt/tags/tag190.xml><?xml version="1.0" encoding="utf-8"?>
<p:tagLst xmlns:a="http://schemas.openxmlformats.org/drawingml/2006/main" xmlns:r="http://schemas.openxmlformats.org/officeDocument/2006/relationships" xmlns:p="http://schemas.openxmlformats.org/presentationml/2006/main">
  <p:tag name="HIGHLIGHTER" val="false"/>
</p:tagLst>
</file>

<file path=ppt/tags/tag191.xml><?xml version="1.0" encoding="utf-8"?>
<p:tagLst xmlns:a="http://schemas.openxmlformats.org/drawingml/2006/main" xmlns:r="http://schemas.openxmlformats.org/officeDocument/2006/relationships" xmlns:p="http://schemas.openxmlformats.org/presentationml/2006/main">
  <p:tag name="HIGHLIGHTER" val="false"/>
</p:tagLst>
</file>

<file path=ppt/tags/tag192.xml><?xml version="1.0" encoding="utf-8"?>
<p:tagLst xmlns:a="http://schemas.openxmlformats.org/drawingml/2006/main" xmlns:r="http://schemas.openxmlformats.org/officeDocument/2006/relationships" xmlns:p="http://schemas.openxmlformats.org/presentationml/2006/main">
  <p:tag name="HIGHLIGHTER" val="false"/>
</p:tagLst>
</file>

<file path=ppt/tags/tag193.xml><?xml version="1.0" encoding="utf-8"?>
<p:tagLst xmlns:a="http://schemas.openxmlformats.org/drawingml/2006/main" xmlns:r="http://schemas.openxmlformats.org/officeDocument/2006/relationships" xmlns:p="http://schemas.openxmlformats.org/presentationml/2006/main">
  <p:tag name="HIGHLIGHTER" val="false"/>
</p:tagLst>
</file>

<file path=ppt/tags/tag194.xml><?xml version="1.0" encoding="utf-8"?>
<p:tagLst xmlns:a="http://schemas.openxmlformats.org/drawingml/2006/main" xmlns:r="http://schemas.openxmlformats.org/officeDocument/2006/relationships" xmlns:p="http://schemas.openxmlformats.org/presentationml/2006/main">
  <p:tag name="HIGHLIGHTER" val="false"/>
</p:tagLst>
</file>

<file path=ppt/tags/tag195.xml><?xml version="1.0" encoding="utf-8"?>
<p:tagLst xmlns:a="http://schemas.openxmlformats.org/drawingml/2006/main" xmlns:r="http://schemas.openxmlformats.org/officeDocument/2006/relationships" xmlns:p="http://schemas.openxmlformats.org/presentationml/2006/main">
  <p:tag name="HIGHLIGHTER" val="false"/>
</p:tagLst>
</file>

<file path=ppt/tags/tag196.xml><?xml version="1.0" encoding="utf-8"?>
<p:tagLst xmlns:a="http://schemas.openxmlformats.org/drawingml/2006/main" xmlns:r="http://schemas.openxmlformats.org/officeDocument/2006/relationships" xmlns:p="http://schemas.openxmlformats.org/presentationml/2006/main">
  <p:tag name="HIGHLIGHTER" val="false"/>
</p:tagLst>
</file>

<file path=ppt/tags/tag197.xml><?xml version="1.0" encoding="utf-8"?>
<p:tagLst xmlns:a="http://schemas.openxmlformats.org/drawingml/2006/main" xmlns:r="http://schemas.openxmlformats.org/officeDocument/2006/relationships" xmlns:p="http://schemas.openxmlformats.org/presentationml/2006/main">
  <p:tag name="HIGHLIGHTER" val="false"/>
</p:tagLst>
</file>

<file path=ppt/tags/tag198.xml><?xml version="1.0" encoding="utf-8"?>
<p:tagLst xmlns:a="http://schemas.openxmlformats.org/drawingml/2006/main" xmlns:r="http://schemas.openxmlformats.org/officeDocument/2006/relationships" xmlns:p="http://schemas.openxmlformats.org/presentationml/2006/main">
  <p:tag name="HIGHLIGHTER" val="false"/>
</p:tagLst>
</file>

<file path=ppt/tags/tag199.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20.xml><?xml version="1.0" encoding="utf-8"?>
<p:tagLst xmlns:a="http://schemas.openxmlformats.org/drawingml/2006/main" xmlns:r="http://schemas.openxmlformats.org/officeDocument/2006/relationships" xmlns:p="http://schemas.openxmlformats.org/presentationml/2006/main">
  <p:tag name="HIGHLIGHTER" val="false"/>
</p:tagLst>
</file>

<file path=ppt/tags/tag200.xml><?xml version="1.0" encoding="utf-8"?>
<p:tagLst xmlns:a="http://schemas.openxmlformats.org/drawingml/2006/main" xmlns:r="http://schemas.openxmlformats.org/officeDocument/2006/relationships" xmlns:p="http://schemas.openxmlformats.org/presentationml/2006/main">
  <p:tag name="HIGHLIGHTER" val="false"/>
</p:tagLst>
</file>

<file path=ppt/tags/tag201.xml><?xml version="1.0" encoding="utf-8"?>
<p:tagLst xmlns:a="http://schemas.openxmlformats.org/drawingml/2006/main" xmlns:r="http://schemas.openxmlformats.org/officeDocument/2006/relationships" xmlns:p="http://schemas.openxmlformats.org/presentationml/2006/main">
  <p:tag name="HIGHLIGHTER" val="false"/>
</p:tagLst>
</file>

<file path=ppt/tags/tag202.xml><?xml version="1.0" encoding="utf-8"?>
<p:tagLst xmlns:a="http://schemas.openxmlformats.org/drawingml/2006/main" xmlns:r="http://schemas.openxmlformats.org/officeDocument/2006/relationships" xmlns:p="http://schemas.openxmlformats.org/presentationml/2006/main">
  <p:tag name="HIGHLIGHTER" val="false"/>
</p:tagLst>
</file>

<file path=ppt/tags/tag203.xml><?xml version="1.0" encoding="utf-8"?>
<p:tagLst xmlns:a="http://schemas.openxmlformats.org/drawingml/2006/main" xmlns:r="http://schemas.openxmlformats.org/officeDocument/2006/relationships" xmlns:p="http://schemas.openxmlformats.org/presentationml/2006/main">
  <p:tag name="HIGHLIGHTER" val="false"/>
</p:tagLst>
</file>

<file path=ppt/tags/tag204.xml><?xml version="1.0" encoding="utf-8"?>
<p:tagLst xmlns:a="http://schemas.openxmlformats.org/drawingml/2006/main" xmlns:r="http://schemas.openxmlformats.org/officeDocument/2006/relationships" xmlns:p="http://schemas.openxmlformats.org/presentationml/2006/main">
  <p:tag name="HIGHLIGHTER" val="false"/>
</p:tagLst>
</file>

<file path=ppt/tags/tag205.xml><?xml version="1.0" encoding="utf-8"?>
<p:tagLst xmlns:a="http://schemas.openxmlformats.org/drawingml/2006/main" xmlns:r="http://schemas.openxmlformats.org/officeDocument/2006/relationships" xmlns:p="http://schemas.openxmlformats.org/presentationml/2006/main">
  <p:tag name="HIGHLIGHTER" val="false"/>
</p:tagLst>
</file>

<file path=ppt/tags/tag206.xml><?xml version="1.0" encoding="utf-8"?>
<p:tagLst xmlns:a="http://schemas.openxmlformats.org/drawingml/2006/main" xmlns:r="http://schemas.openxmlformats.org/officeDocument/2006/relationships" xmlns:p="http://schemas.openxmlformats.org/presentationml/2006/main">
  <p:tag name="HIGHLIGHTER" val="false"/>
</p:tagLst>
</file>

<file path=ppt/tags/tag207.xml><?xml version="1.0" encoding="utf-8"?>
<p:tagLst xmlns:a="http://schemas.openxmlformats.org/drawingml/2006/main" xmlns:r="http://schemas.openxmlformats.org/officeDocument/2006/relationships" xmlns:p="http://schemas.openxmlformats.org/presentationml/2006/main">
  <p:tag name="HIGHLIGHTER" val="false"/>
</p:tagLst>
</file>

<file path=ppt/tags/tag208.xml><?xml version="1.0" encoding="utf-8"?>
<p:tagLst xmlns:a="http://schemas.openxmlformats.org/drawingml/2006/main" xmlns:r="http://schemas.openxmlformats.org/officeDocument/2006/relationships" xmlns:p="http://schemas.openxmlformats.org/presentationml/2006/main">
  <p:tag name="HIGHLIGHTER" val="false"/>
</p:tagLst>
</file>

<file path=ppt/tags/tag209.xml><?xml version="1.0" encoding="utf-8"?>
<p:tagLst xmlns:a="http://schemas.openxmlformats.org/drawingml/2006/main" xmlns:r="http://schemas.openxmlformats.org/officeDocument/2006/relationships" xmlns:p="http://schemas.openxmlformats.org/presentationml/2006/main">
  <p:tag name="HIGHLIGHTER" val="false"/>
</p:tagLst>
</file>

<file path=ppt/tags/tag21.xml><?xml version="1.0" encoding="utf-8"?>
<p:tagLst xmlns:a="http://schemas.openxmlformats.org/drawingml/2006/main" xmlns:r="http://schemas.openxmlformats.org/officeDocument/2006/relationships" xmlns:p="http://schemas.openxmlformats.org/presentationml/2006/main">
  <p:tag name="HIGHLIGHTER" val="false"/>
</p:tagLst>
</file>

<file path=ppt/tags/tag210.xml><?xml version="1.0" encoding="utf-8"?>
<p:tagLst xmlns:a="http://schemas.openxmlformats.org/drawingml/2006/main" xmlns:r="http://schemas.openxmlformats.org/officeDocument/2006/relationships" xmlns:p="http://schemas.openxmlformats.org/presentationml/2006/main">
  <p:tag name="HIGHLIGHTER" val="false"/>
</p:tagLst>
</file>

<file path=ppt/tags/tag211.xml><?xml version="1.0" encoding="utf-8"?>
<p:tagLst xmlns:a="http://schemas.openxmlformats.org/drawingml/2006/main" xmlns:r="http://schemas.openxmlformats.org/officeDocument/2006/relationships" xmlns:p="http://schemas.openxmlformats.org/presentationml/2006/main">
  <p:tag name="HIGHLIGHTER" val="false"/>
</p:tagLst>
</file>

<file path=ppt/tags/tag212.xml><?xml version="1.0" encoding="utf-8"?>
<p:tagLst xmlns:a="http://schemas.openxmlformats.org/drawingml/2006/main" xmlns:r="http://schemas.openxmlformats.org/officeDocument/2006/relationships" xmlns:p="http://schemas.openxmlformats.org/presentationml/2006/main">
  <p:tag name="HIGHLIGHTER" val="false"/>
</p:tagLst>
</file>

<file path=ppt/tags/tag213.xml><?xml version="1.0" encoding="utf-8"?>
<p:tagLst xmlns:a="http://schemas.openxmlformats.org/drawingml/2006/main" xmlns:r="http://schemas.openxmlformats.org/officeDocument/2006/relationships" xmlns:p="http://schemas.openxmlformats.org/presentationml/2006/main">
  <p:tag name="HIGHLIGHTER" val="false"/>
</p:tagLst>
</file>

<file path=ppt/tags/tag214.xml><?xml version="1.0" encoding="utf-8"?>
<p:tagLst xmlns:a="http://schemas.openxmlformats.org/drawingml/2006/main" xmlns:r="http://schemas.openxmlformats.org/officeDocument/2006/relationships" xmlns:p="http://schemas.openxmlformats.org/presentationml/2006/main">
  <p:tag name="HIGHLIGHTER" val="false"/>
</p:tagLst>
</file>

<file path=ppt/tags/tag215.xml><?xml version="1.0" encoding="utf-8"?>
<p:tagLst xmlns:a="http://schemas.openxmlformats.org/drawingml/2006/main" xmlns:r="http://schemas.openxmlformats.org/officeDocument/2006/relationships" xmlns:p="http://schemas.openxmlformats.org/presentationml/2006/main">
  <p:tag name="HIGHLIGHTER" val="false"/>
</p:tagLst>
</file>

<file path=ppt/tags/tag216.xml><?xml version="1.0" encoding="utf-8"?>
<p:tagLst xmlns:a="http://schemas.openxmlformats.org/drawingml/2006/main" xmlns:r="http://schemas.openxmlformats.org/officeDocument/2006/relationships" xmlns:p="http://schemas.openxmlformats.org/presentationml/2006/main">
  <p:tag name="HIGHLIGHTER" val="false"/>
</p:tagLst>
</file>

<file path=ppt/tags/tag217.xml><?xml version="1.0" encoding="utf-8"?>
<p:tagLst xmlns:a="http://schemas.openxmlformats.org/drawingml/2006/main" xmlns:r="http://schemas.openxmlformats.org/officeDocument/2006/relationships" xmlns:p="http://schemas.openxmlformats.org/presentationml/2006/main">
  <p:tag name="HIGHLIGHTER" val="false"/>
</p:tagLst>
</file>

<file path=ppt/tags/tag218.xml><?xml version="1.0" encoding="utf-8"?>
<p:tagLst xmlns:a="http://schemas.openxmlformats.org/drawingml/2006/main" xmlns:r="http://schemas.openxmlformats.org/officeDocument/2006/relationships" xmlns:p="http://schemas.openxmlformats.org/presentationml/2006/main">
  <p:tag name="HIGHLIGHTER" val="false"/>
</p:tagLst>
</file>

<file path=ppt/tags/tag219.xml><?xml version="1.0" encoding="utf-8"?>
<p:tagLst xmlns:a="http://schemas.openxmlformats.org/drawingml/2006/main" xmlns:r="http://schemas.openxmlformats.org/officeDocument/2006/relationships" xmlns:p="http://schemas.openxmlformats.org/presentationml/2006/main">
  <p:tag name="HIGHLIGHTER" val="false"/>
</p:tagLst>
</file>

<file path=ppt/tags/tag22.xml><?xml version="1.0" encoding="utf-8"?>
<p:tagLst xmlns:a="http://schemas.openxmlformats.org/drawingml/2006/main" xmlns:r="http://schemas.openxmlformats.org/officeDocument/2006/relationships" xmlns:p="http://schemas.openxmlformats.org/presentationml/2006/main">
  <p:tag name="HIGHLIGHTER" val="false"/>
</p:tagLst>
</file>

<file path=ppt/tags/tag220.xml><?xml version="1.0" encoding="utf-8"?>
<p:tagLst xmlns:a="http://schemas.openxmlformats.org/drawingml/2006/main" xmlns:r="http://schemas.openxmlformats.org/officeDocument/2006/relationships" xmlns:p="http://schemas.openxmlformats.org/presentationml/2006/main">
  <p:tag name="HIGHLIGHTER" val="false"/>
</p:tagLst>
</file>

<file path=ppt/tags/tag221.xml><?xml version="1.0" encoding="utf-8"?>
<p:tagLst xmlns:a="http://schemas.openxmlformats.org/drawingml/2006/main" xmlns:r="http://schemas.openxmlformats.org/officeDocument/2006/relationships" xmlns:p="http://schemas.openxmlformats.org/presentationml/2006/main">
  <p:tag name="HIGHLIGHTER" val="false"/>
</p:tagLst>
</file>

<file path=ppt/tags/tag222.xml><?xml version="1.0" encoding="utf-8"?>
<p:tagLst xmlns:a="http://schemas.openxmlformats.org/drawingml/2006/main" xmlns:r="http://schemas.openxmlformats.org/officeDocument/2006/relationships" xmlns:p="http://schemas.openxmlformats.org/presentationml/2006/main">
  <p:tag name="HIGHLIGHTER" val="false"/>
</p:tagLst>
</file>

<file path=ppt/tags/tag223.xml><?xml version="1.0" encoding="utf-8"?>
<p:tagLst xmlns:a="http://schemas.openxmlformats.org/drawingml/2006/main" xmlns:r="http://schemas.openxmlformats.org/officeDocument/2006/relationships" xmlns:p="http://schemas.openxmlformats.org/presentationml/2006/main">
  <p:tag name="HIGHLIGHTER" val="false"/>
</p:tagLst>
</file>

<file path=ppt/tags/tag224.xml><?xml version="1.0" encoding="utf-8"?>
<p:tagLst xmlns:a="http://schemas.openxmlformats.org/drawingml/2006/main" xmlns:r="http://schemas.openxmlformats.org/officeDocument/2006/relationships" xmlns:p="http://schemas.openxmlformats.org/presentationml/2006/main">
  <p:tag name="HIGHLIGHTER" val="false"/>
</p:tagLst>
</file>

<file path=ppt/tags/tag225.xml><?xml version="1.0" encoding="utf-8"?>
<p:tagLst xmlns:a="http://schemas.openxmlformats.org/drawingml/2006/main" xmlns:r="http://schemas.openxmlformats.org/officeDocument/2006/relationships" xmlns:p="http://schemas.openxmlformats.org/presentationml/2006/main">
  <p:tag name="HIGHLIGHTER" val="false"/>
</p:tagLst>
</file>

<file path=ppt/tags/tag226.xml><?xml version="1.0" encoding="utf-8"?>
<p:tagLst xmlns:a="http://schemas.openxmlformats.org/drawingml/2006/main" xmlns:r="http://schemas.openxmlformats.org/officeDocument/2006/relationships" xmlns:p="http://schemas.openxmlformats.org/presentationml/2006/main">
  <p:tag name="HIGHLIGHTER" val="false"/>
</p:tagLst>
</file>

<file path=ppt/tags/tag227.xml><?xml version="1.0" encoding="utf-8"?>
<p:tagLst xmlns:a="http://schemas.openxmlformats.org/drawingml/2006/main" xmlns:r="http://schemas.openxmlformats.org/officeDocument/2006/relationships" xmlns:p="http://schemas.openxmlformats.org/presentationml/2006/main">
  <p:tag name="HIGHLIGHTER" val="false"/>
</p:tagLst>
</file>

<file path=ppt/tags/tag228.xml><?xml version="1.0" encoding="utf-8"?>
<p:tagLst xmlns:a="http://schemas.openxmlformats.org/drawingml/2006/main" xmlns:r="http://schemas.openxmlformats.org/officeDocument/2006/relationships" xmlns:p="http://schemas.openxmlformats.org/presentationml/2006/main">
  <p:tag name="HIGHLIGHTER" val="false"/>
</p:tagLst>
</file>

<file path=ppt/tags/tag229.xml><?xml version="1.0" encoding="utf-8"?>
<p:tagLst xmlns:a="http://schemas.openxmlformats.org/drawingml/2006/main" xmlns:r="http://schemas.openxmlformats.org/officeDocument/2006/relationships" xmlns:p="http://schemas.openxmlformats.org/presentationml/2006/main">
  <p:tag name="HIGHLIGHTER" val="false"/>
</p:tagLst>
</file>

<file path=ppt/tags/tag23.xml><?xml version="1.0" encoding="utf-8"?>
<p:tagLst xmlns:a="http://schemas.openxmlformats.org/drawingml/2006/main" xmlns:r="http://schemas.openxmlformats.org/officeDocument/2006/relationships" xmlns:p="http://schemas.openxmlformats.org/presentationml/2006/main">
  <p:tag name="HIGHLIGHTER" val="false"/>
</p:tagLst>
</file>

<file path=ppt/tags/tag230.xml><?xml version="1.0" encoding="utf-8"?>
<p:tagLst xmlns:a="http://schemas.openxmlformats.org/drawingml/2006/main" xmlns:r="http://schemas.openxmlformats.org/officeDocument/2006/relationships" xmlns:p="http://schemas.openxmlformats.org/presentationml/2006/main">
  <p:tag name="HIGHLIGHTER" val="false"/>
</p:tagLst>
</file>

<file path=ppt/tags/tag231.xml><?xml version="1.0" encoding="utf-8"?>
<p:tagLst xmlns:a="http://schemas.openxmlformats.org/drawingml/2006/main" xmlns:r="http://schemas.openxmlformats.org/officeDocument/2006/relationships" xmlns:p="http://schemas.openxmlformats.org/presentationml/2006/main">
  <p:tag name="HIGHLIGHTER" val="false"/>
</p:tagLst>
</file>

<file path=ppt/tags/tag232.xml><?xml version="1.0" encoding="utf-8"?>
<p:tagLst xmlns:a="http://schemas.openxmlformats.org/drawingml/2006/main" xmlns:r="http://schemas.openxmlformats.org/officeDocument/2006/relationships" xmlns:p="http://schemas.openxmlformats.org/presentationml/2006/main">
  <p:tag name="HIGHLIGHTER" val="false"/>
</p:tagLst>
</file>

<file path=ppt/tags/tag233.xml><?xml version="1.0" encoding="utf-8"?>
<p:tagLst xmlns:a="http://schemas.openxmlformats.org/drawingml/2006/main" xmlns:r="http://schemas.openxmlformats.org/officeDocument/2006/relationships" xmlns:p="http://schemas.openxmlformats.org/presentationml/2006/main">
  <p:tag name="HIGHLIGHTER" val="false"/>
</p:tagLst>
</file>

<file path=ppt/tags/tag234.xml><?xml version="1.0" encoding="utf-8"?>
<p:tagLst xmlns:a="http://schemas.openxmlformats.org/drawingml/2006/main" xmlns:r="http://schemas.openxmlformats.org/officeDocument/2006/relationships" xmlns:p="http://schemas.openxmlformats.org/presentationml/2006/main">
  <p:tag name="HIGHLIGHTER" val="false"/>
</p:tagLst>
</file>

<file path=ppt/tags/tag235.xml><?xml version="1.0" encoding="utf-8"?>
<p:tagLst xmlns:a="http://schemas.openxmlformats.org/drawingml/2006/main" xmlns:r="http://schemas.openxmlformats.org/officeDocument/2006/relationships" xmlns:p="http://schemas.openxmlformats.org/presentationml/2006/main">
  <p:tag name="HIGHLIGHTER" val="false"/>
</p:tagLst>
</file>

<file path=ppt/tags/tag236.xml><?xml version="1.0" encoding="utf-8"?>
<p:tagLst xmlns:a="http://schemas.openxmlformats.org/drawingml/2006/main" xmlns:r="http://schemas.openxmlformats.org/officeDocument/2006/relationships" xmlns:p="http://schemas.openxmlformats.org/presentationml/2006/main">
  <p:tag name="HIGHLIGHTER" val="false"/>
</p:tagLst>
</file>

<file path=ppt/tags/tag237.xml><?xml version="1.0" encoding="utf-8"?>
<p:tagLst xmlns:a="http://schemas.openxmlformats.org/drawingml/2006/main" xmlns:r="http://schemas.openxmlformats.org/officeDocument/2006/relationships" xmlns:p="http://schemas.openxmlformats.org/presentationml/2006/main">
  <p:tag name="HIGHLIGHTER" val="false"/>
</p:tagLst>
</file>

<file path=ppt/tags/tag238.xml><?xml version="1.0" encoding="utf-8"?>
<p:tagLst xmlns:a="http://schemas.openxmlformats.org/drawingml/2006/main" xmlns:r="http://schemas.openxmlformats.org/officeDocument/2006/relationships" xmlns:p="http://schemas.openxmlformats.org/presentationml/2006/main">
  <p:tag name="HIGHLIGHTER" val="false"/>
</p:tagLst>
</file>

<file path=ppt/tags/tag239.xml><?xml version="1.0" encoding="utf-8"?>
<p:tagLst xmlns:a="http://schemas.openxmlformats.org/drawingml/2006/main" xmlns:r="http://schemas.openxmlformats.org/officeDocument/2006/relationships" xmlns:p="http://schemas.openxmlformats.org/presentationml/2006/main">
  <p:tag name="HIGHLIGHTER" val="false"/>
</p:tagLst>
</file>

<file path=ppt/tags/tag24.xml><?xml version="1.0" encoding="utf-8"?>
<p:tagLst xmlns:a="http://schemas.openxmlformats.org/drawingml/2006/main" xmlns:r="http://schemas.openxmlformats.org/officeDocument/2006/relationships" xmlns:p="http://schemas.openxmlformats.org/presentationml/2006/main">
  <p:tag name="HIGHLIGHTER" val="false"/>
</p:tagLst>
</file>

<file path=ppt/tags/tag240.xml><?xml version="1.0" encoding="utf-8"?>
<p:tagLst xmlns:a="http://schemas.openxmlformats.org/drawingml/2006/main" xmlns:r="http://schemas.openxmlformats.org/officeDocument/2006/relationships" xmlns:p="http://schemas.openxmlformats.org/presentationml/2006/main">
  <p:tag name="HIGHLIGHTER" val="false"/>
</p:tagLst>
</file>

<file path=ppt/tags/tag241.xml><?xml version="1.0" encoding="utf-8"?>
<p:tagLst xmlns:a="http://schemas.openxmlformats.org/drawingml/2006/main" xmlns:r="http://schemas.openxmlformats.org/officeDocument/2006/relationships" xmlns:p="http://schemas.openxmlformats.org/presentationml/2006/main">
  <p:tag name="HIGHLIGHTER" val="false"/>
</p:tagLst>
</file>

<file path=ppt/tags/tag242.xml><?xml version="1.0" encoding="utf-8"?>
<p:tagLst xmlns:a="http://schemas.openxmlformats.org/drawingml/2006/main" xmlns:r="http://schemas.openxmlformats.org/officeDocument/2006/relationships" xmlns:p="http://schemas.openxmlformats.org/presentationml/2006/main">
  <p:tag name="HIGHLIGHTER" val="false"/>
</p:tagLst>
</file>

<file path=ppt/tags/tag243.xml><?xml version="1.0" encoding="utf-8"?>
<p:tagLst xmlns:a="http://schemas.openxmlformats.org/drawingml/2006/main" xmlns:r="http://schemas.openxmlformats.org/officeDocument/2006/relationships" xmlns:p="http://schemas.openxmlformats.org/presentationml/2006/main">
  <p:tag name="HIGHLIGHTER" val="false"/>
</p:tagLst>
</file>

<file path=ppt/tags/tag244.xml><?xml version="1.0" encoding="utf-8"?>
<p:tagLst xmlns:a="http://schemas.openxmlformats.org/drawingml/2006/main" xmlns:r="http://schemas.openxmlformats.org/officeDocument/2006/relationships" xmlns:p="http://schemas.openxmlformats.org/presentationml/2006/main">
  <p:tag name="HIGHLIGHTER" val="false"/>
</p:tagLst>
</file>

<file path=ppt/tags/tag245.xml><?xml version="1.0" encoding="utf-8"?>
<p:tagLst xmlns:a="http://schemas.openxmlformats.org/drawingml/2006/main" xmlns:r="http://schemas.openxmlformats.org/officeDocument/2006/relationships" xmlns:p="http://schemas.openxmlformats.org/presentationml/2006/main">
  <p:tag name="HIGHLIGHTER" val="false"/>
</p:tagLst>
</file>

<file path=ppt/tags/tag246.xml><?xml version="1.0" encoding="utf-8"?>
<p:tagLst xmlns:a="http://schemas.openxmlformats.org/drawingml/2006/main" xmlns:r="http://schemas.openxmlformats.org/officeDocument/2006/relationships" xmlns:p="http://schemas.openxmlformats.org/presentationml/2006/main">
  <p:tag name="HIGHLIGHTER" val="false"/>
</p:tagLst>
</file>

<file path=ppt/tags/tag247.xml><?xml version="1.0" encoding="utf-8"?>
<p:tagLst xmlns:a="http://schemas.openxmlformats.org/drawingml/2006/main" xmlns:r="http://schemas.openxmlformats.org/officeDocument/2006/relationships" xmlns:p="http://schemas.openxmlformats.org/presentationml/2006/main">
  <p:tag name="HIGHLIGHTER" val="false"/>
</p:tagLst>
</file>

<file path=ppt/tags/tag248.xml><?xml version="1.0" encoding="utf-8"?>
<p:tagLst xmlns:a="http://schemas.openxmlformats.org/drawingml/2006/main" xmlns:r="http://schemas.openxmlformats.org/officeDocument/2006/relationships" xmlns:p="http://schemas.openxmlformats.org/presentationml/2006/main">
  <p:tag name="HIGHLIGHTER" val="false"/>
</p:tagLst>
</file>

<file path=ppt/tags/tag249.xml><?xml version="1.0" encoding="utf-8"?>
<p:tagLst xmlns:a="http://schemas.openxmlformats.org/drawingml/2006/main" xmlns:r="http://schemas.openxmlformats.org/officeDocument/2006/relationships" xmlns:p="http://schemas.openxmlformats.org/presentationml/2006/main">
  <p:tag name="HIGHLIGHTER" val="false"/>
</p:tagLst>
</file>

<file path=ppt/tags/tag25.xml><?xml version="1.0" encoding="utf-8"?>
<p:tagLst xmlns:a="http://schemas.openxmlformats.org/drawingml/2006/main" xmlns:r="http://schemas.openxmlformats.org/officeDocument/2006/relationships" xmlns:p="http://schemas.openxmlformats.org/presentationml/2006/main">
  <p:tag name="HIGHLIGHTER" val="false"/>
</p:tagLst>
</file>

<file path=ppt/tags/tag250.xml><?xml version="1.0" encoding="utf-8"?>
<p:tagLst xmlns:a="http://schemas.openxmlformats.org/drawingml/2006/main" xmlns:r="http://schemas.openxmlformats.org/officeDocument/2006/relationships" xmlns:p="http://schemas.openxmlformats.org/presentationml/2006/main">
  <p:tag name="HIGHLIGHTER" val="false"/>
</p:tagLst>
</file>

<file path=ppt/tags/tag251.xml><?xml version="1.0" encoding="utf-8"?>
<p:tagLst xmlns:a="http://schemas.openxmlformats.org/drawingml/2006/main" xmlns:r="http://schemas.openxmlformats.org/officeDocument/2006/relationships" xmlns:p="http://schemas.openxmlformats.org/presentationml/2006/main">
  <p:tag name="HIGHLIGHTER" val="false"/>
</p:tagLst>
</file>

<file path=ppt/tags/tag252.xml><?xml version="1.0" encoding="utf-8"?>
<p:tagLst xmlns:a="http://schemas.openxmlformats.org/drawingml/2006/main" xmlns:r="http://schemas.openxmlformats.org/officeDocument/2006/relationships" xmlns:p="http://schemas.openxmlformats.org/presentationml/2006/main">
  <p:tag name="HIGHLIGHTER" val="false"/>
</p:tagLst>
</file>

<file path=ppt/tags/tag253.xml><?xml version="1.0" encoding="utf-8"?>
<p:tagLst xmlns:a="http://schemas.openxmlformats.org/drawingml/2006/main" xmlns:r="http://schemas.openxmlformats.org/officeDocument/2006/relationships" xmlns:p="http://schemas.openxmlformats.org/presentationml/2006/main">
  <p:tag name="HIGHLIGHTER" val="false"/>
</p:tagLst>
</file>

<file path=ppt/tags/tag254.xml><?xml version="1.0" encoding="utf-8"?>
<p:tagLst xmlns:a="http://schemas.openxmlformats.org/drawingml/2006/main" xmlns:r="http://schemas.openxmlformats.org/officeDocument/2006/relationships" xmlns:p="http://schemas.openxmlformats.org/presentationml/2006/main">
  <p:tag name="HIGHLIGHTER" val="false"/>
</p:tagLst>
</file>

<file path=ppt/tags/tag255.xml><?xml version="1.0" encoding="utf-8"?>
<p:tagLst xmlns:a="http://schemas.openxmlformats.org/drawingml/2006/main" xmlns:r="http://schemas.openxmlformats.org/officeDocument/2006/relationships" xmlns:p="http://schemas.openxmlformats.org/presentationml/2006/main">
  <p:tag name="HIGHLIGHTER" val="false"/>
</p:tagLst>
</file>

<file path=ppt/tags/tag256.xml><?xml version="1.0" encoding="utf-8"?>
<p:tagLst xmlns:a="http://schemas.openxmlformats.org/drawingml/2006/main" xmlns:r="http://schemas.openxmlformats.org/officeDocument/2006/relationships" xmlns:p="http://schemas.openxmlformats.org/presentationml/2006/main">
  <p:tag name="HIGHLIGHTER" val="false"/>
</p:tagLst>
</file>

<file path=ppt/tags/tag257.xml><?xml version="1.0" encoding="utf-8"?>
<p:tagLst xmlns:a="http://schemas.openxmlformats.org/drawingml/2006/main" xmlns:r="http://schemas.openxmlformats.org/officeDocument/2006/relationships" xmlns:p="http://schemas.openxmlformats.org/presentationml/2006/main">
  <p:tag name="HIGHLIGHTER" val="false"/>
</p:tagLst>
</file>

<file path=ppt/tags/tag258.xml><?xml version="1.0" encoding="utf-8"?>
<p:tagLst xmlns:a="http://schemas.openxmlformats.org/drawingml/2006/main" xmlns:r="http://schemas.openxmlformats.org/officeDocument/2006/relationships" xmlns:p="http://schemas.openxmlformats.org/presentationml/2006/main">
  <p:tag name="HIGHLIGHTER" val="false"/>
</p:tagLst>
</file>

<file path=ppt/tags/tag259.xml><?xml version="1.0" encoding="utf-8"?>
<p:tagLst xmlns:a="http://schemas.openxmlformats.org/drawingml/2006/main" xmlns:r="http://schemas.openxmlformats.org/officeDocument/2006/relationships" xmlns:p="http://schemas.openxmlformats.org/presentationml/2006/main">
  <p:tag name="HIGHLIGHTER" val="false"/>
</p:tagLst>
</file>

<file path=ppt/tags/tag26.xml><?xml version="1.0" encoding="utf-8"?>
<p:tagLst xmlns:a="http://schemas.openxmlformats.org/drawingml/2006/main" xmlns:r="http://schemas.openxmlformats.org/officeDocument/2006/relationships" xmlns:p="http://schemas.openxmlformats.org/presentationml/2006/main">
  <p:tag name="HIGHLIGHTER" val="false"/>
</p:tagLst>
</file>

<file path=ppt/tags/tag260.xml><?xml version="1.0" encoding="utf-8"?>
<p:tagLst xmlns:a="http://schemas.openxmlformats.org/drawingml/2006/main" xmlns:r="http://schemas.openxmlformats.org/officeDocument/2006/relationships" xmlns:p="http://schemas.openxmlformats.org/presentationml/2006/main">
  <p:tag name="HIGHLIGHTER" val="false"/>
</p:tagLst>
</file>

<file path=ppt/tags/tag261.xml><?xml version="1.0" encoding="utf-8"?>
<p:tagLst xmlns:a="http://schemas.openxmlformats.org/drawingml/2006/main" xmlns:r="http://schemas.openxmlformats.org/officeDocument/2006/relationships" xmlns:p="http://schemas.openxmlformats.org/presentationml/2006/main">
  <p:tag name="HIGHLIGHTER" val="false"/>
</p:tagLst>
</file>

<file path=ppt/tags/tag262.xml><?xml version="1.0" encoding="utf-8"?>
<p:tagLst xmlns:a="http://schemas.openxmlformats.org/drawingml/2006/main" xmlns:r="http://schemas.openxmlformats.org/officeDocument/2006/relationships" xmlns:p="http://schemas.openxmlformats.org/presentationml/2006/main">
  <p:tag name="HIGHLIGHTER" val="false"/>
</p:tagLst>
</file>

<file path=ppt/tags/tag263.xml><?xml version="1.0" encoding="utf-8"?>
<p:tagLst xmlns:a="http://schemas.openxmlformats.org/drawingml/2006/main" xmlns:r="http://schemas.openxmlformats.org/officeDocument/2006/relationships" xmlns:p="http://schemas.openxmlformats.org/presentationml/2006/main">
  <p:tag name="HIGHLIGHTER" val="false"/>
</p:tagLst>
</file>

<file path=ppt/tags/tag264.xml><?xml version="1.0" encoding="utf-8"?>
<p:tagLst xmlns:a="http://schemas.openxmlformats.org/drawingml/2006/main" xmlns:r="http://schemas.openxmlformats.org/officeDocument/2006/relationships" xmlns:p="http://schemas.openxmlformats.org/presentationml/2006/main">
  <p:tag name="HIGHLIGHTER" val="false"/>
</p:tagLst>
</file>

<file path=ppt/tags/tag265.xml><?xml version="1.0" encoding="utf-8"?>
<p:tagLst xmlns:a="http://schemas.openxmlformats.org/drawingml/2006/main" xmlns:r="http://schemas.openxmlformats.org/officeDocument/2006/relationships" xmlns:p="http://schemas.openxmlformats.org/presentationml/2006/main">
  <p:tag name="HIGHLIGHTER" val="false"/>
</p:tagLst>
</file>

<file path=ppt/tags/tag266.xml><?xml version="1.0" encoding="utf-8"?>
<p:tagLst xmlns:a="http://schemas.openxmlformats.org/drawingml/2006/main" xmlns:r="http://schemas.openxmlformats.org/officeDocument/2006/relationships" xmlns:p="http://schemas.openxmlformats.org/presentationml/2006/main">
  <p:tag name="HIGHLIGHTER" val="false"/>
</p:tagLst>
</file>

<file path=ppt/tags/tag267.xml><?xml version="1.0" encoding="utf-8"?>
<p:tagLst xmlns:a="http://schemas.openxmlformats.org/drawingml/2006/main" xmlns:r="http://schemas.openxmlformats.org/officeDocument/2006/relationships" xmlns:p="http://schemas.openxmlformats.org/presentationml/2006/main">
  <p:tag name="HIGHLIGHTER" val="false"/>
</p:tagLst>
</file>

<file path=ppt/tags/tag268.xml><?xml version="1.0" encoding="utf-8"?>
<p:tagLst xmlns:a="http://schemas.openxmlformats.org/drawingml/2006/main" xmlns:r="http://schemas.openxmlformats.org/officeDocument/2006/relationships" xmlns:p="http://schemas.openxmlformats.org/presentationml/2006/main">
  <p:tag name="HIGHLIGHTER" val="false"/>
</p:tagLst>
</file>

<file path=ppt/tags/tag269.xml><?xml version="1.0" encoding="utf-8"?>
<p:tagLst xmlns:a="http://schemas.openxmlformats.org/drawingml/2006/main" xmlns:r="http://schemas.openxmlformats.org/officeDocument/2006/relationships" xmlns:p="http://schemas.openxmlformats.org/presentationml/2006/main">
  <p:tag name="HIGHLIGHTER" val="false"/>
</p:tagLst>
</file>

<file path=ppt/tags/tag27.xml><?xml version="1.0" encoding="utf-8"?>
<p:tagLst xmlns:a="http://schemas.openxmlformats.org/drawingml/2006/main" xmlns:r="http://schemas.openxmlformats.org/officeDocument/2006/relationships" xmlns:p="http://schemas.openxmlformats.org/presentationml/2006/main">
  <p:tag name="HIGHLIGHTER" val="false"/>
</p:tagLst>
</file>

<file path=ppt/tags/tag270.xml><?xml version="1.0" encoding="utf-8"?>
<p:tagLst xmlns:a="http://schemas.openxmlformats.org/drawingml/2006/main" xmlns:r="http://schemas.openxmlformats.org/officeDocument/2006/relationships" xmlns:p="http://schemas.openxmlformats.org/presentationml/2006/main">
  <p:tag name="HIGHLIGHTER" val="false"/>
</p:tagLst>
</file>

<file path=ppt/tags/tag271.xml><?xml version="1.0" encoding="utf-8"?>
<p:tagLst xmlns:a="http://schemas.openxmlformats.org/drawingml/2006/main" xmlns:r="http://schemas.openxmlformats.org/officeDocument/2006/relationships" xmlns:p="http://schemas.openxmlformats.org/presentationml/2006/main">
  <p:tag name="HIGHLIGHTER" val="false"/>
</p:tagLst>
</file>

<file path=ppt/tags/tag272.xml><?xml version="1.0" encoding="utf-8"?>
<p:tagLst xmlns:a="http://schemas.openxmlformats.org/drawingml/2006/main" xmlns:r="http://schemas.openxmlformats.org/officeDocument/2006/relationships" xmlns:p="http://schemas.openxmlformats.org/presentationml/2006/main">
  <p:tag name="HIGHLIGHTER" val="false"/>
</p:tagLst>
</file>

<file path=ppt/tags/tag273.xml><?xml version="1.0" encoding="utf-8"?>
<p:tagLst xmlns:a="http://schemas.openxmlformats.org/drawingml/2006/main" xmlns:r="http://schemas.openxmlformats.org/officeDocument/2006/relationships" xmlns:p="http://schemas.openxmlformats.org/presentationml/2006/main">
  <p:tag name="HIGHLIGHTER" val="false"/>
</p:tagLst>
</file>

<file path=ppt/tags/tag274.xml><?xml version="1.0" encoding="utf-8"?>
<p:tagLst xmlns:a="http://schemas.openxmlformats.org/drawingml/2006/main" xmlns:r="http://schemas.openxmlformats.org/officeDocument/2006/relationships" xmlns:p="http://schemas.openxmlformats.org/presentationml/2006/main">
  <p:tag name="HIGHLIGHTER" val="false"/>
</p:tagLst>
</file>

<file path=ppt/tags/tag275.xml><?xml version="1.0" encoding="utf-8"?>
<p:tagLst xmlns:a="http://schemas.openxmlformats.org/drawingml/2006/main" xmlns:r="http://schemas.openxmlformats.org/officeDocument/2006/relationships" xmlns:p="http://schemas.openxmlformats.org/presentationml/2006/main">
  <p:tag name="HIGHLIGHTER" val="false"/>
</p:tagLst>
</file>

<file path=ppt/tags/tag276.xml><?xml version="1.0" encoding="utf-8"?>
<p:tagLst xmlns:a="http://schemas.openxmlformats.org/drawingml/2006/main" xmlns:r="http://schemas.openxmlformats.org/officeDocument/2006/relationships" xmlns:p="http://schemas.openxmlformats.org/presentationml/2006/main">
  <p:tag name="HIGHLIGHTER" val="false"/>
</p:tagLst>
</file>

<file path=ppt/tags/tag277.xml><?xml version="1.0" encoding="utf-8"?>
<p:tagLst xmlns:a="http://schemas.openxmlformats.org/drawingml/2006/main" xmlns:r="http://schemas.openxmlformats.org/officeDocument/2006/relationships" xmlns:p="http://schemas.openxmlformats.org/presentationml/2006/main">
  <p:tag name="HIGHLIGHTER" val="false"/>
</p:tagLst>
</file>

<file path=ppt/tags/tag278.xml><?xml version="1.0" encoding="utf-8"?>
<p:tagLst xmlns:a="http://schemas.openxmlformats.org/drawingml/2006/main" xmlns:r="http://schemas.openxmlformats.org/officeDocument/2006/relationships" xmlns:p="http://schemas.openxmlformats.org/presentationml/2006/main">
  <p:tag name="HIGHLIGHTER" val="false"/>
</p:tagLst>
</file>

<file path=ppt/tags/tag279.xml><?xml version="1.0" encoding="utf-8"?>
<p:tagLst xmlns:a="http://schemas.openxmlformats.org/drawingml/2006/main" xmlns:r="http://schemas.openxmlformats.org/officeDocument/2006/relationships" xmlns:p="http://schemas.openxmlformats.org/presentationml/2006/main">
  <p:tag name="HIGHLIGHTER" val="false"/>
</p:tagLst>
</file>

<file path=ppt/tags/tag28.xml><?xml version="1.0" encoding="utf-8"?>
<p:tagLst xmlns:a="http://schemas.openxmlformats.org/drawingml/2006/main" xmlns:r="http://schemas.openxmlformats.org/officeDocument/2006/relationships" xmlns:p="http://schemas.openxmlformats.org/presentationml/2006/main">
  <p:tag name="HIGHLIGHTER" val="false"/>
</p:tagLst>
</file>

<file path=ppt/tags/tag280.xml><?xml version="1.0" encoding="utf-8"?>
<p:tagLst xmlns:a="http://schemas.openxmlformats.org/drawingml/2006/main" xmlns:r="http://schemas.openxmlformats.org/officeDocument/2006/relationships" xmlns:p="http://schemas.openxmlformats.org/presentationml/2006/main">
  <p:tag name="HIGHLIGHTER" val="false"/>
</p:tagLst>
</file>

<file path=ppt/tags/tag281.xml><?xml version="1.0" encoding="utf-8"?>
<p:tagLst xmlns:a="http://schemas.openxmlformats.org/drawingml/2006/main" xmlns:r="http://schemas.openxmlformats.org/officeDocument/2006/relationships" xmlns:p="http://schemas.openxmlformats.org/presentationml/2006/main">
  <p:tag name="HIGHLIGHTER" val="false"/>
</p:tagLst>
</file>

<file path=ppt/tags/tag282.xml><?xml version="1.0" encoding="utf-8"?>
<p:tagLst xmlns:a="http://schemas.openxmlformats.org/drawingml/2006/main" xmlns:r="http://schemas.openxmlformats.org/officeDocument/2006/relationships" xmlns:p="http://schemas.openxmlformats.org/presentationml/2006/main">
  <p:tag name="HIGHLIGHTER" val="false"/>
</p:tagLst>
</file>

<file path=ppt/tags/tag283.xml><?xml version="1.0" encoding="utf-8"?>
<p:tagLst xmlns:a="http://schemas.openxmlformats.org/drawingml/2006/main" xmlns:r="http://schemas.openxmlformats.org/officeDocument/2006/relationships" xmlns:p="http://schemas.openxmlformats.org/presentationml/2006/main">
  <p:tag name="HIGHLIGHTER" val="false"/>
</p:tagLst>
</file>

<file path=ppt/tags/tag284.xml><?xml version="1.0" encoding="utf-8"?>
<p:tagLst xmlns:a="http://schemas.openxmlformats.org/drawingml/2006/main" xmlns:r="http://schemas.openxmlformats.org/officeDocument/2006/relationships" xmlns:p="http://schemas.openxmlformats.org/presentationml/2006/main">
  <p:tag name="HIGHLIGHTER" val="false"/>
</p:tagLst>
</file>

<file path=ppt/tags/tag285.xml><?xml version="1.0" encoding="utf-8"?>
<p:tagLst xmlns:a="http://schemas.openxmlformats.org/drawingml/2006/main" xmlns:r="http://schemas.openxmlformats.org/officeDocument/2006/relationships" xmlns:p="http://schemas.openxmlformats.org/presentationml/2006/main">
  <p:tag name="HIGHLIGHTER" val="false"/>
</p:tagLst>
</file>

<file path=ppt/tags/tag286.xml><?xml version="1.0" encoding="utf-8"?>
<p:tagLst xmlns:a="http://schemas.openxmlformats.org/drawingml/2006/main" xmlns:r="http://schemas.openxmlformats.org/officeDocument/2006/relationships" xmlns:p="http://schemas.openxmlformats.org/presentationml/2006/main">
  <p:tag name="HIGHLIGHTER" val="false"/>
</p:tagLst>
</file>

<file path=ppt/tags/tag287.xml><?xml version="1.0" encoding="utf-8"?>
<p:tagLst xmlns:a="http://schemas.openxmlformats.org/drawingml/2006/main" xmlns:r="http://schemas.openxmlformats.org/officeDocument/2006/relationships" xmlns:p="http://schemas.openxmlformats.org/presentationml/2006/main">
  <p:tag name="HIGHLIGHTER" val="false"/>
</p:tagLst>
</file>

<file path=ppt/tags/tag288.xml><?xml version="1.0" encoding="utf-8"?>
<p:tagLst xmlns:a="http://schemas.openxmlformats.org/drawingml/2006/main" xmlns:r="http://schemas.openxmlformats.org/officeDocument/2006/relationships" xmlns:p="http://schemas.openxmlformats.org/presentationml/2006/main">
  <p:tag name="HIGHLIGHTER" val="false"/>
</p:tagLst>
</file>

<file path=ppt/tags/tag289.xml><?xml version="1.0" encoding="utf-8"?>
<p:tagLst xmlns:a="http://schemas.openxmlformats.org/drawingml/2006/main" xmlns:r="http://schemas.openxmlformats.org/officeDocument/2006/relationships" xmlns:p="http://schemas.openxmlformats.org/presentationml/2006/main">
  <p:tag name="HIGHLIGHTER" val="false"/>
</p:tagLst>
</file>

<file path=ppt/tags/tag29.xml><?xml version="1.0" encoding="utf-8"?>
<p:tagLst xmlns:a="http://schemas.openxmlformats.org/drawingml/2006/main" xmlns:r="http://schemas.openxmlformats.org/officeDocument/2006/relationships" xmlns:p="http://schemas.openxmlformats.org/presentationml/2006/main">
  <p:tag name="HIGHLIGHTER" val="false"/>
</p:tagLst>
</file>

<file path=ppt/tags/tag290.xml><?xml version="1.0" encoding="utf-8"?>
<p:tagLst xmlns:a="http://schemas.openxmlformats.org/drawingml/2006/main" xmlns:r="http://schemas.openxmlformats.org/officeDocument/2006/relationships" xmlns:p="http://schemas.openxmlformats.org/presentationml/2006/main">
  <p:tag name="HIGHLIGHTER" val="false"/>
</p:tagLst>
</file>

<file path=ppt/tags/tag291.xml><?xml version="1.0" encoding="utf-8"?>
<p:tagLst xmlns:a="http://schemas.openxmlformats.org/drawingml/2006/main" xmlns:r="http://schemas.openxmlformats.org/officeDocument/2006/relationships" xmlns:p="http://schemas.openxmlformats.org/presentationml/2006/main">
  <p:tag name="HIGHLIGHTER" val="false"/>
</p:tagLst>
</file>

<file path=ppt/tags/tag292.xml><?xml version="1.0" encoding="utf-8"?>
<p:tagLst xmlns:a="http://schemas.openxmlformats.org/drawingml/2006/main" xmlns:r="http://schemas.openxmlformats.org/officeDocument/2006/relationships" xmlns:p="http://schemas.openxmlformats.org/presentationml/2006/main">
  <p:tag name="HIGHLIGHTER" val="false"/>
</p:tagLst>
</file>

<file path=ppt/tags/tag293.xml><?xml version="1.0" encoding="utf-8"?>
<p:tagLst xmlns:a="http://schemas.openxmlformats.org/drawingml/2006/main" xmlns:r="http://schemas.openxmlformats.org/officeDocument/2006/relationships" xmlns:p="http://schemas.openxmlformats.org/presentationml/2006/main">
  <p:tag name="HIGHLIGHTER" val="false"/>
</p:tagLst>
</file>

<file path=ppt/tags/tag294.xml><?xml version="1.0" encoding="utf-8"?>
<p:tagLst xmlns:a="http://schemas.openxmlformats.org/drawingml/2006/main" xmlns:r="http://schemas.openxmlformats.org/officeDocument/2006/relationships" xmlns:p="http://schemas.openxmlformats.org/presentationml/2006/main">
  <p:tag name="HIGHLIGHTER" val="false"/>
</p:tagLst>
</file>

<file path=ppt/tags/tag295.xml><?xml version="1.0" encoding="utf-8"?>
<p:tagLst xmlns:a="http://schemas.openxmlformats.org/drawingml/2006/main" xmlns:r="http://schemas.openxmlformats.org/officeDocument/2006/relationships" xmlns:p="http://schemas.openxmlformats.org/presentationml/2006/main">
  <p:tag name="HIGHLIGHTER" val="false"/>
</p:tagLst>
</file>

<file path=ppt/tags/tag296.xml><?xml version="1.0" encoding="utf-8"?>
<p:tagLst xmlns:a="http://schemas.openxmlformats.org/drawingml/2006/main" xmlns:r="http://schemas.openxmlformats.org/officeDocument/2006/relationships" xmlns:p="http://schemas.openxmlformats.org/presentationml/2006/main">
  <p:tag name="HIGHLIGHTER" val="false"/>
</p:tagLst>
</file>

<file path=ppt/tags/tag297.xml><?xml version="1.0" encoding="utf-8"?>
<p:tagLst xmlns:a="http://schemas.openxmlformats.org/drawingml/2006/main" xmlns:r="http://schemas.openxmlformats.org/officeDocument/2006/relationships" xmlns:p="http://schemas.openxmlformats.org/presentationml/2006/main">
  <p:tag name="HIGHLIGHTER" val="false"/>
</p:tagLst>
</file>

<file path=ppt/tags/tag298.xml><?xml version="1.0" encoding="utf-8"?>
<p:tagLst xmlns:a="http://schemas.openxmlformats.org/drawingml/2006/main" xmlns:r="http://schemas.openxmlformats.org/officeDocument/2006/relationships" xmlns:p="http://schemas.openxmlformats.org/presentationml/2006/main">
  <p:tag name="HIGHLIGHTER" val="false"/>
</p:tagLst>
</file>

<file path=ppt/tags/tag299.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30.xml><?xml version="1.0" encoding="utf-8"?>
<p:tagLst xmlns:a="http://schemas.openxmlformats.org/drawingml/2006/main" xmlns:r="http://schemas.openxmlformats.org/officeDocument/2006/relationships" xmlns:p="http://schemas.openxmlformats.org/presentationml/2006/main">
  <p:tag name="HIGHLIGHTER" val="false"/>
</p:tagLst>
</file>

<file path=ppt/tags/tag300.xml><?xml version="1.0" encoding="utf-8"?>
<p:tagLst xmlns:a="http://schemas.openxmlformats.org/drawingml/2006/main" xmlns:r="http://schemas.openxmlformats.org/officeDocument/2006/relationships" xmlns:p="http://schemas.openxmlformats.org/presentationml/2006/main">
  <p:tag name="HIGHLIGHTER" val="false"/>
</p:tagLst>
</file>

<file path=ppt/tags/tag301.xml><?xml version="1.0" encoding="utf-8"?>
<p:tagLst xmlns:a="http://schemas.openxmlformats.org/drawingml/2006/main" xmlns:r="http://schemas.openxmlformats.org/officeDocument/2006/relationships" xmlns:p="http://schemas.openxmlformats.org/presentationml/2006/main">
  <p:tag name="HIGHLIGHTER" val="false"/>
</p:tagLst>
</file>

<file path=ppt/tags/tag302.xml><?xml version="1.0" encoding="utf-8"?>
<p:tagLst xmlns:a="http://schemas.openxmlformats.org/drawingml/2006/main" xmlns:r="http://schemas.openxmlformats.org/officeDocument/2006/relationships" xmlns:p="http://schemas.openxmlformats.org/presentationml/2006/main">
  <p:tag name="HIGHLIGHTER" val="false"/>
</p:tagLst>
</file>

<file path=ppt/tags/tag303.xml><?xml version="1.0" encoding="utf-8"?>
<p:tagLst xmlns:a="http://schemas.openxmlformats.org/drawingml/2006/main" xmlns:r="http://schemas.openxmlformats.org/officeDocument/2006/relationships" xmlns:p="http://schemas.openxmlformats.org/presentationml/2006/main">
  <p:tag name="HIGHLIGHTER" val="false"/>
</p:tagLst>
</file>

<file path=ppt/tags/tag304.xml><?xml version="1.0" encoding="utf-8"?>
<p:tagLst xmlns:a="http://schemas.openxmlformats.org/drawingml/2006/main" xmlns:r="http://schemas.openxmlformats.org/officeDocument/2006/relationships" xmlns:p="http://schemas.openxmlformats.org/presentationml/2006/main">
  <p:tag name="HIGHLIGHTER" val="false"/>
</p:tagLst>
</file>

<file path=ppt/tags/tag305.xml><?xml version="1.0" encoding="utf-8"?>
<p:tagLst xmlns:a="http://schemas.openxmlformats.org/drawingml/2006/main" xmlns:r="http://schemas.openxmlformats.org/officeDocument/2006/relationships" xmlns:p="http://schemas.openxmlformats.org/presentationml/2006/main">
  <p:tag name="HIGHLIGHTER" val="false"/>
</p:tagLst>
</file>

<file path=ppt/tags/tag306.xml><?xml version="1.0" encoding="utf-8"?>
<p:tagLst xmlns:a="http://schemas.openxmlformats.org/drawingml/2006/main" xmlns:r="http://schemas.openxmlformats.org/officeDocument/2006/relationships" xmlns:p="http://schemas.openxmlformats.org/presentationml/2006/main">
  <p:tag name="HIGHLIGHTER" val="false"/>
</p:tagLst>
</file>

<file path=ppt/tags/tag307.xml><?xml version="1.0" encoding="utf-8"?>
<p:tagLst xmlns:a="http://schemas.openxmlformats.org/drawingml/2006/main" xmlns:r="http://schemas.openxmlformats.org/officeDocument/2006/relationships" xmlns:p="http://schemas.openxmlformats.org/presentationml/2006/main">
  <p:tag name="HIGHLIGHTER" val="false"/>
</p:tagLst>
</file>

<file path=ppt/tags/tag308.xml><?xml version="1.0" encoding="utf-8"?>
<p:tagLst xmlns:a="http://schemas.openxmlformats.org/drawingml/2006/main" xmlns:r="http://schemas.openxmlformats.org/officeDocument/2006/relationships" xmlns:p="http://schemas.openxmlformats.org/presentationml/2006/main">
  <p:tag name="HIGHLIGHTER" val="false"/>
</p:tagLst>
</file>

<file path=ppt/tags/tag309.xml><?xml version="1.0" encoding="utf-8"?>
<p:tagLst xmlns:a="http://schemas.openxmlformats.org/drawingml/2006/main" xmlns:r="http://schemas.openxmlformats.org/officeDocument/2006/relationships" xmlns:p="http://schemas.openxmlformats.org/presentationml/2006/main">
  <p:tag name="HIGHLIGHTER" val="false"/>
</p:tagLst>
</file>

<file path=ppt/tags/tag31.xml><?xml version="1.0" encoding="utf-8"?>
<p:tagLst xmlns:a="http://schemas.openxmlformats.org/drawingml/2006/main" xmlns:r="http://schemas.openxmlformats.org/officeDocument/2006/relationships" xmlns:p="http://schemas.openxmlformats.org/presentationml/2006/main">
  <p:tag name="HIGHLIGHTER" val="false"/>
</p:tagLst>
</file>

<file path=ppt/tags/tag310.xml><?xml version="1.0" encoding="utf-8"?>
<p:tagLst xmlns:a="http://schemas.openxmlformats.org/drawingml/2006/main" xmlns:r="http://schemas.openxmlformats.org/officeDocument/2006/relationships" xmlns:p="http://schemas.openxmlformats.org/presentationml/2006/main">
  <p:tag name="HIGHLIGHTER" val="false"/>
</p:tagLst>
</file>

<file path=ppt/tags/tag311.xml><?xml version="1.0" encoding="utf-8"?>
<p:tagLst xmlns:a="http://schemas.openxmlformats.org/drawingml/2006/main" xmlns:r="http://schemas.openxmlformats.org/officeDocument/2006/relationships" xmlns:p="http://schemas.openxmlformats.org/presentationml/2006/main">
  <p:tag name="HIGHLIGHTER" val="false"/>
</p:tagLst>
</file>

<file path=ppt/tags/tag312.xml><?xml version="1.0" encoding="utf-8"?>
<p:tagLst xmlns:a="http://schemas.openxmlformats.org/drawingml/2006/main" xmlns:r="http://schemas.openxmlformats.org/officeDocument/2006/relationships" xmlns:p="http://schemas.openxmlformats.org/presentationml/2006/main">
  <p:tag name="HIGHLIGHTER" val="false"/>
</p:tagLst>
</file>

<file path=ppt/tags/tag313.xml><?xml version="1.0" encoding="utf-8"?>
<p:tagLst xmlns:a="http://schemas.openxmlformats.org/drawingml/2006/main" xmlns:r="http://schemas.openxmlformats.org/officeDocument/2006/relationships" xmlns:p="http://schemas.openxmlformats.org/presentationml/2006/main">
  <p:tag name="HIGHLIGHTER" val="false"/>
</p:tagLst>
</file>

<file path=ppt/tags/tag314.xml><?xml version="1.0" encoding="utf-8"?>
<p:tagLst xmlns:a="http://schemas.openxmlformats.org/drawingml/2006/main" xmlns:r="http://schemas.openxmlformats.org/officeDocument/2006/relationships" xmlns:p="http://schemas.openxmlformats.org/presentationml/2006/main">
  <p:tag name="HIGHLIGHTER" val="false"/>
</p:tagLst>
</file>

<file path=ppt/tags/tag315.xml><?xml version="1.0" encoding="utf-8"?>
<p:tagLst xmlns:a="http://schemas.openxmlformats.org/drawingml/2006/main" xmlns:r="http://schemas.openxmlformats.org/officeDocument/2006/relationships" xmlns:p="http://schemas.openxmlformats.org/presentationml/2006/main">
  <p:tag name="HIGHLIGHTER" val="false"/>
</p:tagLst>
</file>

<file path=ppt/tags/tag316.xml><?xml version="1.0" encoding="utf-8"?>
<p:tagLst xmlns:a="http://schemas.openxmlformats.org/drawingml/2006/main" xmlns:r="http://schemas.openxmlformats.org/officeDocument/2006/relationships" xmlns:p="http://schemas.openxmlformats.org/presentationml/2006/main">
  <p:tag name="HIGHLIGHTER" val="false"/>
</p:tagLst>
</file>

<file path=ppt/tags/tag317.xml><?xml version="1.0" encoding="utf-8"?>
<p:tagLst xmlns:a="http://schemas.openxmlformats.org/drawingml/2006/main" xmlns:r="http://schemas.openxmlformats.org/officeDocument/2006/relationships" xmlns:p="http://schemas.openxmlformats.org/presentationml/2006/main">
  <p:tag name="HIGHLIGHTER" val="false"/>
</p:tagLst>
</file>

<file path=ppt/tags/tag318.xml><?xml version="1.0" encoding="utf-8"?>
<p:tagLst xmlns:a="http://schemas.openxmlformats.org/drawingml/2006/main" xmlns:r="http://schemas.openxmlformats.org/officeDocument/2006/relationships" xmlns:p="http://schemas.openxmlformats.org/presentationml/2006/main">
  <p:tag name="HIGHLIGHTER" val="false"/>
</p:tagLst>
</file>

<file path=ppt/tags/tag319.xml><?xml version="1.0" encoding="utf-8"?>
<p:tagLst xmlns:a="http://schemas.openxmlformats.org/drawingml/2006/main" xmlns:r="http://schemas.openxmlformats.org/officeDocument/2006/relationships" xmlns:p="http://schemas.openxmlformats.org/presentationml/2006/main">
  <p:tag name="HIGHLIGHTER" val="false"/>
</p:tagLst>
</file>

<file path=ppt/tags/tag32.xml><?xml version="1.0" encoding="utf-8"?>
<p:tagLst xmlns:a="http://schemas.openxmlformats.org/drawingml/2006/main" xmlns:r="http://schemas.openxmlformats.org/officeDocument/2006/relationships" xmlns:p="http://schemas.openxmlformats.org/presentationml/2006/main">
  <p:tag name="HIGHLIGHTER" val="false"/>
</p:tagLst>
</file>

<file path=ppt/tags/tag320.xml><?xml version="1.0" encoding="utf-8"?>
<p:tagLst xmlns:a="http://schemas.openxmlformats.org/drawingml/2006/main" xmlns:r="http://schemas.openxmlformats.org/officeDocument/2006/relationships" xmlns:p="http://schemas.openxmlformats.org/presentationml/2006/main">
  <p:tag name="HIGHLIGHTER" val="false"/>
</p:tagLst>
</file>

<file path=ppt/tags/tag321.xml><?xml version="1.0" encoding="utf-8"?>
<p:tagLst xmlns:a="http://schemas.openxmlformats.org/drawingml/2006/main" xmlns:r="http://schemas.openxmlformats.org/officeDocument/2006/relationships" xmlns:p="http://schemas.openxmlformats.org/presentationml/2006/main">
  <p:tag name="HIGHLIGHTER" val="false"/>
</p:tagLst>
</file>

<file path=ppt/tags/tag322.xml><?xml version="1.0" encoding="utf-8"?>
<p:tagLst xmlns:a="http://schemas.openxmlformats.org/drawingml/2006/main" xmlns:r="http://schemas.openxmlformats.org/officeDocument/2006/relationships" xmlns:p="http://schemas.openxmlformats.org/presentationml/2006/main">
  <p:tag name="HIGHLIGHTER" val="false"/>
</p:tagLst>
</file>

<file path=ppt/tags/tag323.xml><?xml version="1.0" encoding="utf-8"?>
<p:tagLst xmlns:a="http://schemas.openxmlformats.org/drawingml/2006/main" xmlns:r="http://schemas.openxmlformats.org/officeDocument/2006/relationships" xmlns:p="http://schemas.openxmlformats.org/presentationml/2006/main">
  <p:tag name="HIGHLIGHTER" val="false"/>
</p:tagLst>
</file>

<file path=ppt/tags/tag324.xml><?xml version="1.0" encoding="utf-8"?>
<p:tagLst xmlns:a="http://schemas.openxmlformats.org/drawingml/2006/main" xmlns:r="http://schemas.openxmlformats.org/officeDocument/2006/relationships" xmlns:p="http://schemas.openxmlformats.org/presentationml/2006/main">
  <p:tag name="HIGHLIGHTER" val="false"/>
</p:tagLst>
</file>

<file path=ppt/tags/tag325.xml><?xml version="1.0" encoding="utf-8"?>
<p:tagLst xmlns:a="http://schemas.openxmlformats.org/drawingml/2006/main" xmlns:r="http://schemas.openxmlformats.org/officeDocument/2006/relationships" xmlns:p="http://schemas.openxmlformats.org/presentationml/2006/main">
  <p:tag name="HIGHLIGHTER" val="false"/>
</p:tagLst>
</file>

<file path=ppt/tags/tag326.xml><?xml version="1.0" encoding="utf-8"?>
<p:tagLst xmlns:a="http://schemas.openxmlformats.org/drawingml/2006/main" xmlns:r="http://schemas.openxmlformats.org/officeDocument/2006/relationships" xmlns:p="http://schemas.openxmlformats.org/presentationml/2006/main">
  <p:tag name="HIGHLIGHTER" val="false"/>
</p:tagLst>
</file>

<file path=ppt/tags/tag327.xml><?xml version="1.0" encoding="utf-8"?>
<p:tagLst xmlns:a="http://schemas.openxmlformats.org/drawingml/2006/main" xmlns:r="http://schemas.openxmlformats.org/officeDocument/2006/relationships" xmlns:p="http://schemas.openxmlformats.org/presentationml/2006/main">
  <p:tag name="HIGHLIGHTER" val="false"/>
</p:tagLst>
</file>

<file path=ppt/tags/tag328.xml><?xml version="1.0" encoding="utf-8"?>
<p:tagLst xmlns:a="http://schemas.openxmlformats.org/drawingml/2006/main" xmlns:r="http://schemas.openxmlformats.org/officeDocument/2006/relationships" xmlns:p="http://schemas.openxmlformats.org/presentationml/2006/main">
  <p:tag name="HIGHLIGHTER" val="false"/>
</p:tagLst>
</file>

<file path=ppt/tags/tag329.xml><?xml version="1.0" encoding="utf-8"?>
<p:tagLst xmlns:a="http://schemas.openxmlformats.org/drawingml/2006/main" xmlns:r="http://schemas.openxmlformats.org/officeDocument/2006/relationships" xmlns:p="http://schemas.openxmlformats.org/presentationml/2006/main">
  <p:tag name="HIGHLIGHTER" val="false"/>
</p:tagLst>
</file>

<file path=ppt/tags/tag33.xml><?xml version="1.0" encoding="utf-8"?>
<p:tagLst xmlns:a="http://schemas.openxmlformats.org/drawingml/2006/main" xmlns:r="http://schemas.openxmlformats.org/officeDocument/2006/relationships" xmlns:p="http://schemas.openxmlformats.org/presentationml/2006/main">
  <p:tag name="HIGHLIGHTER" val="false"/>
</p:tagLst>
</file>

<file path=ppt/tags/tag330.xml><?xml version="1.0" encoding="utf-8"?>
<p:tagLst xmlns:a="http://schemas.openxmlformats.org/drawingml/2006/main" xmlns:r="http://schemas.openxmlformats.org/officeDocument/2006/relationships" xmlns:p="http://schemas.openxmlformats.org/presentationml/2006/main">
  <p:tag name="HIGHLIGHTER" val="false"/>
</p:tagLst>
</file>

<file path=ppt/tags/tag331.xml><?xml version="1.0" encoding="utf-8"?>
<p:tagLst xmlns:a="http://schemas.openxmlformats.org/drawingml/2006/main" xmlns:r="http://schemas.openxmlformats.org/officeDocument/2006/relationships" xmlns:p="http://schemas.openxmlformats.org/presentationml/2006/main">
  <p:tag name="HIGHLIGHTER" val="false"/>
</p:tagLst>
</file>

<file path=ppt/tags/tag332.xml><?xml version="1.0" encoding="utf-8"?>
<p:tagLst xmlns:a="http://schemas.openxmlformats.org/drawingml/2006/main" xmlns:r="http://schemas.openxmlformats.org/officeDocument/2006/relationships" xmlns:p="http://schemas.openxmlformats.org/presentationml/2006/main">
  <p:tag name="HIGHLIGHTER" val="false"/>
</p:tagLst>
</file>

<file path=ppt/tags/tag333.xml><?xml version="1.0" encoding="utf-8"?>
<p:tagLst xmlns:a="http://schemas.openxmlformats.org/drawingml/2006/main" xmlns:r="http://schemas.openxmlformats.org/officeDocument/2006/relationships" xmlns:p="http://schemas.openxmlformats.org/presentationml/2006/main">
  <p:tag name="HIGHLIGHTER" val="false"/>
</p:tagLst>
</file>

<file path=ppt/tags/tag334.xml><?xml version="1.0" encoding="utf-8"?>
<p:tagLst xmlns:a="http://schemas.openxmlformats.org/drawingml/2006/main" xmlns:r="http://schemas.openxmlformats.org/officeDocument/2006/relationships" xmlns:p="http://schemas.openxmlformats.org/presentationml/2006/main">
  <p:tag name="HIGHLIGHTER" val="false"/>
</p:tagLst>
</file>

<file path=ppt/tags/tag335.xml><?xml version="1.0" encoding="utf-8"?>
<p:tagLst xmlns:a="http://schemas.openxmlformats.org/drawingml/2006/main" xmlns:r="http://schemas.openxmlformats.org/officeDocument/2006/relationships" xmlns:p="http://schemas.openxmlformats.org/presentationml/2006/main">
  <p:tag name="HIGHLIGHTER" val="false"/>
</p:tagLst>
</file>

<file path=ppt/tags/tag336.xml><?xml version="1.0" encoding="utf-8"?>
<p:tagLst xmlns:a="http://schemas.openxmlformats.org/drawingml/2006/main" xmlns:r="http://schemas.openxmlformats.org/officeDocument/2006/relationships" xmlns:p="http://schemas.openxmlformats.org/presentationml/2006/main">
  <p:tag name="HIGHLIGHTER" val="false"/>
</p:tagLst>
</file>

<file path=ppt/tags/tag337.xml><?xml version="1.0" encoding="utf-8"?>
<p:tagLst xmlns:a="http://schemas.openxmlformats.org/drawingml/2006/main" xmlns:r="http://schemas.openxmlformats.org/officeDocument/2006/relationships" xmlns:p="http://schemas.openxmlformats.org/presentationml/2006/main">
  <p:tag name="HIGHLIGHTER" val="false"/>
</p:tagLst>
</file>

<file path=ppt/tags/tag338.xml><?xml version="1.0" encoding="utf-8"?>
<p:tagLst xmlns:a="http://schemas.openxmlformats.org/drawingml/2006/main" xmlns:r="http://schemas.openxmlformats.org/officeDocument/2006/relationships" xmlns:p="http://schemas.openxmlformats.org/presentationml/2006/main">
  <p:tag name="HIGHLIGHTER" val="false"/>
</p:tagLst>
</file>

<file path=ppt/tags/tag339.xml><?xml version="1.0" encoding="utf-8"?>
<p:tagLst xmlns:a="http://schemas.openxmlformats.org/drawingml/2006/main" xmlns:r="http://schemas.openxmlformats.org/officeDocument/2006/relationships" xmlns:p="http://schemas.openxmlformats.org/presentationml/2006/main">
  <p:tag name="HIGHLIGHTER" val="false"/>
</p:tagLst>
</file>

<file path=ppt/tags/tag34.xml><?xml version="1.0" encoding="utf-8"?>
<p:tagLst xmlns:a="http://schemas.openxmlformats.org/drawingml/2006/main" xmlns:r="http://schemas.openxmlformats.org/officeDocument/2006/relationships" xmlns:p="http://schemas.openxmlformats.org/presentationml/2006/main">
  <p:tag name="HIGHLIGHTER" val="false"/>
</p:tagLst>
</file>

<file path=ppt/tags/tag340.xml><?xml version="1.0" encoding="utf-8"?>
<p:tagLst xmlns:a="http://schemas.openxmlformats.org/drawingml/2006/main" xmlns:r="http://schemas.openxmlformats.org/officeDocument/2006/relationships" xmlns:p="http://schemas.openxmlformats.org/presentationml/2006/main">
  <p:tag name="HIGHLIGHTER" val="false"/>
</p:tagLst>
</file>

<file path=ppt/tags/tag341.xml><?xml version="1.0" encoding="utf-8"?>
<p:tagLst xmlns:a="http://schemas.openxmlformats.org/drawingml/2006/main" xmlns:r="http://schemas.openxmlformats.org/officeDocument/2006/relationships" xmlns:p="http://schemas.openxmlformats.org/presentationml/2006/main">
  <p:tag name="HIGHLIGHTER" val="false"/>
</p:tagLst>
</file>

<file path=ppt/tags/tag342.xml><?xml version="1.0" encoding="utf-8"?>
<p:tagLst xmlns:a="http://schemas.openxmlformats.org/drawingml/2006/main" xmlns:r="http://schemas.openxmlformats.org/officeDocument/2006/relationships" xmlns:p="http://schemas.openxmlformats.org/presentationml/2006/main">
  <p:tag name="HIGHLIGHTER" val="false"/>
</p:tagLst>
</file>

<file path=ppt/tags/tag343.xml><?xml version="1.0" encoding="utf-8"?>
<p:tagLst xmlns:a="http://schemas.openxmlformats.org/drawingml/2006/main" xmlns:r="http://schemas.openxmlformats.org/officeDocument/2006/relationships" xmlns:p="http://schemas.openxmlformats.org/presentationml/2006/main">
  <p:tag name="HIGHLIGHTER" val="false"/>
</p:tagLst>
</file>

<file path=ppt/tags/tag344.xml><?xml version="1.0" encoding="utf-8"?>
<p:tagLst xmlns:a="http://schemas.openxmlformats.org/drawingml/2006/main" xmlns:r="http://schemas.openxmlformats.org/officeDocument/2006/relationships" xmlns:p="http://schemas.openxmlformats.org/presentationml/2006/main">
  <p:tag name="HIGHLIGHTER" val="false"/>
</p:tagLst>
</file>

<file path=ppt/tags/tag345.xml><?xml version="1.0" encoding="utf-8"?>
<p:tagLst xmlns:a="http://schemas.openxmlformats.org/drawingml/2006/main" xmlns:r="http://schemas.openxmlformats.org/officeDocument/2006/relationships" xmlns:p="http://schemas.openxmlformats.org/presentationml/2006/main">
  <p:tag name="HIGHLIGHTER" val="false"/>
</p:tagLst>
</file>

<file path=ppt/tags/tag346.xml><?xml version="1.0" encoding="utf-8"?>
<p:tagLst xmlns:a="http://schemas.openxmlformats.org/drawingml/2006/main" xmlns:r="http://schemas.openxmlformats.org/officeDocument/2006/relationships" xmlns:p="http://schemas.openxmlformats.org/presentationml/2006/main">
  <p:tag name="HIGHLIGHTER" val="false"/>
</p:tagLst>
</file>

<file path=ppt/tags/tag347.xml><?xml version="1.0" encoding="utf-8"?>
<p:tagLst xmlns:a="http://schemas.openxmlformats.org/drawingml/2006/main" xmlns:r="http://schemas.openxmlformats.org/officeDocument/2006/relationships" xmlns:p="http://schemas.openxmlformats.org/presentationml/2006/main">
  <p:tag name="HIGHLIGHTER" val="false"/>
</p:tagLst>
</file>

<file path=ppt/tags/tag348.xml><?xml version="1.0" encoding="utf-8"?>
<p:tagLst xmlns:a="http://schemas.openxmlformats.org/drawingml/2006/main" xmlns:r="http://schemas.openxmlformats.org/officeDocument/2006/relationships" xmlns:p="http://schemas.openxmlformats.org/presentationml/2006/main">
  <p:tag name="HIGHLIGHTER" val="false"/>
</p:tagLst>
</file>

<file path=ppt/tags/tag349.xml><?xml version="1.0" encoding="utf-8"?>
<p:tagLst xmlns:a="http://schemas.openxmlformats.org/drawingml/2006/main" xmlns:r="http://schemas.openxmlformats.org/officeDocument/2006/relationships" xmlns:p="http://schemas.openxmlformats.org/presentationml/2006/main">
  <p:tag name="HIGHLIGHTER" val="false"/>
</p:tagLst>
</file>

<file path=ppt/tags/tag35.xml><?xml version="1.0" encoding="utf-8"?>
<p:tagLst xmlns:a="http://schemas.openxmlformats.org/drawingml/2006/main" xmlns:r="http://schemas.openxmlformats.org/officeDocument/2006/relationships" xmlns:p="http://schemas.openxmlformats.org/presentationml/2006/main">
  <p:tag name="HIGHLIGHTER" val="false"/>
</p:tagLst>
</file>

<file path=ppt/tags/tag350.xml><?xml version="1.0" encoding="utf-8"?>
<p:tagLst xmlns:a="http://schemas.openxmlformats.org/drawingml/2006/main" xmlns:r="http://schemas.openxmlformats.org/officeDocument/2006/relationships" xmlns:p="http://schemas.openxmlformats.org/presentationml/2006/main">
  <p:tag name="HIGHLIGHTER" val="false"/>
</p:tagLst>
</file>

<file path=ppt/tags/tag351.xml><?xml version="1.0" encoding="utf-8"?>
<p:tagLst xmlns:a="http://schemas.openxmlformats.org/drawingml/2006/main" xmlns:r="http://schemas.openxmlformats.org/officeDocument/2006/relationships" xmlns:p="http://schemas.openxmlformats.org/presentationml/2006/main">
  <p:tag name="HIGHLIGHTER" val="false"/>
</p:tagLst>
</file>

<file path=ppt/tags/tag352.xml><?xml version="1.0" encoding="utf-8"?>
<p:tagLst xmlns:a="http://schemas.openxmlformats.org/drawingml/2006/main" xmlns:r="http://schemas.openxmlformats.org/officeDocument/2006/relationships" xmlns:p="http://schemas.openxmlformats.org/presentationml/2006/main">
  <p:tag name="HIGHLIGHTER" val="false"/>
</p:tagLst>
</file>

<file path=ppt/tags/tag353.xml><?xml version="1.0" encoding="utf-8"?>
<p:tagLst xmlns:a="http://schemas.openxmlformats.org/drawingml/2006/main" xmlns:r="http://schemas.openxmlformats.org/officeDocument/2006/relationships" xmlns:p="http://schemas.openxmlformats.org/presentationml/2006/main">
  <p:tag name="HIGHLIGHTER" val="false"/>
</p:tagLst>
</file>

<file path=ppt/tags/tag354.xml><?xml version="1.0" encoding="utf-8"?>
<p:tagLst xmlns:a="http://schemas.openxmlformats.org/drawingml/2006/main" xmlns:r="http://schemas.openxmlformats.org/officeDocument/2006/relationships" xmlns:p="http://schemas.openxmlformats.org/presentationml/2006/main">
  <p:tag name="HIGHLIGHTER" val="false"/>
</p:tagLst>
</file>

<file path=ppt/tags/tag355.xml><?xml version="1.0" encoding="utf-8"?>
<p:tagLst xmlns:a="http://schemas.openxmlformats.org/drawingml/2006/main" xmlns:r="http://schemas.openxmlformats.org/officeDocument/2006/relationships" xmlns:p="http://schemas.openxmlformats.org/presentationml/2006/main">
  <p:tag name="HIGHLIGHTER" val="false"/>
</p:tagLst>
</file>

<file path=ppt/tags/tag356.xml><?xml version="1.0" encoding="utf-8"?>
<p:tagLst xmlns:a="http://schemas.openxmlformats.org/drawingml/2006/main" xmlns:r="http://schemas.openxmlformats.org/officeDocument/2006/relationships" xmlns:p="http://schemas.openxmlformats.org/presentationml/2006/main">
  <p:tag name="HIGHLIGHTER" val="false"/>
</p:tagLst>
</file>

<file path=ppt/tags/tag357.xml><?xml version="1.0" encoding="utf-8"?>
<p:tagLst xmlns:a="http://schemas.openxmlformats.org/drawingml/2006/main" xmlns:r="http://schemas.openxmlformats.org/officeDocument/2006/relationships" xmlns:p="http://schemas.openxmlformats.org/presentationml/2006/main">
  <p:tag name="HIGHLIGHTER" val="false"/>
</p:tagLst>
</file>

<file path=ppt/tags/tag358.xml><?xml version="1.0" encoding="utf-8"?>
<p:tagLst xmlns:a="http://schemas.openxmlformats.org/drawingml/2006/main" xmlns:r="http://schemas.openxmlformats.org/officeDocument/2006/relationships" xmlns:p="http://schemas.openxmlformats.org/presentationml/2006/main">
  <p:tag name="HIGHLIGHTER" val="false"/>
</p:tagLst>
</file>

<file path=ppt/tags/tag359.xml><?xml version="1.0" encoding="utf-8"?>
<p:tagLst xmlns:a="http://schemas.openxmlformats.org/drawingml/2006/main" xmlns:r="http://schemas.openxmlformats.org/officeDocument/2006/relationships" xmlns:p="http://schemas.openxmlformats.org/presentationml/2006/main">
  <p:tag name="HIGHLIGHTER" val="false"/>
</p:tagLst>
</file>

<file path=ppt/tags/tag36.xml><?xml version="1.0" encoding="utf-8"?>
<p:tagLst xmlns:a="http://schemas.openxmlformats.org/drawingml/2006/main" xmlns:r="http://schemas.openxmlformats.org/officeDocument/2006/relationships" xmlns:p="http://schemas.openxmlformats.org/presentationml/2006/main">
  <p:tag name="HIGHLIGHTER" val="false"/>
</p:tagLst>
</file>

<file path=ppt/tags/tag360.xml><?xml version="1.0" encoding="utf-8"?>
<p:tagLst xmlns:a="http://schemas.openxmlformats.org/drawingml/2006/main" xmlns:r="http://schemas.openxmlformats.org/officeDocument/2006/relationships" xmlns:p="http://schemas.openxmlformats.org/presentationml/2006/main">
  <p:tag name="HIGHLIGHTER" val="false"/>
</p:tagLst>
</file>

<file path=ppt/tags/tag361.xml><?xml version="1.0" encoding="utf-8"?>
<p:tagLst xmlns:a="http://schemas.openxmlformats.org/drawingml/2006/main" xmlns:r="http://schemas.openxmlformats.org/officeDocument/2006/relationships" xmlns:p="http://schemas.openxmlformats.org/presentationml/2006/main">
  <p:tag name="HIGHLIGHTER" val="false"/>
</p:tagLst>
</file>

<file path=ppt/tags/tag362.xml><?xml version="1.0" encoding="utf-8"?>
<p:tagLst xmlns:a="http://schemas.openxmlformats.org/drawingml/2006/main" xmlns:r="http://schemas.openxmlformats.org/officeDocument/2006/relationships" xmlns:p="http://schemas.openxmlformats.org/presentationml/2006/main">
  <p:tag name="HIGHLIGHTER" val="false"/>
</p:tagLst>
</file>

<file path=ppt/tags/tag363.xml><?xml version="1.0" encoding="utf-8"?>
<p:tagLst xmlns:a="http://schemas.openxmlformats.org/drawingml/2006/main" xmlns:r="http://schemas.openxmlformats.org/officeDocument/2006/relationships" xmlns:p="http://schemas.openxmlformats.org/presentationml/2006/main">
  <p:tag name="HIGHLIGHTER" val="false"/>
</p:tagLst>
</file>

<file path=ppt/tags/tag364.xml><?xml version="1.0" encoding="utf-8"?>
<p:tagLst xmlns:a="http://schemas.openxmlformats.org/drawingml/2006/main" xmlns:r="http://schemas.openxmlformats.org/officeDocument/2006/relationships" xmlns:p="http://schemas.openxmlformats.org/presentationml/2006/main">
  <p:tag name="HIGHLIGHTER" val="false"/>
</p:tagLst>
</file>

<file path=ppt/tags/tag365.xml><?xml version="1.0" encoding="utf-8"?>
<p:tagLst xmlns:a="http://schemas.openxmlformats.org/drawingml/2006/main" xmlns:r="http://schemas.openxmlformats.org/officeDocument/2006/relationships" xmlns:p="http://schemas.openxmlformats.org/presentationml/2006/main">
  <p:tag name="HIGHLIGHTER" val="false"/>
</p:tagLst>
</file>

<file path=ppt/tags/tag366.xml><?xml version="1.0" encoding="utf-8"?>
<p:tagLst xmlns:a="http://schemas.openxmlformats.org/drawingml/2006/main" xmlns:r="http://schemas.openxmlformats.org/officeDocument/2006/relationships" xmlns:p="http://schemas.openxmlformats.org/presentationml/2006/main">
  <p:tag name="HIGHLIGHTER" val="false"/>
</p:tagLst>
</file>

<file path=ppt/tags/tag367.xml><?xml version="1.0" encoding="utf-8"?>
<p:tagLst xmlns:a="http://schemas.openxmlformats.org/drawingml/2006/main" xmlns:r="http://schemas.openxmlformats.org/officeDocument/2006/relationships" xmlns:p="http://schemas.openxmlformats.org/presentationml/2006/main">
  <p:tag name="HIGHLIGHTER" val="false"/>
</p:tagLst>
</file>

<file path=ppt/tags/tag368.xml><?xml version="1.0" encoding="utf-8"?>
<p:tagLst xmlns:a="http://schemas.openxmlformats.org/drawingml/2006/main" xmlns:r="http://schemas.openxmlformats.org/officeDocument/2006/relationships" xmlns:p="http://schemas.openxmlformats.org/presentationml/2006/main">
  <p:tag name="HIGHLIGHTER" val="false"/>
</p:tagLst>
</file>

<file path=ppt/tags/tag369.xml><?xml version="1.0" encoding="utf-8"?>
<p:tagLst xmlns:a="http://schemas.openxmlformats.org/drawingml/2006/main" xmlns:r="http://schemas.openxmlformats.org/officeDocument/2006/relationships" xmlns:p="http://schemas.openxmlformats.org/presentationml/2006/main">
  <p:tag name="HIGHLIGHTER" val="false"/>
</p:tagLst>
</file>

<file path=ppt/tags/tag37.xml><?xml version="1.0" encoding="utf-8"?>
<p:tagLst xmlns:a="http://schemas.openxmlformats.org/drawingml/2006/main" xmlns:r="http://schemas.openxmlformats.org/officeDocument/2006/relationships" xmlns:p="http://schemas.openxmlformats.org/presentationml/2006/main">
  <p:tag name="HIGHLIGHTER" val="false"/>
</p:tagLst>
</file>

<file path=ppt/tags/tag370.xml><?xml version="1.0" encoding="utf-8"?>
<p:tagLst xmlns:a="http://schemas.openxmlformats.org/drawingml/2006/main" xmlns:r="http://schemas.openxmlformats.org/officeDocument/2006/relationships" xmlns:p="http://schemas.openxmlformats.org/presentationml/2006/main">
  <p:tag name="HIGHLIGHTER" val="false"/>
</p:tagLst>
</file>

<file path=ppt/tags/tag371.xml><?xml version="1.0" encoding="utf-8"?>
<p:tagLst xmlns:a="http://schemas.openxmlformats.org/drawingml/2006/main" xmlns:r="http://schemas.openxmlformats.org/officeDocument/2006/relationships" xmlns:p="http://schemas.openxmlformats.org/presentationml/2006/main">
  <p:tag name="HIGHLIGHTER" val="false"/>
</p:tagLst>
</file>

<file path=ppt/tags/tag372.xml><?xml version="1.0" encoding="utf-8"?>
<p:tagLst xmlns:a="http://schemas.openxmlformats.org/drawingml/2006/main" xmlns:r="http://schemas.openxmlformats.org/officeDocument/2006/relationships" xmlns:p="http://schemas.openxmlformats.org/presentationml/2006/main">
  <p:tag name="HIGHLIGHTER" val="false"/>
</p:tagLst>
</file>

<file path=ppt/tags/tag373.xml><?xml version="1.0" encoding="utf-8"?>
<p:tagLst xmlns:a="http://schemas.openxmlformats.org/drawingml/2006/main" xmlns:r="http://schemas.openxmlformats.org/officeDocument/2006/relationships" xmlns:p="http://schemas.openxmlformats.org/presentationml/2006/main">
  <p:tag name="HIGHLIGHTER" val="false"/>
</p:tagLst>
</file>

<file path=ppt/tags/tag374.xml><?xml version="1.0" encoding="utf-8"?>
<p:tagLst xmlns:a="http://schemas.openxmlformats.org/drawingml/2006/main" xmlns:r="http://schemas.openxmlformats.org/officeDocument/2006/relationships" xmlns:p="http://schemas.openxmlformats.org/presentationml/2006/main">
  <p:tag name="HIGHLIGHTER" val="false"/>
</p:tagLst>
</file>

<file path=ppt/tags/tag375.xml><?xml version="1.0" encoding="utf-8"?>
<p:tagLst xmlns:a="http://schemas.openxmlformats.org/drawingml/2006/main" xmlns:r="http://schemas.openxmlformats.org/officeDocument/2006/relationships" xmlns:p="http://schemas.openxmlformats.org/presentationml/2006/main">
  <p:tag name="HIGHLIGHTER" val="false"/>
</p:tagLst>
</file>

<file path=ppt/tags/tag376.xml><?xml version="1.0" encoding="utf-8"?>
<p:tagLst xmlns:a="http://schemas.openxmlformats.org/drawingml/2006/main" xmlns:r="http://schemas.openxmlformats.org/officeDocument/2006/relationships" xmlns:p="http://schemas.openxmlformats.org/presentationml/2006/main">
  <p:tag name="HIGHLIGHTER" val="false"/>
</p:tagLst>
</file>

<file path=ppt/tags/tag377.xml><?xml version="1.0" encoding="utf-8"?>
<p:tagLst xmlns:a="http://schemas.openxmlformats.org/drawingml/2006/main" xmlns:r="http://schemas.openxmlformats.org/officeDocument/2006/relationships" xmlns:p="http://schemas.openxmlformats.org/presentationml/2006/main">
  <p:tag name="HIGHLIGHTER" val="false"/>
</p:tagLst>
</file>

<file path=ppt/tags/tag378.xml><?xml version="1.0" encoding="utf-8"?>
<p:tagLst xmlns:a="http://schemas.openxmlformats.org/drawingml/2006/main" xmlns:r="http://schemas.openxmlformats.org/officeDocument/2006/relationships" xmlns:p="http://schemas.openxmlformats.org/presentationml/2006/main">
  <p:tag name="HIGHLIGHTER" val="false"/>
</p:tagLst>
</file>

<file path=ppt/tags/tag379.xml><?xml version="1.0" encoding="utf-8"?>
<p:tagLst xmlns:a="http://schemas.openxmlformats.org/drawingml/2006/main" xmlns:r="http://schemas.openxmlformats.org/officeDocument/2006/relationships" xmlns:p="http://schemas.openxmlformats.org/presentationml/2006/main">
  <p:tag name="HIGHLIGHTER" val="false"/>
</p:tagLst>
</file>

<file path=ppt/tags/tag38.xml><?xml version="1.0" encoding="utf-8"?>
<p:tagLst xmlns:a="http://schemas.openxmlformats.org/drawingml/2006/main" xmlns:r="http://schemas.openxmlformats.org/officeDocument/2006/relationships" xmlns:p="http://schemas.openxmlformats.org/presentationml/2006/main">
  <p:tag name="HIGHLIGHTER" val="false"/>
</p:tagLst>
</file>

<file path=ppt/tags/tag380.xml><?xml version="1.0" encoding="utf-8"?>
<p:tagLst xmlns:a="http://schemas.openxmlformats.org/drawingml/2006/main" xmlns:r="http://schemas.openxmlformats.org/officeDocument/2006/relationships" xmlns:p="http://schemas.openxmlformats.org/presentationml/2006/main">
  <p:tag name="HIGHLIGHTER" val="false"/>
</p:tagLst>
</file>

<file path=ppt/tags/tag381.xml><?xml version="1.0" encoding="utf-8"?>
<p:tagLst xmlns:a="http://schemas.openxmlformats.org/drawingml/2006/main" xmlns:r="http://schemas.openxmlformats.org/officeDocument/2006/relationships" xmlns:p="http://schemas.openxmlformats.org/presentationml/2006/main">
  <p:tag name="HIGHLIGHTER" val="false"/>
</p:tagLst>
</file>

<file path=ppt/tags/tag382.xml><?xml version="1.0" encoding="utf-8"?>
<p:tagLst xmlns:a="http://schemas.openxmlformats.org/drawingml/2006/main" xmlns:r="http://schemas.openxmlformats.org/officeDocument/2006/relationships" xmlns:p="http://schemas.openxmlformats.org/presentationml/2006/main">
  <p:tag name="HIGHLIGHTER" val="false"/>
</p:tagLst>
</file>

<file path=ppt/tags/tag383.xml><?xml version="1.0" encoding="utf-8"?>
<p:tagLst xmlns:a="http://schemas.openxmlformats.org/drawingml/2006/main" xmlns:r="http://schemas.openxmlformats.org/officeDocument/2006/relationships" xmlns:p="http://schemas.openxmlformats.org/presentationml/2006/main">
  <p:tag name="HIGHLIGHTER" val="false"/>
</p:tagLst>
</file>

<file path=ppt/tags/tag384.xml><?xml version="1.0" encoding="utf-8"?>
<p:tagLst xmlns:a="http://schemas.openxmlformats.org/drawingml/2006/main" xmlns:r="http://schemas.openxmlformats.org/officeDocument/2006/relationships" xmlns:p="http://schemas.openxmlformats.org/presentationml/2006/main">
  <p:tag name="HIGHLIGHTER" val="false"/>
</p:tagLst>
</file>

<file path=ppt/tags/tag385.xml><?xml version="1.0" encoding="utf-8"?>
<p:tagLst xmlns:a="http://schemas.openxmlformats.org/drawingml/2006/main" xmlns:r="http://schemas.openxmlformats.org/officeDocument/2006/relationships" xmlns:p="http://schemas.openxmlformats.org/presentationml/2006/main">
  <p:tag name="HIGHLIGHTER" val="false"/>
</p:tagLst>
</file>

<file path=ppt/tags/tag386.xml><?xml version="1.0" encoding="utf-8"?>
<p:tagLst xmlns:a="http://schemas.openxmlformats.org/drawingml/2006/main" xmlns:r="http://schemas.openxmlformats.org/officeDocument/2006/relationships" xmlns:p="http://schemas.openxmlformats.org/presentationml/2006/main">
  <p:tag name="HIGHLIGHTER" val="false"/>
</p:tagLst>
</file>

<file path=ppt/tags/tag387.xml><?xml version="1.0" encoding="utf-8"?>
<p:tagLst xmlns:a="http://schemas.openxmlformats.org/drawingml/2006/main" xmlns:r="http://schemas.openxmlformats.org/officeDocument/2006/relationships" xmlns:p="http://schemas.openxmlformats.org/presentationml/2006/main">
  <p:tag name="HIGHLIGHTER" val="false"/>
</p:tagLst>
</file>

<file path=ppt/tags/tag388.xml><?xml version="1.0" encoding="utf-8"?>
<p:tagLst xmlns:a="http://schemas.openxmlformats.org/drawingml/2006/main" xmlns:r="http://schemas.openxmlformats.org/officeDocument/2006/relationships" xmlns:p="http://schemas.openxmlformats.org/presentationml/2006/main">
  <p:tag name="HIGHLIGHTER" val="false"/>
</p:tagLst>
</file>

<file path=ppt/tags/tag389.xml><?xml version="1.0" encoding="utf-8"?>
<p:tagLst xmlns:a="http://schemas.openxmlformats.org/drawingml/2006/main" xmlns:r="http://schemas.openxmlformats.org/officeDocument/2006/relationships" xmlns:p="http://schemas.openxmlformats.org/presentationml/2006/main">
  <p:tag name="HIGHLIGHTER" val="false"/>
</p:tagLst>
</file>

<file path=ppt/tags/tag39.xml><?xml version="1.0" encoding="utf-8"?>
<p:tagLst xmlns:a="http://schemas.openxmlformats.org/drawingml/2006/main" xmlns:r="http://schemas.openxmlformats.org/officeDocument/2006/relationships" xmlns:p="http://schemas.openxmlformats.org/presentationml/2006/main">
  <p:tag name="HIGHLIGHTER" val="false"/>
</p:tagLst>
</file>

<file path=ppt/tags/tag390.xml><?xml version="1.0" encoding="utf-8"?>
<p:tagLst xmlns:a="http://schemas.openxmlformats.org/drawingml/2006/main" xmlns:r="http://schemas.openxmlformats.org/officeDocument/2006/relationships" xmlns:p="http://schemas.openxmlformats.org/presentationml/2006/main">
  <p:tag name="HIGHLIGHTER" val="false"/>
</p:tagLst>
</file>

<file path=ppt/tags/tag391.xml><?xml version="1.0" encoding="utf-8"?>
<p:tagLst xmlns:a="http://schemas.openxmlformats.org/drawingml/2006/main" xmlns:r="http://schemas.openxmlformats.org/officeDocument/2006/relationships" xmlns:p="http://schemas.openxmlformats.org/presentationml/2006/main">
  <p:tag name="HIGHLIGHTER" val="false"/>
</p:tagLst>
</file>

<file path=ppt/tags/tag392.xml><?xml version="1.0" encoding="utf-8"?>
<p:tagLst xmlns:a="http://schemas.openxmlformats.org/drawingml/2006/main" xmlns:r="http://schemas.openxmlformats.org/officeDocument/2006/relationships" xmlns:p="http://schemas.openxmlformats.org/presentationml/2006/main">
  <p:tag name="HIGHLIGHTER" val="false"/>
</p:tagLst>
</file>

<file path=ppt/tags/tag393.xml><?xml version="1.0" encoding="utf-8"?>
<p:tagLst xmlns:a="http://schemas.openxmlformats.org/drawingml/2006/main" xmlns:r="http://schemas.openxmlformats.org/officeDocument/2006/relationships" xmlns:p="http://schemas.openxmlformats.org/presentationml/2006/main">
  <p:tag name="HIGHLIGHTER" val="false"/>
</p:tagLst>
</file>

<file path=ppt/tags/tag394.xml><?xml version="1.0" encoding="utf-8"?>
<p:tagLst xmlns:a="http://schemas.openxmlformats.org/drawingml/2006/main" xmlns:r="http://schemas.openxmlformats.org/officeDocument/2006/relationships" xmlns:p="http://schemas.openxmlformats.org/presentationml/2006/main">
  <p:tag name="HIGHLIGHTER" val="false"/>
</p:tagLst>
</file>

<file path=ppt/tags/tag395.xml><?xml version="1.0" encoding="utf-8"?>
<p:tagLst xmlns:a="http://schemas.openxmlformats.org/drawingml/2006/main" xmlns:r="http://schemas.openxmlformats.org/officeDocument/2006/relationships" xmlns:p="http://schemas.openxmlformats.org/presentationml/2006/main">
  <p:tag name="HIGHLIGHTER" val="false"/>
</p:tagLst>
</file>

<file path=ppt/tags/tag396.xml><?xml version="1.0" encoding="utf-8"?>
<p:tagLst xmlns:a="http://schemas.openxmlformats.org/drawingml/2006/main" xmlns:r="http://schemas.openxmlformats.org/officeDocument/2006/relationships" xmlns:p="http://schemas.openxmlformats.org/presentationml/2006/main">
  <p:tag name="HIGHLIGHTER" val="false"/>
</p:tagLst>
</file>

<file path=ppt/tags/tag397.xml><?xml version="1.0" encoding="utf-8"?>
<p:tagLst xmlns:a="http://schemas.openxmlformats.org/drawingml/2006/main" xmlns:r="http://schemas.openxmlformats.org/officeDocument/2006/relationships" xmlns:p="http://schemas.openxmlformats.org/presentationml/2006/main">
  <p:tag name="HIGHLIGHTER" val="false"/>
</p:tagLst>
</file>

<file path=ppt/tags/tag398.xml><?xml version="1.0" encoding="utf-8"?>
<p:tagLst xmlns:a="http://schemas.openxmlformats.org/drawingml/2006/main" xmlns:r="http://schemas.openxmlformats.org/officeDocument/2006/relationships" xmlns:p="http://schemas.openxmlformats.org/presentationml/2006/main">
  <p:tag name="HIGHLIGHTER" val="false"/>
</p:tagLst>
</file>

<file path=ppt/tags/tag399.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40.xml><?xml version="1.0" encoding="utf-8"?>
<p:tagLst xmlns:a="http://schemas.openxmlformats.org/drawingml/2006/main" xmlns:r="http://schemas.openxmlformats.org/officeDocument/2006/relationships" xmlns:p="http://schemas.openxmlformats.org/presentationml/2006/main">
  <p:tag name="HIGHLIGHTER" val="false"/>
</p:tagLst>
</file>

<file path=ppt/tags/tag400.xml><?xml version="1.0" encoding="utf-8"?>
<p:tagLst xmlns:a="http://schemas.openxmlformats.org/drawingml/2006/main" xmlns:r="http://schemas.openxmlformats.org/officeDocument/2006/relationships" xmlns:p="http://schemas.openxmlformats.org/presentationml/2006/main">
  <p:tag name="HIGHLIGHTER" val="false"/>
</p:tagLst>
</file>

<file path=ppt/tags/tag401.xml><?xml version="1.0" encoding="utf-8"?>
<p:tagLst xmlns:a="http://schemas.openxmlformats.org/drawingml/2006/main" xmlns:r="http://schemas.openxmlformats.org/officeDocument/2006/relationships" xmlns:p="http://schemas.openxmlformats.org/presentationml/2006/main">
  <p:tag name="HIGHLIGHTER" val="false"/>
</p:tagLst>
</file>

<file path=ppt/tags/tag402.xml><?xml version="1.0" encoding="utf-8"?>
<p:tagLst xmlns:a="http://schemas.openxmlformats.org/drawingml/2006/main" xmlns:r="http://schemas.openxmlformats.org/officeDocument/2006/relationships" xmlns:p="http://schemas.openxmlformats.org/presentationml/2006/main">
  <p:tag name="HIGHLIGHTER" val="false"/>
</p:tagLst>
</file>

<file path=ppt/tags/tag403.xml><?xml version="1.0" encoding="utf-8"?>
<p:tagLst xmlns:a="http://schemas.openxmlformats.org/drawingml/2006/main" xmlns:r="http://schemas.openxmlformats.org/officeDocument/2006/relationships" xmlns:p="http://schemas.openxmlformats.org/presentationml/2006/main">
  <p:tag name="HIGHLIGHTER" val="false"/>
</p:tagLst>
</file>

<file path=ppt/tags/tag404.xml><?xml version="1.0" encoding="utf-8"?>
<p:tagLst xmlns:a="http://schemas.openxmlformats.org/drawingml/2006/main" xmlns:r="http://schemas.openxmlformats.org/officeDocument/2006/relationships" xmlns:p="http://schemas.openxmlformats.org/presentationml/2006/main">
  <p:tag name="HIGHLIGHTER" val="false"/>
</p:tagLst>
</file>

<file path=ppt/tags/tag405.xml><?xml version="1.0" encoding="utf-8"?>
<p:tagLst xmlns:a="http://schemas.openxmlformats.org/drawingml/2006/main" xmlns:r="http://schemas.openxmlformats.org/officeDocument/2006/relationships" xmlns:p="http://schemas.openxmlformats.org/presentationml/2006/main">
  <p:tag name="HIGHLIGHTER" val="false"/>
</p:tagLst>
</file>

<file path=ppt/tags/tag406.xml><?xml version="1.0" encoding="utf-8"?>
<p:tagLst xmlns:a="http://schemas.openxmlformats.org/drawingml/2006/main" xmlns:r="http://schemas.openxmlformats.org/officeDocument/2006/relationships" xmlns:p="http://schemas.openxmlformats.org/presentationml/2006/main">
  <p:tag name="HIGHLIGHTER" val="false"/>
</p:tagLst>
</file>

<file path=ppt/tags/tag407.xml><?xml version="1.0" encoding="utf-8"?>
<p:tagLst xmlns:a="http://schemas.openxmlformats.org/drawingml/2006/main" xmlns:r="http://schemas.openxmlformats.org/officeDocument/2006/relationships" xmlns:p="http://schemas.openxmlformats.org/presentationml/2006/main">
  <p:tag name="HIGHLIGHTER" val="false"/>
</p:tagLst>
</file>

<file path=ppt/tags/tag408.xml><?xml version="1.0" encoding="utf-8"?>
<p:tagLst xmlns:a="http://schemas.openxmlformats.org/drawingml/2006/main" xmlns:r="http://schemas.openxmlformats.org/officeDocument/2006/relationships" xmlns:p="http://schemas.openxmlformats.org/presentationml/2006/main">
  <p:tag name="HIGHLIGHTER" val="false"/>
</p:tagLst>
</file>

<file path=ppt/tags/tag409.xml><?xml version="1.0" encoding="utf-8"?>
<p:tagLst xmlns:a="http://schemas.openxmlformats.org/drawingml/2006/main" xmlns:r="http://schemas.openxmlformats.org/officeDocument/2006/relationships" xmlns:p="http://schemas.openxmlformats.org/presentationml/2006/main">
  <p:tag name="HIGHLIGHTER" val="false"/>
</p:tagLst>
</file>

<file path=ppt/tags/tag41.xml><?xml version="1.0" encoding="utf-8"?>
<p:tagLst xmlns:a="http://schemas.openxmlformats.org/drawingml/2006/main" xmlns:r="http://schemas.openxmlformats.org/officeDocument/2006/relationships" xmlns:p="http://schemas.openxmlformats.org/presentationml/2006/main">
  <p:tag name="HIGHLIGHTER" val="false"/>
</p:tagLst>
</file>

<file path=ppt/tags/tag410.xml><?xml version="1.0" encoding="utf-8"?>
<p:tagLst xmlns:a="http://schemas.openxmlformats.org/drawingml/2006/main" xmlns:r="http://schemas.openxmlformats.org/officeDocument/2006/relationships" xmlns:p="http://schemas.openxmlformats.org/presentationml/2006/main">
  <p:tag name="HIGHLIGHTER" val="false"/>
</p:tagLst>
</file>

<file path=ppt/tags/tag411.xml><?xml version="1.0" encoding="utf-8"?>
<p:tagLst xmlns:a="http://schemas.openxmlformats.org/drawingml/2006/main" xmlns:r="http://schemas.openxmlformats.org/officeDocument/2006/relationships" xmlns:p="http://schemas.openxmlformats.org/presentationml/2006/main">
  <p:tag name="HIGHLIGHTER" val="false"/>
</p:tagLst>
</file>

<file path=ppt/tags/tag412.xml><?xml version="1.0" encoding="utf-8"?>
<p:tagLst xmlns:a="http://schemas.openxmlformats.org/drawingml/2006/main" xmlns:r="http://schemas.openxmlformats.org/officeDocument/2006/relationships" xmlns:p="http://schemas.openxmlformats.org/presentationml/2006/main">
  <p:tag name="HIGHLIGHTER" val="false"/>
</p:tagLst>
</file>

<file path=ppt/tags/tag413.xml><?xml version="1.0" encoding="utf-8"?>
<p:tagLst xmlns:a="http://schemas.openxmlformats.org/drawingml/2006/main" xmlns:r="http://schemas.openxmlformats.org/officeDocument/2006/relationships" xmlns:p="http://schemas.openxmlformats.org/presentationml/2006/main">
  <p:tag name="HIGHLIGHTER" val="false"/>
</p:tagLst>
</file>

<file path=ppt/tags/tag414.xml><?xml version="1.0" encoding="utf-8"?>
<p:tagLst xmlns:a="http://schemas.openxmlformats.org/drawingml/2006/main" xmlns:r="http://schemas.openxmlformats.org/officeDocument/2006/relationships" xmlns:p="http://schemas.openxmlformats.org/presentationml/2006/main">
  <p:tag name="HIGHLIGHTER" val="false"/>
</p:tagLst>
</file>

<file path=ppt/tags/tag415.xml><?xml version="1.0" encoding="utf-8"?>
<p:tagLst xmlns:a="http://schemas.openxmlformats.org/drawingml/2006/main" xmlns:r="http://schemas.openxmlformats.org/officeDocument/2006/relationships" xmlns:p="http://schemas.openxmlformats.org/presentationml/2006/main">
  <p:tag name="HIGHLIGHTER" val="false"/>
</p:tagLst>
</file>

<file path=ppt/tags/tag416.xml><?xml version="1.0" encoding="utf-8"?>
<p:tagLst xmlns:a="http://schemas.openxmlformats.org/drawingml/2006/main" xmlns:r="http://schemas.openxmlformats.org/officeDocument/2006/relationships" xmlns:p="http://schemas.openxmlformats.org/presentationml/2006/main">
  <p:tag name="HIGHLIGHTER" val="false"/>
</p:tagLst>
</file>

<file path=ppt/tags/tag417.xml><?xml version="1.0" encoding="utf-8"?>
<p:tagLst xmlns:a="http://schemas.openxmlformats.org/drawingml/2006/main" xmlns:r="http://schemas.openxmlformats.org/officeDocument/2006/relationships" xmlns:p="http://schemas.openxmlformats.org/presentationml/2006/main">
  <p:tag name="HIGHLIGHTER" val="false"/>
</p:tagLst>
</file>

<file path=ppt/tags/tag418.xml><?xml version="1.0" encoding="utf-8"?>
<p:tagLst xmlns:a="http://schemas.openxmlformats.org/drawingml/2006/main" xmlns:r="http://schemas.openxmlformats.org/officeDocument/2006/relationships" xmlns:p="http://schemas.openxmlformats.org/presentationml/2006/main">
  <p:tag name="HIGHLIGHTER" val="false"/>
</p:tagLst>
</file>

<file path=ppt/tags/tag419.xml><?xml version="1.0" encoding="utf-8"?>
<p:tagLst xmlns:a="http://schemas.openxmlformats.org/drawingml/2006/main" xmlns:r="http://schemas.openxmlformats.org/officeDocument/2006/relationships" xmlns:p="http://schemas.openxmlformats.org/presentationml/2006/main">
  <p:tag name="HIGHLIGHTER" val="false"/>
</p:tagLst>
</file>

<file path=ppt/tags/tag42.xml><?xml version="1.0" encoding="utf-8"?>
<p:tagLst xmlns:a="http://schemas.openxmlformats.org/drawingml/2006/main" xmlns:r="http://schemas.openxmlformats.org/officeDocument/2006/relationships" xmlns:p="http://schemas.openxmlformats.org/presentationml/2006/main">
  <p:tag name="HIGHLIGHTER" val="false"/>
</p:tagLst>
</file>

<file path=ppt/tags/tag420.xml><?xml version="1.0" encoding="utf-8"?>
<p:tagLst xmlns:a="http://schemas.openxmlformats.org/drawingml/2006/main" xmlns:r="http://schemas.openxmlformats.org/officeDocument/2006/relationships" xmlns:p="http://schemas.openxmlformats.org/presentationml/2006/main">
  <p:tag name="HIGHLIGHTER" val="false"/>
</p:tagLst>
</file>

<file path=ppt/tags/tag421.xml><?xml version="1.0" encoding="utf-8"?>
<p:tagLst xmlns:a="http://schemas.openxmlformats.org/drawingml/2006/main" xmlns:r="http://schemas.openxmlformats.org/officeDocument/2006/relationships" xmlns:p="http://schemas.openxmlformats.org/presentationml/2006/main">
  <p:tag name="HIGHLIGHTER" val="false"/>
</p:tagLst>
</file>

<file path=ppt/tags/tag422.xml><?xml version="1.0" encoding="utf-8"?>
<p:tagLst xmlns:a="http://schemas.openxmlformats.org/drawingml/2006/main" xmlns:r="http://schemas.openxmlformats.org/officeDocument/2006/relationships" xmlns:p="http://schemas.openxmlformats.org/presentationml/2006/main">
  <p:tag name="HIGHLIGHTER" val="false"/>
</p:tagLst>
</file>

<file path=ppt/tags/tag423.xml><?xml version="1.0" encoding="utf-8"?>
<p:tagLst xmlns:a="http://schemas.openxmlformats.org/drawingml/2006/main" xmlns:r="http://schemas.openxmlformats.org/officeDocument/2006/relationships" xmlns:p="http://schemas.openxmlformats.org/presentationml/2006/main">
  <p:tag name="HIGHLIGHTER" val="false"/>
</p:tagLst>
</file>

<file path=ppt/tags/tag424.xml><?xml version="1.0" encoding="utf-8"?>
<p:tagLst xmlns:a="http://schemas.openxmlformats.org/drawingml/2006/main" xmlns:r="http://schemas.openxmlformats.org/officeDocument/2006/relationships" xmlns:p="http://schemas.openxmlformats.org/presentationml/2006/main">
  <p:tag name="HIGHLIGHTER" val="false"/>
</p:tagLst>
</file>

<file path=ppt/tags/tag425.xml><?xml version="1.0" encoding="utf-8"?>
<p:tagLst xmlns:a="http://schemas.openxmlformats.org/drawingml/2006/main" xmlns:r="http://schemas.openxmlformats.org/officeDocument/2006/relationships" xmlns:p="http://schemas.openxmlformats.org/presentationml/2006/main">
  <p:tag name="HIGHLIGHTER" val="false"/>
</p:tagLst>
</file>

<file path=ppt/tags/tag426.xml><?xml version="1.0" encoding="utf-8"?>
<p:tagLst xmlns:a="http://schemas.openxmlformats.org/drawingml/2006/main" xmlns:r="http://schemas.openxmlformats.org/officeDocument/2006/relationships" xmlns:p="http://schemas.openxmlformats.org/presentationml/2006/main">
  <p:tag name="HIGHLIGHTER" val="false"/>
</p:tagLst>
</file>

<file path=ppt/tags/tag427.xml><?xml version="1.0" encoding="utf-8"?>
<p:tagLst xmlns:a="http://schemas.openxmlformats.org/drawingml/2006/main" xmlns:r="http://schemas.openxmlformats.org/officeDocument/2006/relationships" xmlns:p="http://schemas.openxmlformats.org/presentationml/2006/main">
  <p:tag name="HIGHLIGHTER" val="false"/>
</p:tagLst>
</file>

<file path=ppt/tags/tag428.xml><?xml version="1.0" encoding="utf-8"?>
<p:tagLst xmlns:a="http://schemas.openxmlformats.org/drawingml/2006/main" xmlns:r="http://schemas.openxmlformats.org/officeDocument/2006/relationships" xmlns:p="http://schemas.openxmlformats.org/presentationml/2006/main">
  <p:tag name="HIGHLIGHTER" val="false"/>
</p:tagLst>
</file>

<file path=ppt/tags/tag429.xml><?xml version="1.0" encoding="utf-8"?>
<p:tagLst xmlns:a="http://schemas.openxmlformats.org/drawingml/2006/main" xmlns:r="http://schemas.openxmlformats.org/officeDocument/2006/relationships" xmlns:p="http://schemas.openxmlformats.org/presentationml/2006/main">
  <p:tag name="HIGHLIGHTER" val="false"/>
</p:tagLst>
</file>

<file path=ppt/tags/tag43.xml><?xml version="1.0" encoding="utf-8"?>
<p:tagLst xmlns:a="http://schemas.openxmlformats.org/drawingml/2006/main" xmlns:r="http://schemas.openxmlformats.org/officeDocument/2006/relationships" xmlns:p="http://schemas.openxmlformats.org/presentationml/2006/main">
  <p:tag name="HIGHLIGHTER" val="false"/>
</p:tagLst>
</file>

<file path=ppt/tags/tag430.xml><?xml version="1.0" encoding="utf-8"?>
<p:tagLst xmlns:a="http://schemas.openxmlformats.org/drawingml/2006/main" xmlns:r="http://schemas.openxmlformats.org/officeDocument/2006/relationships" xmlns:p="http://schemas.openxmlformats.org/presentationml/2006/main">
  <p:tag name="HIGHLIGHTER" val="false"/>
</p:tagLst>
</file>

<file path=ppt/tags/tag431.xml><?xml version="1.0" encoding="utf-8"?>
<p:tagLst xmlns:a="http://schemas.openxmlformats.org/drawingml/2006/main" xmlns:r="http://schemas.openxmlformats.org/officeDocument/2006/relationships" xmlns:p="http://schemas.openxmlformats.org/presentationml/2006/main">
  <p:tag name="HIGHLIGHTER" val="false"/>
</p:tagLst>
</file>

<file path=ppt/tags/tag432.xml><?xml version="1.0" encoding="utf-8"?>
<p:tagLst xmlns:a="http://schemas.openxmlformats.org/drawingml/2006/main" xmlns:r="http://schemas.openxmlformats.org/officeDocument/2006/relationships" xmlns:p="http://schemas.openxmlformats.org/presentationml/2006/main">
  <p:tag name="HIGHLIGHTER" val="false"/>
</p:tagLst>
</file>

<file path=ppt/tags/tag433.xml><?xml version="1.0" encoding="utf-8"?>
<p:tagLst xmlns:a="http://schemas.openxmlformats.org/drawingml/2006/main" xmlns:r="http://schemas.openxmlformats.org/officeDocument/2006/relationships" xmlns:p="http://schemas.openxmlformats.org/presentationml/2006/main">
  <p:tag name="HIGHLIGHTER" val="false"/>
</p:tagLst>
</file>

<file path=ppt/tags/tag434.xml><?xml version="1.0" encoding="utf-8"?>
<p:tagLst xmlns:a="http://schemas.openxmlformats.org/drawingml/2006/main" xmlns:r="http://schemas.openxmlformats.org/officeDocument/2006/relationships" xmlns:p="http://schemas.openxmlformats.org/presentationml/2006/main">
  <p:tag name="HIGHLIGHTER" val="false"/>
</p:tagLst>
</file>

<file path=ppt/tags/tag435.xml><?xml version="1.0" encoding="utf-8"?>
<p:tagLst xmlns:a="http://schemas.openxmlformats.org/drawingml/2006/main" xmlns:r="http://schemas.openxmlformats.org/officeDocument/2006/relationships" xmlns:p="http://schemas.openxmlformats.org/presentationml/2006/main">
  <p:tag name="HIGHLIGHTER" val="false"/>
</p:tagLst>
</file>

<file path=ppt/tags/tag436.xml><?xml version="1.0" encoding="utf-8"?>
<p:tagLst xmlns:a="http://schemas.openxmlformats.org/drawingml/2006/main" xmlns:r="http://schemas.openxmlformats.org/officeDocument/2006/relationships" xmlns:p="http://schemas.openxmlformats.org/presentationml/2006/main">
  <p:tag name="HIGHLIGHTER" val="false"/>
</p:tagLst>
</file>

<file path=ppt/tags/tag437.xml><?xml version="1.0" encoding="utf-8"?>
<p:tagLst xmlns:a="http://schemas.openxmlformats.org/drawingml/2006/main" xmlns:r="http://schemas.openxmlformats.org/officeDocument/2006/relationships" xmlns:p="http://schemas.openxmlformats.org/presentationml/2006/main">
  <p:tag name="HIGHLIGHTER" val="false"/>
</p:tagLst>
</file>

<file path=ppt/tags/tag438.xml><?xml version="1.0" encoding="utf-8"?>
<p:tagLst xmlns:a="http://schemas.openxmlformats.org/drawingml/2006/main" xmlns:r="http://schemas.openxmlformats.org/officeDocument/2006/relationships" xmlns:p="http://schemas.openxmlformats.org/presentationml/2006/main">
  <p:tag name="HIGHLIGHTER" val="false"/>
</p:tagLst>
</file>

<file path=ppt/tags/tag439.xml><?xml version="1.0" encoding="utf-8"?>
<p:tagLst xmlns:a="http://schemas.openxmlformats.org/drawingml/2006/main" xmlns:r="http://schemas.openxmlformats.org/officeDocument/2006/relationships" xmlns:p="http://schemas.openxmlformats.org/presentationml/2006/main">
  <p:tag name="HIGHLIGHTER" val="false"/>
</p:tagLst>
</file>

<file path=ppt/tags/tag44.xml><?xml version="1.0" encoding="utf-8"?>
<p:tagLst xmlns:a="http://schemas.openxmlformats.org/drawingml/2006/main" xmlns:r="http://schemas.openxmlformats.org/officeDocument/2006/relationships" xmlns:p="http://schemas.openxmlformats.org/presentationml/2006/main">
  <p:tag name="HIGHLIGHTER" val="false"/>
</p:tagLst>
</file>

<file path=ppt/tags/tag440.xml><?xml version="1.0" encoding="utf-8"?>
<p:tagLst xmlns:a="http://schemas.openxmlformats.org/drawingml/2006/main" xmlns:r="http://schemas.openxmlformats.org/officeDocument/2006/relationships" xmlns:p="http://schemas.openxmlformats.org/presentationml/2006/main">
  <p:tag name="HIGHLIGHTER" val="false"/>
</p:tagLst>
</file>

<file path=ppt/tags/tag441.xml><?xml version="1.0" encoding="utf-8"?>
<p:tagLst xmlns:a="http://schemas.openxmlformats.org/drawingml/2006/main" xmlns:r="http://schemas.openxmlformats.org/officeDocument/2006/relationships" xmlns:p="http://schemas.openxmlformats.org/presentationml/2006/main">
  <p:tag name="HIGHLIGHTER" val="false"/>
</p:tagLst>
</file>

<file path=ppt/tags/tag442.xml><?xml version="1.0" encoding="utf-8"?>
<p:tagLst xmlns:a="http://schemas.openxmlformats.org/drawingml/2006/main" xmlns:r="http://schemas.openxmlformats.org/officeDocument/2006/relationships" xmlns:p="http://schemas.openxmlformats.org/presentationml/2006/main">
  <p:tag name="HIGHLIGHTER" val="false"/>
</p:tagLst>
</file>

<file path=ppt/tags/tag443.xml><?xml version="1.0" encoding="utf-8"?>
<p:tagLst xmlns:a="http://schemas.openxmlformats.org/drawingml/2006/main" xmlns:r="http://schemas.openxmlformats.org/officeDocument/2006/relationships" xmlns:p="http://schemas.openxmlformats.org/presentationml/2006/main">
  <p:tag name="HIGHLIGHTER" val="false"/>
</p:tagLst>
</file>

<file path=ppt/tags/tag444.xml><?xml version="1.0" encoding="utf-8"?>
<p:tagLst xmlns:a="http://schemas.openxmlformats.org/drawingml/2006/main" xmlns:r="http://schemas.openxmlformats.org/officeDocument/2006/relationships" xmlns:p="http://schemas.openxmlformats.org/presentationml/2006/main">
  <p:tag name="HIGHLIGHTER" val="false"/>
</p:tagLst>
</file>

<file path=ppt/tags/tag445.xml><?xml version="1.0" encoding="utf-8"?>
<p:tagLst xmlns:a="http://schemas.openxmlformats.org/drawingml/2006/main" xmlns:r="http://schemas.openxmlformats.org/officeDocument/2006/relationships" xmlns:p="http://schemas.openxmlformats.org/presentationml/2006/main">
  <p:tag name="HIGHLIGHTER" val="false"/>
</p:tagLst>
</file>

<file path=ppt/tags/tag446.xml><?xml version="1.0" encoding="utf-8"?>
<p:tagLst xmlns:a="http://schemas.openxmlformats.org/drawingml/2006/main" xmlns:r="http://schemas.openxmlformats.org/officeDocument/2006/relationships" xmlns:p="http://schemas.openxmlformats.org/presentationml/2006/main">
  <p:tag name="HIGHLIGHTER" val="false"/>
</p:tagLst>
</file>

<file path=ppt/tags/tag447.xml><?xml version="1.0" encoding="utf-8"?>
<p:tagLst xmlns:a="http://schemas.openxmlformats.org/drawingml/2006/main" xmlns:r="http://schemas.openxmlformats.org/officeDocument/2006/relationships" xmlns:p="http://schemas.openxmlformats.org/presentationml/2006/main">
  <p:tag name="HIGHLIGHTER" val="false"/>
</p:tagLst>
</file>

<file path=ppt/tags/tag448.xml><?xml version="1.0" encoding="utf-8"?>
<p:tagLst xmlns:a="http://schemas.openxmlformats.org/drawingml/2006/main" xmlns:r="http://schemas.openxmlformats.org/officeDocument/2006/relationships" xmlns:p="http://schemas.openxmlformats.org/presentationml/2006/main">
  <p:tag name="HIGHLIGHTER" val="false"/>
</p:tagLst>
</file>

<file path=ppt/tags/tag449.xml><?xml version="1.0" encoding="utf-8"?>
<p:tagLst xmlns:a="http://schemas.openxmlformats.org/drawingml/2006/main" xmlns:r="http://schemas.openxmlformats.org/officeDocument/2006/relationships" xmlns:p="http://schemas.openxmlformats.org/presentationml/2006/main">
  <p:tag name="HIGHLIGHTER" val="false"/>
</p:tagLst>
</file>

<file path=ppt/tags/tag45.xml><?xml version="1.0" encoding="utf-8"?>
<p:tagLst xmlns:a="http://schemas.openxmlformats.org/drawingml/2006/main" xmlns:r="http://schemas.openxmlformats.org/officeDocument/2006/relationships" xmlns:p="http://schemas.openxmlformats.org/presentationml/2006/main">
  <p:tag name="HIGHLIGHTER" val="false"/>
</p:tagLst>
</file>

<file path=ppt/tags/tag450.xml><?xml version="1.0" encoding="utf-8"?>
<p:tagLst xmlns:a="http://schemas.openxmlformats.org/drawingml/2006/main" xmlns:r="http://schemas.openxmlformats.org/officeDocument/2006/relationships" xmlns:p="http://schemas.openxmlformats.org/presentationml/2006/main">
  <p:tag name="HIGHLIGHTER" val="false"/>
</p:tagLst>
</file>

<file path=ppt/tags/tag451.xml><?xml version="1.0" encoding="utf-8"?>
<p:tagLst xmlns:a="http://schemas.openxmlformats.org/drawingml/2006/main" xmlns:r="http://schemas.openxmlformats.org/officeDocument/2006/relationships" xmlns:p="http://schemas.openxmlformats.org/presentationml/2006/main">
  <p:tag name="HIGHLIGHTER" val="false"/>
</p:tagLst>
</file>

<file path=ppt/tags/tag452.xml><?xml version="1.0" encoding="utf-8"?>
<p:tagLst xmlns:a="http://schemas.openxmlformats.org/drawingml/2006/main" xmlns:r="http://schemas.openxmlformats.org/officeDocument/2006/relationships" xmlns:p="http://schemas.openxmlformats.org/presentationml/2006/main">
  <p:tag name="HIGHLIGHTER" val="false"/>
</p:tagLst>
</file>

<file path=ppt/tags/tag453.xml><?xml version="1.0" encoding="utf-8"?>
<p:tagLst xmlns:a="http://schemas.openxmlformats.org/drawingml/2006/main" xmlns:r="http://schemas.openxmlformats.org/officeDocument/2006/relationships" xmlns:p="http://schemas.openxmlformats.org/presentationml/2006/main">
  <p:tag name="HIGHLIGHTER" val="false"/>
</p:tagLst>
</file>

<file path=ppt/tags/tag454.xml><?xml version="1.0" encoding="utf-8"?>
<p:tagLst xmlns:a="http://schemas.openxmlformats.org/drawingml/2006/main" xmlns:r="http://schemas.openxmlformats.org/officeDocument/2006/relationships" xmlns:p="http://schemas.openxmlformats.org/presentationml/2006/main">
  <p:tag name="HIGHLIGHTER" val="false"/>
</p:tagLst>
</file>

<file path=ppt/tags/tag455.xml><?xml version="1.0" encoding="utf-8"?>
<p:tagLst xmlns:a="http://schemas.openxmlformats.org/drawingml/2006/main" xmlns:r="http://schemas.openxmlformats.org/officeDocument/2006/relationships" xmlns:p="http://schemas.openxmlformats.org/presentationml/2006/main">
  <p:tag name="HIGHLIGHTER" val="false"/>
</p:tagLst>
</file>

<file path=ppt/tags/tag456.xml><?xml version="1.0" encoding="utf-8"?>
<p:tagLst xmlns:a="http://schemas.openxmlformats.org/drawingml/2006/main" xmlns:r="http://schemas.openxmlformats.org/officeDocument/2006/relationships" xmlns:p="http://schemas.openxmlformats.org/presentationml/2006/main">
  <p:tag name="HIGHLIGHTER" val="false"/>
</p:tagLst>
</file>

<file path=ppt/tags/tag457.xml><?xml version="1.0" encoding="utf-8"?>
<p:tagLst xmlns:a="http://schemas.openxmlformats.org/drawingml/2006/main" xmlns:r="http://schemas.openxmlformats.org/officeDocument/2006/relationships" xmlns:p="http://schemas.openxmlformats.org/presentationml/2006/main">
  <p:tag name="HIGHLIGHTER" val="false"/>
</p:tagLst>
</file>

<file path=ppt/tags/tag458.xml><?xml version="1.0" encoding="utf-8"?>
<p:tagLst xmlns:a="http://schemas.openxmlformats.org/drawingml/2006/main" xmlns:r="http://schemas.openxmlformats.org/officeDocument/2006/relationships" xmlns:p="http://schemas.openxmlformats.org/presentationml/2006/main">
  <p:tag name="HIGHLIGHTER" val="false"/>
</p:tagLst>
</file>

<file path=ppt/tags/tag459.xml><?xml version="1.0" encoding="utf-8"?>
<p:tagLst xmlns:a="http://schemas.openxmlformats.org/drawingml/2006/main" xmlns:r="http://schemas.openxmlformats.org/officeDocument/2006/relationships" xmlns:p="http://schemas.openxmlformats.org/presentationml/2006/main">
  <p:tag name="HIGHLIGHTER" val="false"/>
</p:tagLst>
</file>

<file path=ppt/tags/tag46.xml><?xml version="1.0" encoding="utf-8"?>
<p:tagLst xmlns:a="http://schemas.openxmlformats.org/drawingml/2006/main" xmlns:r="http://schemas.openxmlformats.org/officeDocument/2006/relationships" xmlns:p="http://schemas.openxmlformats.org/presentationml/2006/main">
  <p:tag name="HIGHLIGHTER" val="false"/>
</p:tagLst>
</file>

<file path=ppt/tags/tag460.xml><?xml version="1.0" encoding="utf-8"?>
<p:tagLst xmlns:a="http://schemas.openxmlformats.org/drawingml/2006/main" xmlns:r="http://schemas.openxmlformats.org/officeDocument/2006/relationships" xmlns:p="http://schemas.openxmlformats.org/presentationml/2006/main">
  <p:tag name="HIGHLIGHTER" val="false"/>
</p:tagLst>
</file>

<file path=ppt/tags/tag461.xml><?xml version="1.0" encoding="utf-8"?>
<p:tagLst xmlns:a="http://schemas.openxmlformats.org/drawingml/2006/main" xmlns:r="http://schemas.openxmlformats.org/officeDocument/2006/relationships" xmlns:p="http://schemas.openxmlformats.org/presentationml/2006/main">
  <p:tag name="HIGHLIGHTER" val="false"/>
</p:tagLst>
</file>

<file path=ppt/tags/tag462.xml><?xml version="1.0" encoding="utf-8"?>
<p:tagLst xmlns:a="http://schemas.openxmlformats.org/drawingml/2006/main" xmlns:r="http://schemas.openxmlformats.org/officeDocument/2006/relationships" xmlns:p="http://schemas.openxmlformats.org/presentationml/2006/main">
  <p:tag name="HIGHLIGHTER" val="false"/>
</p:tagLst>
</file>

<file path=ppt/tags/tag463.xml><?xml version="1.0" encoding="utf-8"?>
<p:tagLst xmlns:a="http://schemas.openxmlformats.org/drawingml/2006/main" xmlns:r="http://schemas.openxmlformats.org/officeDocument/2006/relationships" xmlns:p="http://schemas.openxmlformats.org/presentationml/2006/main">
  <p:tag name="HIGHLIGHTER" val="false"/>
</p:tagLst>
</file>

<file path=ppt/tags/tag464.xml><?xml version="1.0" encoding="utf-8"?>
<p:tagLst xmlns:a="http://schemas.openxmlformats.org/drawingml/2006/main" xmlns:r="http://schemas.openxmlformats.org/officeDocument/2006/relationships" xmlns:p="http://schemas.openxmlformats.org/presentationml/2006/main">
  <p:tag name="HIGHLIGHTER" val="false"/>
</p:tagLst>
</file>

<file path=ppt/tags/tag465.xml><?xml version="1.0" encoding="utf-8"?>
<p:tagLst xmlns:a="http://schemas.openxmlformats.org/drawingml/2006/main" xmlns:r="http://schemas.openxmlformats.org/officeDocument/2006/relationships" xmlns:p="http://schemas.openxmlformats.org/presentationml/2006/main">
  <p:tag name="HIGHLIGHTER" val="false"/>
</p:tagLst>
</file>

<file path=ppt/tags/tag466.xml><?xml version="1.0" encoding="utf-8"?>
<p:tagLst xmlns:a="http://schemas.openxmlformats.org/drawingml/2006/main" xmlns:r="http://schemas.openxmlformats.org/officeDocument/2006/relationships" xmlns:p="http://schemas.openxmlformats.org/presentationml/2006/main">
  <p:tag name="HIGHLIGHTER" val="false"/>
</p:tagLst>
</file>

<file path=ppt/tags/tag467.xml><?xml version="1.0" encoding="utf-8"?>
<p:tagLst xmlns:a="http://schemas.openxmlformats.org/drawingml/2006/main" xmlns:r="http://schemas.openxmlformats.org/officeDocument/2006/relationships" xmlns:p="http://schemas.openxmlformats.org/presentationml/2006/main">
  <p:tag name="HIGHLIGHTER" val="false"/>
</p:tagLst>
</file>

<file path=ppt/tags/tag468.xml><?xml version="1.0" encoding="utf-8"?>
<p:tagLst xmlns:a="http://schemas.openxmlformats.org/drawingml/2006/main" xmlns:r="http://schemas.openxmlformats.org/officeDocument/2006/relationships" xmlns:p="http://schemas.openxmlformats.org/presentationml/2006/main">
  <p:tag name="HIGHLIGHTER" val="false"/>
</p:tagLst>
</file>

<file path=ppt/tags/tag469.xml><?xml version="1.0" encoding="utf-8"?>
<p:tagLst xmlns:a="http://schemas.openxmlformats.org/drawingml/2006/main" xmlns:r="http://schemas.openxmlformats.org/officeDocument/2006/relationships" xmlns:p="http://schemas.openxmlformats.org/presentationml/2006/main">
  <p:tag name="HIGHLIGHTER" val="false"/>
</p:tagLst>
</file>

<file path=ppt/tags/tag47.xml><?xml version="1.0" encoding="utf-8"?>
<p:tagLst xmlns:a="http://schemas.openxmlformats.org/drawingml/2006/main" xmlns:r="http://schemas.openxmlformats.org/officeDocument/2006/relationships" xmlns:p="http://schemas.openxmlformats.org/presentationml/2006/main">
  <p:tag name="HIGHLIGHTER" val="false"/>
</p:tagLst>
</file>

<file path=ppt/tags/tag470.xml><?xml version="1.0" encoding="utf-8"?>
<p:tagLst xmlns:a="http://schemas.openxmlformats.org/drawingml/2006/main" xmlns:r="http://schemas.openxmlformats.org/officeDocument/2006/relationships" xmlns:p="http://schemas.openxmlformats.org/presentationml/2006/main">
  <p:tag name="HIGHLIGHTER" val="false"/>
</p:tagLst>
</file>

<file path=ppt/tags/tag471.xml><?xml version="1.0" encoding="utf-8"?>
<p:tagLst xmlns:a="http://schemas.openxmlformats.org/drawingml/2006/main" xmlns:r="http://schemas.openxmlformats.org/officeDocument/2006/relationships" xmlns:p="http://schemas.openxmlformats.org/presentationml/2006/main">
  <p:tag name="HIGHLIGHTER" val="false"/>
</p:tagLst>
</file>

<file path=ppt/tags/tag472.xml><?xml version="1.0" encoding="utf-8"?>
<p:tagLst xmlns:a="http://schemas.openxmlformats.org/drawingml/2006/main" xmlns:r="http://schemas.openxmlformats.org/officeDocument/2006/relationships" xmlns:p="http://schemas.openxmlformats.org/presentationml/2006/main">
  <p:tag name="HIGHLIGHTER" val="false"/>
</p:tagLst>
</file>

<file path=ppt/tags/tag473.xml><?xml version="1.0" encoding="utf-8"?>
<p:tagLst xmlns:a="http://schemas.openxmlformats.org/drawingml/2006/main" xmlns:r="http://schemas.openxmlformats.org/officeDocument/2006/relationships" xmlns:p="http://schemas.openxmlformats.org/presentationml/2006/main">
  <p:tag name="HIGHLIGHTER" val="false"/>
</p:tagLst>
</file>

<file path=ppt/tags/tag474.xml><?xml version="1.0" encoding="utf-8"?>
<p:tagLst xmlns:a="http://schemas.openxmlformats.org/drawingml/2006/main" xmlns:r="http://schemas.openxmlformats.org/officeDocument/2006/relationships" xmlns:p="http://schemas.openxmlformats.org/presentationml/2006/main">
  <p:tag name="HIGHLIGHTER" val="false"/>
</p:tagLst>
</file>

<file path=ppt/tags/tag475.xml><?xml version="1.0" encoding="utf-8"?>
<p:tagLst xmlns:a="http://schemas.openxmlformats.org/drawingml/2006/main" xmlns:r="http://schemas.openxmlformats.org/officeDocument/2006/relationships" xmlns:p="http://schemas.openxmlformats.org/presentationml/2006/main">
  <p:tag name="HIGHLIGHTER" val="false"/>
</p:tagLst>
</file>

<file path=ppt/tags/tag476.xml><?xml version="1.0" encoding="utf-8"?>
<p:tagLst xmlns:a="http://schemas.openxmlformats.org/drawingml/2006/main" xmlns:r="http://schemas.openxmlformats.org/officeDocument/2006/relationships" xmlns:p="http://schemas.openxmlformats.org/presentationml/2006/main">
  <p:tag name="HIGHLIGHTER" val="false"/>
</p:tagLst>
</file>

<file path=ppt/tags/tag477.xml><?xml version="1.0" encoding="utf-8"?>
<p:tagLst xmlns:a="http://schemas.openxmlformats.org/drawingml/2006/main" xmlns:r="http://schemas.openxmlformats.org/officeDocument/2006/relationships" xmlns:p="http://schemas.openxmlformats.org/presentationml/2006/main">
  <p:tag name="HIGHLIGHTER" val="false"/>
</p:tagLst>
</file>

<file path=ppt/tags/tag478.xml><?xml version="1.0" encoding="utf-8"?>
<p:tagLst xmlns:a="http://schemas.openxmlformats.org/drawingml/2006/main" xmlns:r="http://schemas.openxmlformats.org/officeDocument/2006/relationships" xmlns:p="http://schemas.openxmlformats.org/presentationml/2006/main">
  <p:tag name="HIGHLIGHTER" val="false"/>
</p:tagLst>
</file>

<file path=ppt/tags/tag479.xml><?xml version="1.0" encoding="utf-8"?>
<p:tagLst xmlns:a="http://schemas.openxmlformats.org/drawingml/2006/main" xmlns:r="http://schemas.openxmlformats.org/officeDocument/2006/relationships" xmlns:p="http://schemas.openxmlformats.org/presentationml/2006/main">
  <p:tag name="HIGHLIGHTER" val="false"/>
</p:tagLst>
</file>

<file path=ppt/tags/tag48.xml><?xml version="1.0" encoding="utf-8"?>
<p:tagLst xmlns:a="http://schemas.openxmlformats.org/drawingml/2006/main" xmlns:r="http://schemas.openxmlformats.org/officeDocument/2006/relationships" xmlns:p="http://schemas.openxmlformats.org/presentationml/2006/main">
  <p:tag name="HIGHLIGHTER" val="false"/>
</p:tagLst>
</file>

<file path=ppt/tags/tag480.xml><?xml version="1.0" encoding="utf-8"?>
<p:tagLst xmlns:a="http://schemas.openxmlformats.org/drawingml/2006/main" xmlns:r="http://schemas.openxmlformats.org/officeDocument/2006/relationships" xmlns:p="http://schemas.openxmlformats.org/presentationml/2006/main">
  <p:tag name="HIGHLIGHTER" val="false"/>
</p:tagLst>
</file>

<file path=ppt/tags/tag481.xml><?xml version="1.0" encoding="utf-8"?>
<p:tagLst xmlns:a="http://schemas.openxmlformats.org/drawingml/2006/main" xmlns:r="http://schemas.openxmlformats.org/officeDocument/2006/relationships" xmlns:p="http://schemas.openxmlformats.org/presentationml/2006/main">
  <p:tag name="HIGHLIGHTER" val="false"/>
</p:tagLst>
</file>

<file path=ppt/tags/tag482.xml><?xml version="1.0" encoding="utf-8"?>
<p:tagLst xmlns:a="http://schemas.openxmlformats.org/drawingml/2006/main" xmlns:r="http://schemas.openxmlformats.org/officeDocument/2006/relationships" xmlns:p="http://schemas.openxmlformats.org/presentationml/2006/main">
  <p:tag name="HIGHLIGHTER" val="false"/>
</p:tagLst>
</file>

<file path=ppt/tags/tag483.xml><?xml version="1.0" encoding="utf-8"?>
<p:tagLst xmlns:a="http://schemas.openxmlformats.org/drawingml/2006/main" xmlns:r="http://schemas.openxmlformats.org/officeDocument/2006/relationships" xmlns:p="http://schemas.openxmlformats.org/presentationml/2006/main">
  <p:tag name="HIGHLIGHTER" val="false"/>
</p:tagLst>
</file>

<file path=ppt/tags/tag484.xml><?xml version="1.0" encoding="utf-8"?>
<p:tagLst xmlns:a="http://schemas.openxmlformats.org/drawingml/2006/main" xmlns:r="http://schemas.openxmlformats.org/officeDocument/2006/relationships" xmlns:p="http://schemas.openxmlformats.org/presentationml/2006/main">
  <p:tag name="HIGHLIGHTER" val="false"/>
</p:tagLst>
</file>

<file path=ppt/tags/tag485.xml><?xml version="1.0" encoding="utf-8"?>
<p:tagLst xmlns:a="http://schemas.openxmlformats.org/drawingml/2006/main" xmlns:r="http://schemas.openxmlformats.org/officeDocument/2006/relationships" xmlns:p="http://schemas.openxmlformats.org/presentationml/2006/main">
  <p:tag name="HIGHLIGHTER" val="false"/>
</p:tagLst>
</file>

<file path=ppt/tags/tag486.xml><?xml version="1.0" encoding="utf-8"?>
<p:tagLst xmlns:a="http://schemas.openxmlformats.org/drawingml/2006/main" xmlns:r="http://schemas.openxmlformats.org/officeDocument/2006/relationships" xmlns:p="http://schemas.openxmlformats.org/presentationml/2006/main">
  <p:tag name="HIGHLIGHTER" val="false"/>
</p:tagLst>
</file>

<file path=ppt/tags/tag487.xml><?xml version="1.0" encoding="utf-8"?>
<p:tagLst xmlns:a="http://schemas.openxmlformats.org/drawingml/2006/main" xmlns:r="http://schemas.openxmlformats.org/officeDocument/2006/relationships" xmlns:p="http://schemas.openxmlformats.org/presentationml/2006/main">
  <p:tag name="HIGHLIGHTER" val="false"/>
</p:tagLst>
</file>

<file path=ppt/tags/tag488.xml><?xml version="1.0" encoding="utf-8"?>
<p:tagLst xmlns:a="http://schemas.openxmlformats.org/drawingml/2006/main" xmlns:r="http://schemas.openxmlformats.org/officeDocument/2006/relationships" xmlns:p="http://schemas.openxmlformats.org/presentationml/2006/main">
  <p:tag name="HIGHLIGHTER" val="false"/>
</p:tagLst>
</file>

<file path=ppt/tags/tag489.xml><?xml version="1.0" encoding="utf-8"?>
<p:tagLst xmlns:a="http://schemas.openxmlformats.org/drawingml/2006/main" xmlns:r="http://schemas.openxmlformats.org/officeDocument/2006/relationships" xmlns:p="http://schemas.openxmlformats.org/presentationml/2006/main">
  <p:tag name="HIGHLIGHTER" val="false"/>
</p:tagLst>
</file>

<file path=ppt/tags/tag49.xml><?xml version="1.0" encoding="utf-8"?>
<p:tagLst xmlns:a="http://schemas.openxmlformats.org/drawingml/2006/main" xmlns:r="http://schemas.openxmlformats.org/officeDocument/2006/relationships" xmlns:p="http://schemas.openxmlformats.org/presentationml/2006/main">
  <p:tag name="HIGHLIGHTER" val="false"/>
</p:tagLst>
</file>

<file path=ppt/tags/tag490.xml><?xml version="1.0" encoding="utf-8"?>
<p:tagLst xmlns:a="http://schemas.openxmlformats.org/drawingml/2006/main" xmlns:r="http://schemas.openxmlformats.org/officeDocument/2006/relationships" xmlns:p="http://schemas.openxmlformats.org/presentationml/2006/main">
  <p:tag name="HIGHLIGHTER" val="false"/>
</p:tagLst>
</file>

<file path=ppt/tags/tag491.xml><?xml version="1.0" encoding="utf-8"?>
<p:tagLst xmlns:a="http://schemas.openxmlformats.org/drawingml/2006/main" xmlns:r="http://schemas.openxmlformats.org/officeDocument/2006/relationships" xmlns:p="http://schemas.openxmlformats.org/presentationml/2006/main">
  <p:tag name="HIGHLIGHTER" val="false"/>
</p:tagLst>
</file>

<file path=ppt/tags/tag492.xml><?xml version="1.0" encoding="utf-8"?>
<p:tagLst xmlns:a="http://schemas.openxmlformats.org/drawingml/2006/main" xmlns:r="http://schemas.openxmlformats.org/officeDocument/2006/relationships" xmlns:p="http://schemas.openxmlformats.org/presentationml/2006/main">
  <p:tag name="HIGHLIGHTER" val="false"/>
</p:tagLst>
</file>

<file path=ppt/tags/tag493.xml><?xml version="1.0" encoding="utf-8"?>
<p:tagLst xmlns:a="http://schemas.openxmlformats.org/drawingml/2006/main" xmlns:r="http://schemas.openxmlformats.org/officeDocument/2006/relationships" xmlns:p="http://schemas.openxmlformats.org/presentationml/2006/main">
  <p:tag name="HIGHLIGHTER" val="false"/>
</p:tagLst>
</file>

<file path=ppt/tags/tag494.xml><?xml version="1.0" encoding="utf-8"?>
<p:tagLst xmlns:a="http://schemas.openxmlformats.org/drawingml/2006/main" xmlns:r="http://schemas.openxmlformats.org/officeDocument/2006/relationships" xmlns:p="http://schemas.openxmlformats.org/presentationml/2006/main">
  <p:tag name="HIGHLIGHTER" val="false"/>
</p:tagLst>
</file>

<file path=ppt/tags/tag495.xml><?xml version="1.0" encoding="utf-8"?>
<p:tagLst xmlns:a="http://schemas.openxmlformats.org/drawingml/2006/main" xmlns:r="http://schemas.openxmlformats.org/officeDocument/2006/relationships" xmlns:p="http://schemas.openxmlformats.org/presentationml/2006/main">
  <p:tag name="HIGHLIGHTER" val="false"/>
</p:tagLst>
</file>

<file path=ppt/tags/tag496.xml><?xml version="1.0" encoding="utf-8"?>
<p:tagLst xmlns:a="http://schemas.openxmlformats.org/drawingml/2006/main" xmlns:r="http://schemas.openxmlformats.org/officeDocument/2006/relationships" xmlns:p="http://schemas.openxmlformats.org/presentationml/2006/main">
  <p:tag name="HIGHLIGHTER" val="false"/>
</p:tagLst>
</file>

<file path=ppt/tags/tag497.xml><?xml version="1.0" encoding="utf-8"?>
<p:tagLst xmlns:a="http://schemas.openxmlformats.org/drawingml/2006/main" xmlns:r="http://schemas.openxmlformats.org/officeDocument/2006/relationships" xmlns:p="http://schemas.openxmlformats.org/presentationml/2006/main">
  <p:tag name="HIGHLIGHTER" val="false"/>
</p:tagLst>
</file>

<file path=ppt/tags/tag498.xml><?xml version="1.0" encoding="utf-8"?>
<p:tagLst xmlns:a="http://schemas.openxmlformats.org/drawingml/2006/main" xmlns:r="http://schemas.openxmlformats.org/officeDocument/2006/relationships" xmlns:p="http://schemas.openxmlformats.org/presentationml/2006/main">
  <p:tag name="HIGHLIGHTER" val="false"/>
</p:tagLst>
</file>

<file path=ppt/tags/tag499.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50.xml><?xml version="1.0" encoding="utf-8"?>
<p:tagLst xmlns:a="http://schemas.openxmlformats.org/drawingml/2006/main" xmlns:r="http://schemas.openxmlformats.org/officeDocument/2006/relationships" xmlns:p="http://schemas.openxmlformats.org/presentationml/2006/main">
  <p:tag name="HIGHLIGHTER" val="false"/>
</p:tagLst>
</file>

<file path=ppt/tags/tag500.xml><?xml version="1.0" encoding="utf-8"?>
<p:tagLst xmlns:a="http://schemas.openxmlformats.org/drawingml/2006/main" xmlns:r="http://schemas.openxmlformats.org/officeDocument/2006/relationships" xmlns:p="http://schemas.openxmlformats.org/presentationml/2006/main">
  <p:tag name="HIGHLIGHTER" val="false"/>
</p:tagLst>
</file>

<file path=ppt/tags/tag501.xml><?xml version="1.0" encoding="utf-8"?>
<p:tagLst xmlns:a="http://schemas.openxmlformats.org/drawingml/2006/main" xmlns:r="http://schemas.openxmlformats.org/officeDocument/2006/relationships" xmlns:p="http://schemas.openxmlformats.org/presentationml/2006/main">
  <p:tag name="HIGHLIGHTER" val="false"/>
</p:tagLst>
</file>

<file path=ppt/tags/tag502.xml><?xml version="1.0" encoding="utf-8"?>
<p:tagLst xmlns:a="http://schemas.openxmlformats.org/drawingml/2006/main" xmlns:r="http://schemas.openxmlformats.org/officeDocument/2006/relationships" xmlns:p="http://schemas.openxmlformats.org/presentationml/2006/main">
  <p:tag name="HIGHLIGHTER" val="false"/>
</p:tagLst>
</file>

<file path=ppt/tags/tag503.xml><?xml version="1.0" encoding="utf-8"?>
<p:tagLst xmlns:a="http://schemas.openxmlformats.org/drawingml/2006/main" xmlns:r="http://schemas.openxmlformats.org/officeDocument/2006/relationships" xmlns:p="http://schemas.openxmlformats.org/presentationml/2006/main">
  <p:tag name="HIGHLIGHTER" val="false"/>
</p:tagLst>
</file>

<file path=ppt/tags/tag504.xml><?xml version="1.0" encoding="utf-8"?>
<p:tagLst xmlns:a="http://schemas.openxmlformats.org/drawingml/2006/main" xmlns:r="http://schemas.openxmlformats.org/officeDocument/2006/relationships" xmlns:p="http://schemas.openxmlformats.org/presentationml/2006/main">
  <p:tag name="HIGHLIGHTER" val="false"/>
</p:tagLst>
</file>

<file path=ppt/tags/tag505.xml><?xml version="1.0" encoding="utf-8"?>
<p:tagLst xmlns:a="http://schemas.openxmlformats.org/drawingml/2006/main" xmlns:r="http://schemas.openxmlformats.org/officeDocument/2006/relationships" xmlns:p="http://schemas.openxmlformats.org/presentationml/2006/main">
  <p:tag name="HIGHLIGHTER" val="false"/>
</p:tagLst>
</file>

<file path=ppt/tags/tag506.xml><?xml version="1.0" encoding="utf-8"?>
<p:tagLst xmlns:a="http://schemas.openxmlformats.org/drawingml/2006/main" xmlns:r="http://schemas.openxmlformats.org/officeDocument/2006/relationships" xmlns:p="http://schemas.openxmlformats.org/presentationml/2006/main">
  <p:tag name="HIGHLIGHTER" val="false"/>
</p:tagLst>
</file>

<file path=ppt/tags/tag507.xml><?xml version="1.0" encoding="utf-8"?>
<p:tagLst xmlns:a="http://schemas.openxmlformats.org/drawingml/2006/main" xmlns:r="http://schemas.openxmlformats.org/officeDocument/2006/relationships" xmlns:p="http://schemas.openxmlformats.org/presentationml/2006/main">
  <p:tag name="HIGHLIGHTER" val="false"/>
</p:tagLst>
</file>

<file path=ppt/tags/tag508.xml><?xml version="1.0" encoding="utf-8"?>
<p:tagLst xmlns:a="http://schemas.openxmlformats.org/drawingml/2006/main" xmlns:r="http://schemas.openxmlformats.org/officeDocument/2006/relationships" xmlns:p="http://schemas.openxmlformats.org/presentationml/2006/main">
  <p:tag name="HIGHLIGHTER" val="false"/>
</p:tagLst>
</file>

<file path=ppt/tags/tag509.xml><?xml version="1.0" encoding="utf-8"?>
<p:tagLst xmlns:a="http://schemas.openxmlformats.org/drawingml/2006/main" xmlns:r="http://schemas.openxmlformats.org/officeDocument/2006/relationships" xmlns:p="http://schemas.openxmlformats.org/presentationml/2006/main">
  <p:tag name="HIGHLIGHTER" val="false"/>
</p:tagLst>
</file>

<file path=ppt/tags/tag51.xml><?xml version="1.0" encoding="utf-8"?>
<p:tagLst xmlns:a="http://schemas.openxmlformats.org/drawingml/2006/main" xmlns:r="http://schemas.openxmlformats.org/officeDocument/2006/relationships" xmlns:p="http://schemas.openxmlformats.org/presentationml/2006/main">
  <p:tag name="HIGHLIGHTER" val="false"/>
</p:tagLst>
</file>

<file path=ppt/tags/tag510.xml><?xml version="1.0" encoding="utf-8"?>
<p:tagLst xmlns:a="http://schemas.openxmlformats.org/drawingml/2006/main" xmlns:r="http://schemas.openxmlformats.org/officeDocument/2006/relationships" xmlns:p="http://schemas.openxmlformats.org/presentationml/2006/main">
  <p:tag name="HIGHLIGHTER" val="false"/>
</p:tagLst>
</file>

<file path=ppt/tags/tag511.xml><?xml version="1.0" encoding="utf-8"?>
<p:tagLst xmlns:a="http://schemas.openxmlformats.org/drawingml/2006/main" xmlns:r="http://schemas.openxmlformats.org/officeDocument/2006/relationships" xmlns:p="http://schemas.openxmlformats.org/presentationml/2006/main">
  <p:tag name="HIGHLIGHTER" val="false"/>
</p:tagLst>
</file>

<file path=ppt/tags/tag512.xml><?xml version="1.0" encoding="utf-8"?>
<p:tagLst xmlns:a="http://schemas.openxmlformats.org/drawingml/2006/main" xmlns:r="http://schemas.openxmlformats.org/officeDocument/2006/relationships" xmlns:p="http://schemas.openxmlformats.org/presentationml/2006/main">
  <p:tag name="HIGHLIGHTER" val="false"/>
</p:tagLst>
</file>

<file path=ppt/tags/tag513.xml><?xml version="1.0" encoding="utf-8"?>
<p:tagLst xmlns:a="http://schemas.openxmlformats.org/drawingml/2006/main" xmlns:r="http://schemas.openxmlformats.org/officeDocument/2006/relationships" xmlns:p="http://schemas.openxmlformats.org/presentationml/2006/main">
  <p:tag name="HIGHLIGHTER" val="false"/>
</p:tagLst>
</file>

<file path=ppt/tags/tag514.xml><?xml version="1.0" encoding="utf-8"?>
<p:tagLst xmlns:a="http://schemas.openxmlformats.org/drawingml/2006/main" xmlns:r="http://schemas.openxmlformats.org/officeDocument/2006/relationships" xmlns:p="http://schemas.openxmlformats.org/presentationml/2006/main">
  <p:tag name="HIGHLIGHTER" val="false"/>
</p:tagLst>
</file>

<file path=ppt/tags/tag515.xml><?xml version="1.0" encoding="utf-8"?>
<p:tagLst xmlns:a="http://schemas.openxmlformats.org/drawingml/2006/main" xmlns:r="http://schemas.openxmlformats.org/officeDocument/2006/relationships" xmlns:p="http://schemas.openxmlformats.org/presentationml/2006/main">
  <p:tag name="HIGHLIGHTER" val="false"/>
</p:tagLst>
</file>

<file path=ppt/tags/tag516.xml><?xml version="1.0" encoding="utf-8"?>
<p:tagLst xmlns:a="http://schemas.openxmlformats.org/drawingml/2006/main" xmlns:r="http://schemas.openxmlformats.org/officeDocument/2006/relationships" xmlns:p="http://schemas.openxmlformats.org/presentationml/2006/main">
  <p:tag name="HIGHLIGHTER" val="false"/>
</p:tagLst>
</file>

<file path=ppt/tags/tag517.xml><?xml version="1.0" encoding="utf-8"?>
<p:tagLst xmlns:a="http://schemas.openxmlformats.org/drawingml/2006/main" xmlns:r="http://schemas.openxmlformats.org/officeDocument/2006/relationships" xmlns:p="http://schemas.openxmlformats.org/presentationml/2006/main">
  <p:tag name="HIGHLIGHTER" val="false"/>
</p:tagLst>
</file>

<file path=ppt/tags/tag518.xml><?xml version="1.0" encoding="utf-8"?>
<p:tagLst xmlns:a="http://schemas.openxmlformats.org/drawingml/2006/main" xmlns:r="http://schemas.openxmlformats.org/officeDocument/2006/relationships" xmlns:p="http://schemas.openxmlformats.org/presentationml/2006/main">
  <p:tag name="HIGHLIGHTER" val="false"/>
</p:tagLst>
</file>

<file path=ppt/tags/tag519.xml><?xml version="1.0" encoding="utf-8"?>
<p:tagLst xmlns:a="http://schemas.openxmlformats.org/drawingml/2006/main" xmlns:r="http://schemas.openxmlformats.org/officeDocument/2006/relationships" xmlns:p="http://schemas.openxmlformats.org/presentationml/2006/main">
  <p:tag name="HIGHLIGHTER" val="false"/>
</p:tagLst>
</file>

<file path=ppt/tags/tag52.xml><?xml version="1.0" encoding="utf-8"?>
<p:tagLst xmlns:a="http://schemas.openxmlformats.org/drawingml/2006/main" xmlns:r="http://schemas.openxmlformats.org/officeDocument/2006/relationships" xmlns:p="http://schemas.openxmlformats.org/presentationml/2006/main">
  <p:tag name="HIGHLIGHTER" val="false"/>
</p:tagLst>
</file>

<file path=ppt/tags/tag520.xml><?xml version="1.0" encoding="utf-8"?>
<p:tagLst xmlns:a="http://schemas.openxmlformats.org/drawingml/2006/main" xmlns:r="http://schemas.openxmlformats.org/officeDocument/2006/relationships" xmlns:p="http://schemas.openxmlformats.org/presentationml/2006/main">
  <p:tag name="HIGHLIGHTER" val="false"/>
</p:tagLst>
</file>

<file path=ppt/tags/tag521.xml><?xml version="1.0" encoding="utf-8"?>
<p:tagLst xmlns:a="http://schemas.openxmlformats.org/drawingml/2006/main" xmlns:r="http://schemas.openxmlformats.org/officeDocument/2006/relationships" xmlns:p="http://schemas.openxmlformats.org/presentationml/2006/main">
  <p:tag name="HIGHLIGHTER" val="false"/>
</p:tagLst>
</file>

<file path=ppt/tags/tag522.xml><?xml version="1.0" encoding="utf-8"?>
<p:tagLst xmlns:a="http://schemas.openxmlformats.org/drawingml/2006/main" xmlns:r="http://schemas.openxmlformats.org/officeDocument/2006/relationships" xmlns:p="http://schemas.openxmlformats.org/presentationml/2006/main">
  <p:tag name="HIGHLIGHTER" val="false"/>
</p:tagLst>
</file>

<file path=ppt/tags/tag523.xml><?xml version="1.0" encoding="utf-8"?>
<p:tagLst xmlns:a="http://schemas.openxmlformats.org/drawingml/2006/main" xmlns:r="http://schemas.openxmlformats.org/officeDocument/2006/relationships" xmlns:p="http://schemas.openxmlformats.org/presentationml/2006/main">
  <p:tag name="HIGHLIGHTER" val="false"/>
</p:tagLst>
</file>

<file path=ppt/tags/tag524.xml><?xml version="1.0" encoding="utf-8"?>
<p:tagLst xmlns:a="http://schemas.openxmlformats.org/drawingml/2006/main" xmlns:r="http://schemas.openxmlformats.org/officeDocument/2006/relationships" xmlns:p="http://schemas.openxmlformats.org/presentationml/2006/main">
  <p:tag name="HIGHLIGHTER" val="false"/>
</p:tagLst>
</file>

<file path=ppt/tags/tag525.xml><?xml version="1.0" encoding="utf-8"?>
<p:tagLst xmlns:a="http://schemas.openxmlformats.org/drawingml/2006/main" xmlns:r="http://schemas.openxmlformats.org/officeDocument/2006/relationships" xmlns:p="http://schemas.openxmlformats.org/presentationml/2006/main">
  <p:tag name="HIGHLIGHTER" val="false"/>
</p:tagLst>
</file>

<file path=ppt/tags/tag526.xml><?xml version="1.0" encoding="utf-8"?>
<p:tagLst xmlns:a="http://schemas.openxmlformats.org/drawingml/2006/main" xmlns:r="http://schemas.openxmlformats.org/officeDocument/2006/relationships" xmlns:p="http://schemas.openxmlformats.org/presentationml/2006/main">
  <p:tag name="HIGHLIGHTER" val="false"/>
</p:tagLst>
</file>

<file path=ppt/tags/tag527.xml><?xml version="1.0" encoding="utf-8"?>
<p:tagLst xmlns:a="http://schemas.openxmlformats.org/drawingml/2006/main" xmlns:r="http://schemas.openxmlformats.org/officeDocument/2006/relationships" xmlns:p="http://schemas.openxmlformats.org/presentationml/2006/main">
  <p:tag name="HIGHLIGHTER" val="false"/>
</p:tagLst>
</file>

<file path=ppt/tags/tag528.xml><?xml version="1.0" encoding="utf-8"?>
<p:tagLst xmlns:a="http://schemas.openxmlformats.org/drawingml/2006/main" xmlns:r="http://schemas.openxmlformats.org/officeDocument/2006/relationships" xmlns:p="http://schemas.openxmlformats.org/presentationml/2006/main">
  <p:tag name="HIGHLIGHTER" val="false"/>
</p:tagLst>
</file>

<file path=ppt/tags/tag529.xml><?xml version="1.0" encoding="utf-8"?>
<p:tagLst xmlns:a="http://schemas.openxmlformats.org/drawingml/2006/main" xmlns:r="http://schemas.openxmlformats.org/officeDocument/2006/relationships" xmlns:p="http://schemas.openxmlformats.org/presentationml/2006/main">
  <p:tag name="HIGHLIGHTER" val="false"/>
</p:tagLst>
</file>

<file path=ppt/tags/tag53.xml><?xml version="1.0" encoding="utf-8"?>
<p:tagLst xmlns:a="http://schemas.openxmlformats.org/drawingml/2006/main" xmlns:r="http://schemas.openxmlformats.org/officeDocument/2006/relationships" xmlns:p="http://schemas.openxmlformats.org/presentationml/2006/main">
  <p:tag name="HIGHLIGHTER" val="false"/>
</p:tagLst>
</file>

<file path=ppt/tags/tag530.xml><?xml version="1.0" encoding="utf-8"?>
<p:tagLst xmlns:a="http://schemas.openxmlformats.org/drawingml/2006/main" xmlns:r="http://schemas.openxmlformats.org/officeDocument/2006/relationships" xmlns:p="http://schemas.openxmlformats.org/presentationml/2006/main">
  <p:tag name="HIGHLIGHTER" val="false"/>
</p:tagLst>
</file>

<file path=ppt/tags/tag531.xml><?xml version="1.0" encoding="utf-8"?>
<p:tagLst xmlns:a="http://schemas.openxmlformats.org/drawingml/2006/main" xmlns:r="http://schemas.openxmlformats.org/officeDocument/2006/relationships" xmlns:p="http://schemas.openxmlformats.org/presentationml/2006/main">
  <p:tag name="HIGHLIGHTER" val="false"/>
</p:tagLst>
</file>

<file path=ppt/tags/tag532.xml><?xml version="1.0" encoding="utf-8"?>
<p:tagLst xmlns:a="http://schemas.openxmlformats.org/drawingml/2006/main" xmlns:r="http://schemas.openxmlformats.org/officeDocument/2006/relationships" xmlns:p="http://schemas.openxmlformats.org/presentationml/2006/main">
  <p:tag name="HIGHLIGHTER" val="false"/>
</p:tagLst>
</file>

<file path=ppt/tags/tag533.xml><?xml version="1.0" encoding="utf-8"?>
<p:tagLst xmlns:a="http://schemas.openxmlformats.org/drawingml/2006/main" xmlns:r="http://schemas.openxmlformats.org/officeDocument/2006/relationships" xmlns:p="http://schemas.openxmlformats.org/presentationml/2006/main">
  <p:tag name="HIGHLIGHTER" val="false"/>
</p:tagLst>
</file>

<file path=ppt/tags/tag534.xml><?xml version="1.0" encoding="utf-8"?>
<p:tagLst xmlns:a="http://schemas.openxmlformats.org/drawingml/2006/main" xmlns:r="http://schemas.openxmlformats.org/officeDocument/2006/relationships" xmlns:p="http://schemas.openxmlformats.org/presentationml/2006/main">
  <p:tag name="HIGHLIGHTER" val="false"/>
</p:tagLst>
</file>

<file path=ppt/tags/tag535.xml><?xml version="1.0" encoding="utf-8"?>
<p:tagLst xmlns:a="http://schemas.openxmlformats.org/drawingml/2006/main" xmlns:r="http://schemas.openxmlformats.org/officeDocument/2006/relationships" xmlns:p="http://schemas.openxmlformats.org/presentationml/2006/main">
  <p:tag name="HIGHLIGHTER" val="false"/>
</p:tagLst>
</file>

<file path=ppt/tags/tag536.xml><?xml version="1.0" encoding="utf-8"?>
<p:tagLst xmlns:a="http://schemas.openxmlformats.org/drawingml/2006/main" xmlns:r="http://schemas.openxmlformats.org/officeDocument/2006/relationships" xmlns:p="http://schemas.openxmlformats.org/presentationml/2006/main">
  <p:tag name="HIGHLIGHTER" val="false"/>
</p:tagLst>
</file>

<file path=ppt/tags/tag537.xml><?xml version="1.0" encoding="utf-8"?>
<p:tagLst xmlns:a="http://schemas.openxmlformats.org/drawingml/2006/main" xmlns:r="http://schemas.openxmlformats.org/officeDocument/2006/relationships" xmlns:p="http://schemas.openxmlformats.org/presentationml/2006/main">
  <p:tag name="HIGHLIGHTER" val="false"/>
</p:tagLst>
</file>

<file path=ppt/tags/tag538.xml><?xml version="1.0" encoding="utf-8"?>
<p:tagLst xmlns:a="http://schemas.openxmlformats.org/drawingml/2006/main" xmlns:r="http://schemas.openxmlformats.org/officeDocument/2006/relationships" xmlns:p="http://schemas.openxmlformats.org/presentationml/2006/main">
  <p:tag name="HIGHLIGHTER" val="false"/>
</p:tagLst>
</file>

<file path=ppt/tags/tag539.xml><?xml version="1.0" encoding="utf-8"?>
<p:tagLst xmlns:a="http://schemas.openxmlformats.org/drawingml/2006/main" xmlns:r="http://schemas.openxmlformats.org/officeDocument/2006/relationships" xmlns:p="http://schemas.openxmlformats.org/presentationml/2006/main">
  <p:tag name="HIGHLIGHTER" val="false"/>
</p:tagLst>
</file>

<file path=ppt/tags/tag54.xml><?xml version="1.0" encoding="utf-8"?>
<p:tagLst xmlns:a="http://schemas.openxmlformats.org/drawingml/2006/main" xmlns:r="http://schemas.openxmlformats.org/officeDocument/2006/relationships" xmlns:p="http://schemas.openxmlformats.org/presentationml/2006/main">
  <p:tag name="HIGHLIGHTER" val="false"/>
</p:tagLst>
</file>

<file path=ppt/tags/tag540.xml><?xml version="1.0" encoding="utf-8"?>
<p:tagLst xmlns:a="http://schemas.openxmlformats.org/drawingml/2006/main" xmlns:r="http://schemas.openxmlformats.org/officeDocument/2006/relationships" xmlns:p="http://schemas.openxmlformats.org/presentationml/2006/main">
  <p:tag name="HIGHLIGHTER" val="false"/>
</p:tagLst>
</file>

<file path=ppt/tags/tag541.xml><?xml version="1.0" encoding="utf-8"?>
<p:tagLst xmlns:a="http://schemas.openxmlformats.org/drawingml/2006/main" xmlns:r="http://schemas.openxmlformats.org/officeDocument/2006/relationships" xmlns:p="http://schemas.openxmlformats.org/presentationml/2006/main">
  <p:tag name="HIGHLIGHTER" val="false"/>
</p:tagLst>
</file>

<file path=ppt/tags/tag542.xml><?xml version="1.0" encoding="utf-8"?>
<p:tagLst xmlns:a="http://schemas.openxmlformats.org/drawingml/2006/main" xmlns:r="http://schemas.openxmlformats.org/officeDocument/2006/relationships" xmlns:p="http://schemas.openxmlformats.org/presentationml/2006/main">
  <p:tag name="HIGHLIGHTER" val="false"/>
</p:tagLst>
</file>

<file path=ppt/tags/tag543.xml><?xml version="1.0" encoding="utf-8"?>
<p:tagLst xmlns:a="http://schemas.openxmlformats.org/drawingml/2006/main" xmlns:r="http://schemas.openxmlformats.org/officeDocument/2006/relationships" xmlns:p="http://schemas.openxmlformats.org/presentationml/2006/main">
  <p:tag name="HIGHLIGHTER" val="false"/>
</p:tagLst>
</file>

<file path=ppt/tags/tag544.xml><?xml version="1.0" encoding="utf-8"?>
<p:tagLst xmlns:a="http://schemas.openxmlformats.org/drawingml/2006/main" xmlns:r="http://schemas.openxmlformats.org/officeDocument/2006/relationships" xmlns:p="http://schemas.openxmlformats.org/presentationml/2006/main">
  <p:tag name="HIGHLIGHTER" val="false"/>
</p:tagLst>
</file>

<file path=ppt/tags/tag545.xml><?xml version="1.0" encoding="utf-8"?>
<p:tagLst xmlns:a="http://schemas.openxmlformats.org/drawingml/2006/main" xmlns:r="http://schemas.openxmlformats.org/officeDocument/2006/relationships" xmlns:p="http://schemas.openxmlformats.org/presentationml/2006/main">
  <p:tag name="HIGHLIGHTER" val="false"/>
</p:tagLst>
</file>

<file path=ppt/tags/tag546.xml><?xml version="1.0" encoding="utf-8"?>
<p:tagLst xmlns:a="http://schemas.openxmlformats.org/drawingml/2006/main" xmlns:r="http://schemas.openxmlformats.org/officeDocument/2006/relationships" xmlns:p="http://schemas.openxmlformats.org/presentationml/2006/main">
  <p:tag name="HIGHLIGHTER" val="false"/>
</p:tagLst>
</file>

<file path=ppt/tags/tag547.xml><?xml version="1.0" encoding="utf-8"?>
<p:tagLst xmlns:a="http://schemas.openxmlformats.org/drawingml/2006/main" xmlns:r="http://schemas.openxmlformats.org/officeDocument/2006/relationships" xmlns:p="http://schemas.openxmlformats.org/presentationml/2006/main">
  <p:tag name="HIGHLIGHTER" val="false"/>
</p:tagLst>
</file>

<file path=ppt/tags/tag548.xml><?xml version="1.0" encoding="utf-8"?>
<p:tagLst xmlns:a="http://schemas.openxmlformats.org/drawingml/2006/main" xmlns:r="http://schemas.openxmlformats.org/officeDocument/2006/relationships" xmlns:p="http://schemas.openxmlformats.org/presentationml/2006/main">
  <p:tag name="HIGHLIGHTER" val="false"/>
</p:tagLst>
</file>

<file path=ppt/tags/tag549.xml><?xml version="1.0" encoding="utf-8"?>
<p:tagLst xmlns:a="http://schemas.openxmlformats.org/drawingml/2006/main" xmlns:r="http://schemas.openxmlformats.org/officeDocument/2006/relationships" xmlns:p="http://schemas.openxmlformats.org/presentationml/2006/main">
  <p:tag name="HIGHLIGHTER" val="false"/>
</p:tagLst>
</file>

<file path=ppt/tags/tag55.xml><?xml version="1.0" encoding="utf-8"?>
<p:tagLst xmlns:a="http://schemas.openxmlformats.org/drawingml/2006/main" xmlns:r="http://schemas.openxmlformats.org/officeDocument/2006/relationships" xmlns:p="http://schemas.openxmlformats.org/presentationml/2006/main">
  <p:tag name="HIGHLIGHTER" val="false"/>
</p:tagLst>
</file>

<file path=ppt/tags/tag550.xml><?xml version="1.0" encoding="utf-8"?>
<p:tagLst xmlns:a="http://schemas.openxmlformats.org/drawingml/2006/main" xmlns:r="http://schemas.openxmlformats.org/officeDocument/2006/relationships" xmlns:p="http://schemas.openxmlformats.org/presentationml/2006/main">
  <p:tag name="HIGHLIGHTER" val="false"/>
</p:tagLst>
</file>

<file path=ppt/tags/tag551.xml><?xml version="1.0" encoding="utf-8"?>
<p:tagLst xmlns:a="http://schemas.openxmlformats.org/drawingml/2006/main" xmlns:r="http://schemas.openxmlformats.org/officeDocument/2006/relationships" xmlns:p="http://schemas.openxmlformats.org/presentationml/2006/main">
  <p:tag name="HIGHLIGHTER" val="false"/>
</p:tagLst>
</file>

<file path=ppt/tags/tag552.xml><?xml version="1.0" encoding="utf-8"?>
<p:tagLst xmlns:a="http://schemas.openxmlformats.org/drawingml/2006/main" xmlns:r="http://schemas.openxmlformats.org/officeDocument/2006/relationships" xmlns:p="http://schemas.openxmlformats.org/presentationml/2006/main">
  <p:tag name="HIGHLIGHTER" val="false"/>
</p:tagLst>
</file>

<file path=ppt/tags/tag553.xml><?xml version="1.0" encoding="utf-8"?>
<p:tagLst xmlns:a="http://schemas.openxmlformats.org/drawingml/2006/main" xmlns:r="http://schemas.openxmlformats.org/officeDocument/2006/relationships" xmlns:p="http://schemas.openxmlformats.org/presentationml/2006/main">
  <p:tag name="HIGHLIGHTER" val="false"/>
</p:tagLst>
</file>

<file path=ppt/tags/tag554.xml><?xml version="1.0" encoding="utf-8"?>
<p:tagLst xmlns:a="http://schemas.openxmlformats.org/drawingml/2006/main" xmlns:r="http://schemas.openxmlformats.org/officeDocument/2006/relationships" xmlns:p="http://schemas.openxmlformats.org/presentationml/2006/main">
  <p:tag name="HIGHLIGHTER" val="false"/>
</p:tagLst>
</file>

<file path=ppt/tags/tag555.xml><?xml version="1.0" encoding="utf-8"?>
<p:tagLst xmlns:a="http://schemas.openxmlformats.org/drawingml/2006/main" xmlns:r="http://schemas.openxmlformats.org/officeDocument/2006/relationships" xmlns:p="http://schemas.openxmlformats.org/presentationml/2006/main">
  <p:tag name="HIGHLIGHTER" val="false"/>
</p:tagLst>
</file>

<file path=ppt/tags/tag556.xml><?xml version="1.0" encoding="utf-8"?>
<p:tagLst xmlns:a="http://schemas.openxmlformats.org/drawingml/2006/main" xmlns:r="http://schemas.openxmlformats.org/officeDocument/2006/relationships" xmlns:p="http://schemas.openxmlformats.org/presentationml/2006/main">
  <p:tag name="HIGHLIGHTER" val="false"/>
</p:tagLst>
</file>

<file path=ppt/tags/tag557.xml><?xml version="1.0" encoding="utf-8"?>
<p:tagLst xmlns:a="http://schemas.openxmlformats.org/drawingml/2006/main" xmlns:r="http://schemas.openxmlformats.org/officeDocument/2006/relationships" xmlns:p="http://schemas.openxmlformats.org/presentationml/2006/main">
  <p:tag name="HIGHLIGHTER" val="false"/>
</p:tagLst>
</file>

<file path=ppt/tags/tag558.xml><?xml version="1.0" encoding="utf-8"?>
<p:tagLst xmlns:a="http://schemas.openxmlformats.org/drawingml/2006/main" xmlns:r="http://schemas.openxmlformats.org/officeDocument/2006/relationships" xmlns:p="http://schemas.openxmlformats.org/presentationml/2006/main">
  <p:tag name="HIGHLIGHTER" val="false"/>
</p:tagLst>
</file>

<file path=ppt/tags/tag559.xml><?xml version="1.0" encoding="utf-8"?>
<p:tagLst xmlns:a="http://schemas.openxmlformats.org/drawingml/2006/main" xmlns:r="http://schemas.openxmlformats.org/officeDocument/2006/relationships" xmlns:p="http://schemas.openxmlformats.org/presentationml/2006/main">
  <p:tag name="HIGHLIGHTER" val="false"/>
</p:tagLst>
</file>

<file path=ppt/tags/tag56.xml><?xml version="1.0" encoding="utf-8"?>
<p:tagLst xmlns:a="http://schemas.openxmlformats.org/drawingml/2006/main" xmlns:r="http://schemas.openxmlformats.org/officeDocument/2006/relationships" xmlns:p="http://schemas.openxmlformats.org/presentationml/2006/main">
  <p:tag name="HIGHLIGHTER" val="false"/>
</p:tagLst>
</file>

<file path=ppt/tags/tag560.xml><?xml version="1.0" encoding="utf-8"?>
<p:tagLst xmlns:a="http://schemas.openxmlformats.org/drawingml/2006/main" xmlns:r="http://schemas.openxmlformats.org/officeDocument/2006/relationships" xmlns:p="http://schemas.openxmlformats.org/presentationml/2006/main">
  <p:tag name="HIGHLIGHTER" val="false"/>
</p:tagLst>
</file>

<file path=ppt/tags/tag561.xml><?xml version="1.0" encoding="utf-8"?>
<p:tagLst xmlns:a="http://schemas.openxmlformats.org/drawingml/2006/main" xmlns:r="http://schemas.openxmlformats.org/officeDocument/2006/relationships" xmlns:p="http://schemas.openxmlformats.org/presentationml/2006/main">
  <p:tag name="HIGHLIGHTER" val="false"/>
</p:tagLst>
</file>

<file path=ppt/tags/tag562.xml><?xml version="1.0" encoding="utf-8"?>
<p:tagLst xmlns:a="http://schemas.openxmlformats.org/drawingml/2006/main" xmlns:r="http://schemas.openxmlformats.org/officeDocument/2006/relationships" xmlns:p="http://schemas.openxmlformats.org/presentationml/2006/main">
  <p:tag name="HIGHLIGHTER" val="false"/>
</p:tagLst>
</file>

<file path=ppt/tags/tag563.xml><?xml version="1.0" encoding="utf-8"?>
<p:tagLst xmlns:a="http://schemas.openxmlformats.org/drawingml/2006/main" xmlns:r="http://schemas.openxmlformats.org/officeDocument/2006/relationships" xmlns:p="http://schemas.openxmlformats.org/presentationml/2006/main">
  <p:tag name="HIGHLIGHTER" val="false"/>
</p:tagLst>
</file>

<file path=ppt/tags/tag564.xml><?xml version="1.0" encoding="utf-8"?>
<p:tagLst xmlns:a="http://schemas.openxmlformats.org/drawingml/2006/main" xmlns:r="http://schemas.openxmlformats.org/officeDocument/2006/relationships" xmlns:p="http://schemas.openxmlformats.org/presentationml/2006/main">
  <p:tag name="HIGHLIGHTER" val="false"/>
</p:tagLst>
</file>

<file path=ppt/tags/tag565.xml><?xml version="1.0" encoding="utf-8"?>
<p:tagLst xmlns:a="http://schemas.openxmlformats.org/drawingml/2006/main" xmlns:r="http://schemas.openxmlformats.org/officeDocument/2006/relationships" xmlns:p="http://schemas.openxmlformats.org/presentationml/2006/main">
  <p:tag name="HIGHLIGHTER" val="false"/>
</p:tagLst>
</file>

<file path=ppt/tags/tag566.xml><?xml version="1.0" encoding="utf-8"?>
<p:tagLst xmlns:a="http://schemas.openxmlformats.org/drawingml/2006/main" xmlns:r="http://schemas.openxmlformats.org/officeDocument/2006/relationships" xmlns:p="http://schemas.openxmlformats.org/presentationml/2006/main">
  <p:tag name="HIGHLIGHTER" val="false"/>
</p:tagLst>
</file>

<file path=ppt/tags/tag567.xml><?xml version="1.0" encoding="utf-8"?>
<p:tagLst xmlns:a="http://schemas.openxmlformats.org/drawingml/2006/main" xmlns:r="http://schemas.openxmlformats.org/officeDocument/2006/relationships" xmlns:p="http://schemas.openxmlformats.org/presentationml/2006/main">
  <p:tag name="HIGHLIGHTER" val="false"/>
</p:tagLst>
</file>

<file path=ppt/tags/tag568.xml><?xml version="1.0" encoding="utf-8"?>
<p:tagLst xmlns:a="http://schemas.openxmlformats.org/drawingml/2006/main" xmlns:r="http://schemas.openxmlformats.org/officeDocument/2006/relationships" xmlns:p="http://schemas.openxmlformats.org/presentationml/2006/main">
  <p:tag name="HIGHLIGHTER" val="false"/>
</p:tagLst>
</file>

<file path=ppt/tags/tag569.xml><?xml version="1.0" encoding="utf-8"?>
<p:tagLst xmlns:a="http://schemas.openxmlformats.org/drawingml/2006/main" xmlns:r="http://schemas.openxmlformats.org/officeDocument/2006/relationships" xmlns:p="http://schemas.openxmlformats.org/presentationml/2006/main">
  <p:tag name="HIGHLIGHTER" val="false"/>
</p:tagLst>
</file>

<file path=ppt/tags/tag57.xml><?xml version="1.0" encoding="utf-8"?>
<p:tagLst xmlns:a="http://schemas.openxmlformats.org/drawingml/2006/main" xmlns:r="http://schemas.openxmlformats.org/officeDocument/2006/relationships" xmlns:p="http://schemas.openxmlformats.org/presentationml/2006/main">
  <p:tag name="HIGHLIGHTER" val="false"/>
</p:tagLst>
</file>

<file path=ppt/tags/tag570.xml><?xml version="1.0" encoding="utf-8"?>
<p:tagLst xmlns:a="http://schemas.openxmlformats.org/drawingml/2006/main" xmlns:r="http://schemas.openxmlformats.org/officeDocument/2006/relationships" xmlns:p="http://schemas.openxmlformats.org/presentationml/2006/main">
  <p:tag name="HIGHLIGHTER" val="false"/>
</p:tagLst>
</file>

<file path=ppt/tags/tag571.xml><?xml version="1.0" encoding="utf-8"?>
<p:tagLst xmlns:a="http://schemas.openxmlformats.org/drawingml/2006/main" xmlns:r="http://schemas.openxmlformats.org/officeDocument/2006/relationships" xmlns:p="http://schemas.openxmlformats.org/presentationml/2006/main">
  <p:tag name="HIGHLIGHTER" val="false"/>
</p:tagLst>
</file>

<file path=ppt/tags/tag572.xml><?xml version="1.0" encoding="utf-8"?>
<p:tagLst xmlns:a="http://schemas.openxmlformats.org/drawingml/2006/main" xmlns:r="http://schemas.openxmlformats.org/officeDocument/2006/relationships" xmlns:p="http://schemas.openxmlformats.org/presentationml/2006/main">
  <p:tag name="HIGHLIGHTER" val="false"/>
</p:tagLst>
</file>

<file path=ppt/tags/tag573.xml><?xml version="1.0" encoding="utf-8"?>
<p:tagLst xmlns:a="http://schemas.openxmlformats.org/drawingml/2006/main" xmlns:r="http://schemas.openxmlformats.org/officeDocument/2006/relationships" xmlns:p="http://schemas.openxmlformats.org/presentationml/2006/main">
  <p:tag name="HIGHLIGHTER" val="false"/>
</p:tagLst>
</file>

<file path=ppt/tags/tag574.xml><?xml version="1.0" encoding="utf-8"?>
<p:tagLst xmlns:a="http://schemas.openxmlformats.org/drawingml/2006/main" xmlns:r="http://schemas.openxmlformats.org/officeDocument/2006/relationships" xmlns:p="http://schemas.openxmlformats.org/presentationml/2006/main">
  <p:tag name="HIGHLIGHTER" val="false"/>
</p:tagLst>
</file>

<file path=ppt/tags/tag575.xml><?xml version="1.0" encoding="utf-8"?>
<p:tagLst xmlns:a="http://schemas.openxmlformats.org/drawingml/2006/main" xmlns:r="http://schemas.openxmlformats.org/officeDocument/2006/relationships" xmlns:p="http://schemas.openxmlformats.org/presentationml/2006/main">
  <p:tag name="HIGHLIGHTER" val="false"/>
</p:tagLst>
</file>

<file path=ppt/tags/tag576.xml><?xml version="1.0" encoding="utf-8"?>
<p:tagLst xmlns:a="http://schemas.openxmlformats.org/drawingml/2006/main" xmlns:r="http://schemas.openxmlformats.org/officeDocument/2006/relationships" xmlns:p="http://schemas.openxmlformats.org/presentationml/2006/main">
  <p:tag name="HIGHLIGHTER" val="false"/>
</p:tagLst>
</file>

<file path=ppt/tags/tag577.xml><?xml version="1.0" encoding="utf-8"?>
<p:tagLst xmlns:a="http://schemas.openxmlformats.org/drawingml/2006/main" xmlns:r="http://schemas.openxmlformats.org/officeDocument/2006/relationships" xmlns:p="http://schemas.openxmlformats.org/presentationml/2006/main">
  <p:tag name="HIGHLIGHTER" val="false"/>
</p:tagLst>
</file>

<file path=ppt/tags/tag578.xml><?xml version="1.0" encoding="utf-8"?>
<p:tagLst xmlns:a="http://schemas.openxmlformats.org/drawingml/2006/main" xmlns:r="http://schemas.openxmlformats.org/officeDocument/2006/relationships" xmlns:p="http://schemas.openxmlformats.org/presentationml/2006/main">
  <p:tag name="HIGHLIGHTER" val="false"/>
</p:tagLst>
</file>

<file path=ppt/tags/tag579.xml><?xml version="1.0" encoding="utf-8"?>
<p:tagLst xmlns:a="http://schemas.openxmlformats.org/drawingml/2006/main" xmlns:r="http://schemas.openxmlformats.org/officeDocument/2006/relationships" xmlns:p="http://schemas.openxmlformats.org/presentationml/2006/main">
  <p:tag name="HIGHLIGHTER" val="false"/>
</p:tagLst>
</file>

<file path=ppt/tags/tag58.xml><?xml version="1.0" encoding="utf-8"?>
<p:tagLst xmlns:a="http://schemas.openxmlformats.org/drawingml/2006/main" xmlns:r="http://schemas.openxmlformats.org/officeDocument/2006/relationships" xmlns:p="http://schemas.openxmlformats.org/presentationml/2006/main">
  <p:tag name="HIGHLIGHTER" val="false"/>
</p:tagLst>
</file>

<file path=ppt/tags/tag580.xml><?xml version="1.0" encoding="utf-8"?>
<p:tagLst xmlns:a="http://schemas.openxmlformats.org/drawingml/2006/main" xmlns:r="http://schemas.openxmlformats.org/officeDocument/2006/relationships" xmlns:p="http://schemas.openxmlformats.org/presentationml/2006/main">
  <p:tag name="HIGHLIGHTER" val="false"/>
</p:tagLst>
</file>

<file path=ppt/tags/tag581.xml><?xml version="1.0" encoding="utf-8"?>
<p:tagLst xmlns:a="http://schemas.openxmlformats.org/drawingml/2006/main" xmlns:r="http://schemas.openxmlformats.org/officeDocument/2006/relationships" xmlns:p="http://schemas.openxmlformats.org/presentationml/2006/main">
  <p:tag name="HIGHLIGHTER" val="false"/>
</p:tagLst>
</file>

<file path=ppt/tags/tag582.xml><?xml version="1.0" encoding="utf-8"?>
<p:tagLst xmlns:a="http://schemas.openxmlformats.org/drawingml/2006/main" xmlns:r="http://schemas.openxmlformats.org/officeDocument/2006/relationships" xmlns:p="http://schemas.openxmlformats.org/presentationml/2006/main">
  <p:tag name="HIGHLIGHTER" val="false"/>
</p:tagLst>
</file>

<file path=ppt/tags/tag583.xml><?xml version="1.0" encoding="utf-8"?>
<p:tagLst xmlns:a="http://schemas.openxmlformats.org/drawingml/2006/main" xmlns:r="http://schemas.openxmlformats.org/officeDocument/2006/relationships" xmlns:p="http://schemas.openxmlformats.org/presentationml/2006/main">
  <p:tag name="HIGHLIGHTER" val="false"/>
</p:tagLst>
</file>

<file path=ppt/tags/tag584.xml><?xml version="1.0" encoding="utf-8"?>
<p:tagLst xmlns:a="http://schemas.openxmlformats.org/drawingml/2006/main" xmlns:r="http://schemas.openxmlformats.org/officeDocument/2006/relationships" xmlns:p="http://schemas.openxmlformats.org/presentationml/2006/main">
  <p:tag name="HIGHLIGHTER" val="false"/>
</p:tagLst>
</file>

<file path=ppt/tags/tag585.xml><?xml version="1.0" encoding="utf-8"?>
<p:tagLst xmlns:a="http://schemas.openxmlformats.org/drawingml/2006/main" xmlns:r="http://schemas.openxmlformats.org/officeDocument/2006/relationships" xmlns:p="http://schemas.openxmlformats.org/presentationml/2006/main">
  <p:tag name="HIGHLIGHTER" val="false"/>
</p:tagLst>
</file>

<file path=ppt/tags/tag586.xml><?xml version="1.0" encoding="utf-8"?>
<p:tagLst xmlns:a="http://schemas.openxmlformats.org/drawingml/2006/main" xmlns:r="http://schemas.openxmlformats.org/officeDocument/2006/relationships" xmlns:p="http://schemas.openxmlformats.org/presentationml/2006/main">
  <p:tag name="HIGHLIGHTER" val="false"/>
</p:tagLst>
</file>

<file path=ppt/tags/tag587.xml><?xml version="1.0" encoding="utf-8"?>
<p:tagLst xmlns:a="http://schemas.openxmlformats.org/drawingml/2006/main" xmlns:r="http://schemas.openxmlformats.org/officeDocument/2006/relationships" xmlns:p="http://schemas.openxmlformats.org/presentationml/2006/main">
  <p:tag name="HIGHLIGHTER" val="false"/>
</p:tagLst>
</file>

<file path=ppt/tags/tag588.xml><?xml version="1.0" encoding="utf-8"?>
<p:tagLst xmlns:a="http://schemas.openxmlformats.org/drawingml/2006/main" xmlns:r="http://schemas.openxmlformats.org/officeDocument/2006/relationships" xmlns:p="http://schemas.openxmlformats.org/presentationml/2006/main">
  <p:tag name="HIGHLIGHTER" val="false"/>
</p:tagLst>
</file>

<file path=ppt/tags/tag589.xml><?xml version="1.0" encoding="utf-8"?>
<p:tagLst xmlns:a="http://schemas.openxmlformats.org/drawingml/2006/main" xmlns:r="http://schemas.openxmlformats.org/officeDocument/2006/relationships" xmlns:p="http://schemas.openxmlformats.org/presentationml/2006/main">
  <p:tag name="HIGHLIGHTER" val="false"/>
</p:tagLst>
</file>

<file path=ppt/tags/tag59.xml><?xml version="1.0" encoding="utf-8"?>
<p:tagLst xmlns:a="http://schemas.openxmlformats.org/drawingml/2006/main" xmlns:r="http://schemas.openxmlformats.org/officeDocument/2006/relationships" xmlns:p="http://schemas.openxmlformats.org/presentationml/2006/main">
  <p:tag name="HIGHLIGHTER" val="false"/>
</p:tagLst>
</file>

<file path=ppt/tags/tag590.xml><?xml version="1.0" encoding="utf-8"?>
<p:tagLst xmlns:a="http://schemas.openxmlformats.org/drawingml/2006/main" xmlns:r="http://schemas.openxmlformats.org/officeDocument/2006/relationships" xmlns:p="http://schemas.openxmlformats.org/presentationml/2006/main">
  <p:tag name="HIGHLIGHTER" val="false"/>
</p:tagLst>
</file>

<file path=ppt/tags/tag591.xml><?xml version="1.0" encoding="utf-8"?>
<p:tagLst xmlns:a="http://schemas.openxmlformats.org/drawingml/2006/main" xmlns:r="http://schemas.openxmlformats.org/officeDocument/2006/relationships" xmlns:p="http://schemas.openxmlformats.org/presentationml/2006/main">
  <p:tag name="HIGHLIGHTER" val="false"/>
</p:tagLst>
</file>

<file path=ppt/tags/tag592.xml><?xml version="1.0" encoding="utf-8"?>
<p:tagLst xmlns:a="http://schemas.openxmlformats.org/drawingml/2006/main" xmlns:r="http://schemas.openxmlformats.org/officeDocument/2006/relationships" xmlns:p="http://schemas.openxmlformats.org/presentationml/2006/main">
  <p:tag name="HIGHLIGHTER" val="false"/>
</p:tagLst>
</file>

<file path=ppt/tags/tag593.xml><?xml version="1.0" encoding="utf-8"?>
<p:tagLst xmlns:a="http://schemas.openxmlformats.org/drawingml/2006/main" xmlns:r="http://schemas.openxmlformats.org/officeDocument/2006/relationships" xmlns:p="http://schemas.openxmlformats.org/presentationml/2006/main">
  <p:tag name="HIGHLIGHTER" val="false"/>
</p:tagLst>
</file>

<file path=ppt/tags/tag594.xml><?xml version="1.0" encoding="utf-8"?>
<p:tagLst xmlns:a="http://schemas.openxmlformats.org/drawingml/2006/main" xmlns:r="http://schemas.openxmlformats.org/officeDocument/2006/relationships" xmlns:p="http://schemas.openxmlformats.org/presentationml/2006/main">
  <p:tag name="HIGHLIGHTER" val="false"/>
</p:tagLst>
</file>

<file path=ppt/tags/tag595.xml><?xml version="1.0" encoding="utf-8"?>
<p:tagLst xmlns:a="http://schemas.openxmlformats.org/drawingml/2006/main" xmlns:r="http://schemas.openxmlformats.org/officeDocument/2006/relationships" xmlns:p="http://schemas.openxmlformats.org/presentationml/2006/main">
  <p:tag name="HIGHLIGHTER" val="false"/>
</p:tagLst>
</file>

<file path=ppt/tags/tag596.xml><?xml version="1.0" encoding="utf-8"?>
<p:tagLst xmlns:a="http://schemas.openxmlformats.org/drawingml/2006/main" xmlns:r="http://schemas.openxmlformats.org/officeDocument/2006/relationships" xmlns:p="http://schemas.openxmlformats.org/presentationml/2006/main">
  <p:tag name="HIGHLIGHTER" val="false"/>
</p:tagLst>
</file>

<file path=ppt/tags/tag597.xml><?xml version="1.0" encoding="utf-8"?>
<p:tagLst xmlns:a="http://schemas.openxmlformats.org/drawingml/2006/main" xmlns:r="http://schemas.openxmlformats.org/officeDocument/2006/relationships" xmlns:p="http://schemas.openxmlformats.org/presentationml/2006/main">
  <p:tag name="HIGHLIGHTER" val="false"/>
</p:tagLst>
</file>

<file path=ppt/tags/tag598.xml><?xml version="1.0" encoding="utf-8"?>
<p:tagLst xmlns:a="http://schemas.openxmlformats.org/drawingml/2006/main" xmlns:r="http://schemas.openxmlformats.org/officeDocument/2006/relationships" xmlns:p="http://schemas.openxmlformats.org/presentationml/2006/main">
  <p:tag name="HIGHLIGHTER" val="false"/>
</p:tagLst>
</file>

<file path=ppt/tags/tag599.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60.xml><?xml version="1.0" encoding="utf-8"?>
<p:tagLst xmlns:a="http://schemas.openxmlformats.org/drawingml/2006/main" xmlns:r="http://schemas.openxmlformats.org/officeDocument/2006/relationships" xmlns:p="http://schemas.openxmlformats.org/presentationml/2006/main">
  <p:tag name="HIGHLIGHTER" val="false"/>
</p:tagLst>
</file>

<file path=ppt/tags/tag600.xml><?xml version="1.0" encoding="utf-8"?>
<p:tagLst xmlns:a="http://schemas.openxmlformats.org/drawingml/2006/main" xmlns:r="http://schemas.openxmlformats.org/officeDocument/2006/relationships" xmlns:p="http://schemas.openxmlformats.org/presentationml/2006/main">
  <p:tag name="HIGHLIGHTER" val="false"/>
</p:tagLst>
</file>

<file path=ppt/tags/tag601.xml><?xml version="1.0" encoding="utf-8"?>
<p:tagLst xmlns:a="http://schemas.openxmlformats.org/drawingml/2006/main" xmlns:r="http://schemas.openxmlformats.org/officeDocument/2006/relationships" xmlns:p="http://schemas.openxmlformats.org/presentationml/2006/main">
  <p:tag name="HIGHLIGHTER" val="false"/>
</p:tagLst>
</file>

<file path=ppt/tags/tag602.xml><?xml version="1.0" encoding="utf-8"?>
<p:tagLst xmlns:a="http://schemas.openxmlformats.org/drawingml/2006/main" xmlns:r="http://schemas.openxmlformats.org/officeDocument/2006/relationships" xmlns:p="http://schemas.openxmlformats.org/presentationml/2006/main">
  <p:tag name="HIGHLIGHTER" val="false"/>
</p:tagLst>
</file>

<file path=ppt/tags/tag603.xml><?xml version="1.0" encoding="utf-8"?>
<p:tagLst xmlns:a="http://schemas.openxmlformats.org/drawingml/2006/main" xmlns:r="http://schemas.openxmlformats.org/officeDocument/2006/relationships" xmlns:p="http://schemas.openxmlformats.org/presentationml/2006/main">
  <p:tag name="HIGHLIGHTER" val="false"/>
</p:tagLst>
</file>

<file path=ppt/tags/tag604.xml><?xml version="1.0" encoding="utf-8"?>
<p:tagLst xmlns:a="http://schemas.openxmlformats.org/drawingml/2006/main" xmlns:r="http://schemas.openxmlformats.org/officeDocument/2006/relationships" xmlns:p="http://schemas.openxmlformats.org/presentationml/2006/main">
  <p:tag name="HIGHLIGHTER" val="false"/>
</p:tagLst>
</file>

<file path=ppt/tags/tag605.xml><?xml version="1.0" encoding="utf-8"?>
<p:tagLst xmlns:a="http://schemas.openxmlformats.org/drawingml/2006/main" xmlns:r="http://schemas.openxmlformats.org/officeDocument/2006/relationships" xmlns:p="http://schemas.openxmlformats.org/presentationml/2006/main">
  <p:tag name="HIGHLIGHTER" val="false"/>
</p:tagLst>
</file>

<file path=ppt/tags/tag606.xml><?xml version="1.0" encoding="utf-8"?>
<p:tagLst xmlns:a="http://schemas.openxmlformats.org/drawingml/2006/main" xmlns:r="http://schemas.openxmlformats.org/officeDocument/2006/relationships" xmlns:p="http://schemas.openxmlformats.org/presentationml/2006/main">
  <p:tag name="HIGHLIGHTER" val="false"/>
</p:tagLst>
</file>

<file path=ppt/tags/tag607.xml><?xml version="1.0" encoding="utf-8"?>
<p:tagLst xmlns:a="http://schemas.openxmlformats.org/drawingml/2006/main" xmlns:r="http://schemas.openxmlformats.org/officeDocument/2006/relationships" xmlns:p="http://schemas.openxmlformats.org/presentationml/2006/main">
  <p:tag name="HIGHLIGHTER" val="false"/>
</p:tagLst>
</file>

<file path=ppt/tags/tag608.xml><?xml version="1.0" encoding="utf-8"?>
<p:tagLst xmlns:a="http://schemas.openxmlformats.org/drawingml/2006/main" xmlns:r="http://schemas.openxmlformats.org/officeDocument/2006/relationships" xmlns:p="http://schemas.openxmlformats.org/presentationml/2006/main">
  <p:tag name="HIGHLIGHTER" val="false"/>
</p:tagLst>
</file>

<file path=ppt/tags/tag609.xml><?xml version="1.0" encoding="utf-8"?>
<p:tagLst xmlns:a="http://schemas.openxmlformats.org/drawingml/2006/main" xmlns:r="http://schemas.openxmlformats.org/officeDocument/2006/relationships" xmlns:p="http://schemas.openxmlformats.org/presentationml/2006/main">
  <p:tag name="HIGHLIGHTER" val="false"/>
</p:tagLst>
</file>

<file path=ppt/tags/tag61.xml><?xml version="1.0" encoding="utf-8"?>
<p:tagLst xmlns:a="http://schemas.openxmlformats.org/drawingml/2006/main" xmlns:r="http://schemas.openxmlformats.org/officeDocument/2006/relationships" xmlns:p="http://schemas.openxmlformats.org/presentationml/2006/main">
  <p:tag name="HIGHLIGHTER" val="false"/>
</p:tagLst>
</file>

<file path=ppt/tags/tag610.xml><?xml version="1.0" encoding="utf-8"?>
<p:tagLst xmlns:a="http://schemas.openxmlformats.org/drawingml/2006/main" xmlns:r="http://schemas.openxmlformats.org/officeDocument/2006/relationships" xmlns:p="http://schemas.openxmlformats.org/presentationml/2006/main">
  <p:tag name="HIGHLIGHTER" val="false"/>
</p:tagLst>
</file>

<file path=ppt/tags/tag611.xml><?xml version="1.0" encoding="utf-8"?>
<p:tagLst xmlns:a="http://schemas.openxmlformats.org/drawingml/2006/main" xmlns:r="http://schemas.openxmlformats.org/officeDocument/2006/relationships" xmlns:p="http://schemas.openxmlformats.org/presentationml/2006/main">
  <p:tag name="HIGHLIGHTER" val="false"/>
</p:tagLst>
</file>

<file path=ppt/tags/tag612.xml><?xml version="1.0" encoding="utf-8"?>
<p:tagLst xmlns:a="http://schemas.openxmlformats.org/drawingml/2006/main" xmlns:r="http://schemas.openxmlformats.org/officeDocument/2006/relationships" xmlns:p="http://schemas.openxmlformats.org/presentationml/2006/main">
  <p:tag name="HIGHLIGHTER" val="false"/>
</p:tagLst>
</file>

<file path=ppt/tags/tag613.xml><?xml version="1.0" encoding="utf-8"?>
<p:tagLst xmlns:a="http://schemas.openxmlformats.org/drawingml/2006/main" xmlns:r="http://schemas.openxmlformats.org/officeDocument/2006/relationships" xmlns:p="http://schemas.openxmlformats.org/presentationml/2006/main">
  <p:tag name="HIGHLIGHTER" val="false"/>
</p:tagLst>
</file>

<file path=ppt/tags/tag614.xml><?xml version="1.0" encoding="utf-8"?>
<p:tagLst xmlns:a="http://schemas.openxmlformats.org/drawingml/2006/main" xmlns:r="http://schemas.openxmlformats.org/officeDocument/2006/relationships" xmlns:p="http://schemas.openxmlformats.org/presentationml/2006/main">
  <p:tag name="HIGHLIGHTER" val="false"/>
</p:tagLst>
</file>

<file path=ppt/tags/tag615.xml><?xml version="1.0" encoding="utf-8"?>
<p:tagLst xmlns:a="http://schemas.openxmlformats.org/drawingml/2006/main" xmlns:r="http://schemas.openxmlformats.org/officeDocument/2006/relationships" xmlns:p="http://schemas.openxmlformats.org/presentationml/2006/main">
  <p:tag name="HIGHLIGHTER" val="false"/>
</p:tagLst>
</file>

<file path=ppt/tags/tag616.xml><?xml version="1.0" encoding="utf-8"?>
<p:tagLst xmlns:a="http://schemas.openxmlformats.org/drawingml/2006/main" xmlns:r="http://schemas.openxmlformats.org/officeDocument/2006/relationships" xmlns:p="http://schemas.openxmlformats.org/presentationml/2006/main">
  <p:tag name="HIGHLIGHTER" val="false"/>
</p:tagLst>
</file>

<file path=ppt/tags/tag617.xml><?xml version="1.0" encoding="utf-8"?>
<p:tagLst xmlns:a="http://schemas.openxmlformats.org/drawingml/2006/main" xmlns:r="http://schemas.openxmlformats.org/officeDocument/2006/relationships" xmlns:p="http://schemas.openxmlformats.org/presentationml/2006/main">
  <p:tag name="HIGHLIGHTER" val="false"/>
</p:tagLst>
</file>

<file path=ppt/tags/tag618.xml><?xml version="1.0" encoding="utf-8"?>
<p:tagLst xmlns:a="http://schemas.openxmlformats.org/drawingml/2006/main" xmlns:r="http://schemas.openxmlformats.org/officeDocument/2006/relationships" xmlns:p="http://schemas.openxmlformats.org/presentationml/2006/main">
  <p:tag name="HIGHLIGHTER" val="false"/>
</p:tagLst>
</file>

<file path=ppt/tags/tag619.xml><?xml version="1.0" encoding="utf-8"?>
<p:tagLst xmlns:a="http://schemas.openxmlformats.org/drawingml/2006/main" xmlns:r="http://schemas.openxmlformats.org/officeDocument/2006/relationships" xmlns:p="http://schemas.openxmlformats.org/presentationml/2006/main">
  <p:tag name="HIGHLIGHTER" val="false"/>
</p:tagLst>
</file>

<file path=ppt/tags/tag62.xml><?xml version="1.0" encoding="utf-8"?>
<p:tagLst xmlns:a="http://schemas.openxmlformats.org/drawingml/2006/main" xmlns:r="http://schemas.openxmlformats.org/officeDocument/2006/relationships" xmlns:p="http://schemas.openxmlformats.org/presentationml/2006/main">
  <p:tag name="HIGHLIGHTER" val="false"/>
</p:tagLst>
</file>

<file path=ppt/tags/tag620.xml><?xml version="1.0" encoding="utf-8"?>
<p:tagLst xmlns:a="http://schemas.openxmlformats.org/drawingml/2006/main" xmlns:r="http://schemas.openxmlformats.org/officeDocument/2006/relationships" xmlns:p="http://schemas.openxmlformats.org/presentationml/2006/main">
  <p:tag name="HIGHLIGHTER" val="false"/>
</p:tagLst>
</file>

<file path=ppt/tags/tag621.xml><?xml version="1.0" encoding="utf-8"?>
<p:tagLst xmlns:a="http://schemas.openxmlformats.org/drawingml/2006/main" xmlns:r="http://schemas.openxmlformats.org/officeDocument/2006/relationships" xmlns:p="http://schemas.openxmlformats.org/presentationml/2006/main">
  <p:tag name="HIGHLIGHTER" val="false"/>
</p:tagLst>
</file>

<file path=ppt/tags/tag622.xml><?xml version="1.0" encoding="utf-8"?>
<p:tagLst xmlns:a="http://schemas.openxmlformats.org/drawingml/2006/main" xmlns:r="http://schemas.openxmlformats.org/officeDocument/2006/relationships" xmlns:p="http://schemas.openxmlformats.org/presentationml/2006/main">
  <p:tag name="HIGHLIGHTER" val="false"/>
</p:tagLst>
</file>

<file path=ppt/tags/tag623.xml><?xml version="1.0" encoding="utf-8"?>
<p:tagLst xmlns:a="http://schemas.openxmlformats.org/drawingml/2006/main" xmlns:r="http://schemas.openxmlformats.org/officeDocument/2006/relationships" xmlns:p="http://schemas.openxmlformats.org/presentationml/2006/main">
  <p:tag name="HIGHLIGHTER" val="false"/>
</p:tagLst>
</file>

<file path=ppt/tags/tag624.xml><?xml version="1.0" encoding="utf-8"?>
<p:tagLst xmlns:a="http://schemas.openxmlformats.org/drawingml/2006/main" xmlns:r="http://schemas.openxmlformats.org/officeDocument/2006/relationships" xmlns:p="http://schemas.openxmlformats.org/presentationml/2006/main">
  <p:tag name="HIGHLIGHTER" val="false"/>
</p:tagLst>
</file>

<file path=ppt/tags/tag625.xml><?xml version="1.0" encoding="utf-8"?>
<p:tagLst xmlns:a="http://schemas.openxmlformats.org/drawingml/2006/main" xmlns:r="http://schemas.openxmlformats.org/officeDocument/2006/relationships" xmlns:p="http://schemas.openxmlformats.org/presentationml/2006/main">
  <p:tag name="HIGHLIGHTER" val="false"/>
</p:tagLst>
</file>

<file path=ppt/tags/tag626.xml><?xml version="1.0" encoding="utf-8"?>
<p:tagLst xmlns:a="http://schemas.openxmlformats.org/drawingml/2006/main" xmlns:r="http://schemas.openxmlformats.org/officeDocument/2006/relationships" xmlns:p="http://schemas.openxmlformats.org/presentationml/2006/main">
  <p:tag name="HIGHLIGHTER" val="false"/>
</p:tagLst>
</file>

<file path=ppt/tags/tag627.xml><?xml version="1.0" encoding="utf-8"?>
<p:tagLst xmlns:a="http://schemas.openxmlformats.org/drawingml/2006/main" xmlns:r="http://schemas.openxmlformats.org/officeDocument/2006/relationships" xmlns:p="http://schemas.openxmlformats.org/presentationml/2006/main">
  <p:tag name="HIGHLIGHTER" val="false"/>
</p:tagLst>
</file>

<file path=ppt/tags/tag628.xml><?xml version="1.0" encoding="utf-8"?>
<p:tagLst xmlns:a="http://schemas.openxmlformats.org/drawingml/2006/main" xmlns:r="http://schemas.openxmlformats.org/officeDocument/2006/relationships" xmlns:p="http://schemas.openxmlformats.org/presentationml/2006/main">
  <p:tag name="HIGHLIGHTER" val="false"/>
</p:tagLst>
</file>

<file path=ppt/tags/tag629.xml><?xml version="1.0" encoding="utf-8"?>
<p:tagLst xmlns:a="http://schemas.openxmlformats.org/drawingml/2006/main" xmlns:r="http://schemas.openxmlformats.org/officeDocument/2006/relationships" xmlns:p="http://schemas.openxmlformats.org/presentationml/2006/main">
  <p:tag name="HIGHLIGHTER" val="false"/>
</p:tagLst>
</file>

<file path=ppt/tags/tag63.xml><?xml version="1.0" encoding="utf-8"?>
<p:tagLst xmlns:a="http://schemas.openxmlformats.org/drawingml/2006/main" xmlns:r="http://schemas.openxmlformats.org/officeDocument/2006/relationships" xmlns:p="http://schemas.openxmlformats.org/presentationml/2006/main">
  <p:tag name="HIGHLIGHTER" val="false"/>
</p:tagLst>
</file>

<file path=ppt/tags/tag630.xml><?xml version="1.0" encoding="utf-8"?>
<p:tagLst xmlns:a="http://schemas.openxmlformats.org/drawingml/2006/main" xmlns:r="http://schemas.openxmlformats.org/officeDocument/2006/relationships" xmlns:p="http://schemas.openxmlformats.org/presentationml/2006/main">
  <p:tag name="HIGHLIGHTER" val="false"/>
</p:tagLst>
</file>

<file path=ppt/tags/tag631.xml><?xml version="1.0" encoding="utf-8"?>
<p:tagLst xmlns:a="http://schemas.openxmlformats.org/drawingml/2006/main" xmlns:r="http://schemas.openxmlformats.org/officeDocument/2006/relationships" xmlns:p="http://schemas.openxmlformats.org/presentationml/2006/main">
  <p:tag name="HIGHLIGHTER" val="false"/>
</p:tagLst>
</file>

<file path=ppt/tags/tag632.xml><?xml version="1.0" encoding="utf-8"?>
<p:tagLst xmlns:a="http://schemas.openxmlformats.org/drawingml/2006/main" xmlns:r="http://schemas.openxmlformats.org/officeDocument/2006/relationships" xmlns:p="http://schemas.openxmlformats.org/presentationml/2006/main">
  <p:tag name="HIGHLIGHTER" val="false"/>
</p:tagLst>
</file>

<file path=ppt/tags/tag633.xml><?xml version="1.0" encoding="utf-8"?>
<p:tagLst xmlns:a="http://schemas.openxmlformats.org/drawingml/2006/main" xmlns:r="http://schemas.openxmlformats.org/officeDocument/2006/relationships" xmlns:p="http://schemas.openxmlformats.org/presentationml/2006/main">
  <p:tag name="HIGHLIGHTER" val="false"/>
</p:tagLst>
</file>

<file path=ppt/tags/tag634.xml><?xml version="1.0" encoding="utf-8"?>
<p:tagLst xmlns:a="http://schemas.openxmlformats.org/drawingml/2006/main" xmlns:r="http://schemas.openxmlformats.org/officeDocument/2006/relationships" xmlns:p="http://schemas.openxmlformats.org/presentationml/2006/main">
  <p:tag name="HIGHLIGHTER" val="false"/>
</p:tagLst>
</file>

<file path=ppt/tags/tag635.xml><?xml version="1.0" encoding="utf-8"?>
<p:tagLst xmlns:a="http://schemas.openxmlformats.org/drawingml/2006/main" xmlns:r="http://schemas.openxmlformats.org/officeDocument/2006/relationships" xmlns:p="http://schemas.openxmlformats.org/presentationml/2006/main">
  <p:tag name="HIGHLIGHTER" val="false"/>
</p:tagLst>
</file>

<file path=ppt/tags/tag636.xml><?xml version="1.0" encoding="utf-8"?>
<p:tagLst xmlns:a="http://schemas.openxmlformats.org/drawingml/2006/main" xmlns:r="http://schemas.openxmlformats.org/officeDocument/2006/relationships" xmlns:p="http://schemas.openxmlformats.org/presentationml/2006/main">
  <p:tag name="HIGHLIGHTER" val="false"/>
</p:tagLst>
</file>

<file path=ppt/tags/tag637.xml><?xml version="1.0" encoding="utf-8"?>
<p:tagLst xmlns:a="http://schemas.openxmlformats.org/drawingml/2006/main" xmlns:r="http://schemas.openxmlformats.org/officeDocument/2006/relationships" xmlns:p="http://schemas.openxmlformats.org/presentationml/2006/main">
  <p:tag name="HIGHLIGHTER" val="false"/>
</p:tagLst>
</file>

<file path=ppt/tags/tag638.xml><?xml version="1.0" encoding="utf-8"?>
<p:tagLst xmlns:a="http://schemas.openxmlformats.org/drawingml/2006/main" xmlns:r="http://schemas.openxmlformats.org/officeDocument/2006/relationships" xmlns:p="http://schemas.openxmlformats.org/presentationml/2006/main">
  <p:tag name="HIGHLIGHTER" val="false"/>
</p:tagLst>
</file>

<file path=ppt/tags/tag639.xml><?xml version="1.0" encoding="utf-8"?>
<p:tagLst xmlns:a="http://schemas.openxmlformats.org/drawingml/2006/main" xmlns:r="http://schemas.openxmlformats.org/officeDocument/2006/relationships" xmlns:p="http://schemas.openxmlformats.org/presentationml/2006/main">
  <p:tag name="HIGHLIGHTER" val="false"/>
</p:tagLst>
</file>

<file path=ppt/tags/tag64.xml><?xml version="1.0" encoding="utf-8"?>
<p:tagLst xmlns:a="http://schemas.openxmlformats.org/drawingml/2006/main" xmlns:r="http://schemas.openxmlformats.org/officeDocument/2006/relationships" xmlns:p="http://schemas.openxmlformats.org/presentationml/2006/main">
  <p:tag name="HIGHLIGHTER" val="false"/>
</p:tagLst>
</file>

<file path=ppt/tags/tag640.xml><?xml version="1.0" encoding="utf-8"?>
<p:tagLst xmlns:a="http://schemas.openxmlformats.org/drawingml/2006/main" xmlns:r="http://schemas.openxmlformats.org/officeDocument/2006/relationships" xmlns:p="http://schemas.openxmlformats.org/presentationml/2006/main">
  <p:tag name="HIGHLIGHTER" val="false"/>
</p:tagLst>
</file>

<file path=ppt/tags/tag641.xml><?xml version="1.0" encoding="utf-8"?>
<p:tagLst xmlns:a="http://schemas.openxmlformats.org/drawingml/2006/main" xmlns:r="http://schemas.openxmlformats.org/officeDocument/2006/relationships" xmlns:p="http://schemas.openxmlformats.org/presentationml/2006/main">
  <p:tag name="HIGHLIGHTER" val="false"/>
</p:tagLst>
</file>

<file path=ppt/tags/tag642.xml><?xml version="1.0" encoding="utf-8"?>
<p:tagLst xmlns:a="http://schemas.openxmlformats.org/drawingml/2006/main" xmlns:r="http://schemas.openxmlformats.org/officeDocument/2006/relationships" xmlns:p="http://schemas.openxmlformats.org/presentationml/2006/main">
  <p:tag name="HIGHLIGHTER" val="false"/>
</p:tagLst>
</file>

<file path=ppt/tags/tag643.xml><?xml version="1.0" encoding="utf-8"?>
<p:tagLst xmlns:a="http://schemas.openxmlformats.org/drawingml/2006/main" xmlns:r="http://schemas.openxmlformats.org/officeDocument/2006/relationships" xmlns:p="http://schemas.openxmlformats.org/presentationml/2006/main">
  <p:tag name="HIGHLIGHTER" val="false"/>
</p:tagLst>
</file>

<file path=ppt/tags/tag644.xml><?xml version="1.0" encoding="utf-8"?>
<p:tagLst xmlns:a="http://schemas.openxmlformats.org/drawingml/2006/main" xmlns:r="http://schemas.openxmlformats.org/officeDocument/2006/relationships" xmlns:p="http://schemas.openxmlformats.org/presentationml/2006/main">
  <p:tag name="HIGHLIGHTER" val="false"/>
</p:tagLst>
</file>

<file path=ppt/tags/tag645.xml><?xml version="1.0" encoding="utf-8"?>
<p:tagLst xmlns:a="http://schemas.openxmlformats.org/drawingml/2006/main" xmlns:r="http://schemas.openxmlformats.org/officeDocument/2006/relationships" xmlns:p="http://schemas.openxmlformats.org/presentationml/2006/main">
  <p:tag name="HIGHLIGHTER" val="false"/>
</p:tagLst>
</file>

<file path=ppt/tags/tag646.xml><?xml version="1.0" encoding="utf-8"?>
<p:tagLst xmlns:a="http://schemas.openxmlformats.org/drawingml/2006/main" xmlns:r="http://schemas.openxmlformats.org/officeDocument/2006/relationships" xmlns:p="http://schemas.openxmlformats.org/presentationml/2006/main">
  <p:tag name="HIGHLIGHTER" val="false"/>
</p:tagLst>
</file>

<file path=ppt/tags/tag647.xml><?xml version="1.0" encoding="utf-8"?>
<p:tagLst xmlns:a="http://schemas.openxmlformats.org/drawingml/2006/main" xmlns:r="http://schemas.openxmlformats.org/officeDocument/2006/relationships" xmlns:p="http://schemas.openxmlformats.org/presentationml/2006/main">
  <p:tag name="HIGHLIGHTER" val="false"/>
</p:tagLst>
</file>

<file path=ppt/tags/tag648.xml><?xml version="1.0" encoding="utf-8"?>
<p:tagLst xmlns:a="http://schemas.openxmlformats.org/drawingml/2006/main" xmlns:r="http://schemas.openxmlformats.org/officeDocument/2006/relationships" xmlns:p="http://schemas.openxmlformats.org/presentationml/2006/main">
  <p:tag name="HIGHLIGHTER" val="false"/>
</p:tagLst>
</file>

<file path=ppt/tags/tag649.xml><?xml version="1.0" encoding="utf-8"?>
<p:tagLst xmlns:a="http://schemas.openxmlformats.org/drawingml/2006/main" xmlns:r="http://schemas.openxmlformats.org/officeDocument/2006/relationships" xmlns:p="http://schemas.openxmlformats.org/presentationml/2006/main">
  <p:tag name="HIGHLIGHTER" val="false"/>
</p:tagLst>
</file>

<file path=ppt/tags/tag65.xml><?xml version="1.0" encoding="utf-8"?>
<p:tagLst xmlns:a="http://schemas.openxmlformats.org/drawingml/2006/main" xmlns:r="http://schemas.openxmlformats.org/officeDocument/2006/relationships" xmlns:p="http://schemas.openxmlformats.org/presentationml/2006/main">
  <p:tag name="HIGHLIGHTER" val="false"/>
</p:tagLst>
</file>

<file path=ppt/tags/tag650.xml><?xml version="1.0" encoding="utf-8"?>
<p:tagLst xmlns:a="http://schemas.openxmlformats.org/drawingml/2006/main" xmlns:r="http://schemas.openxmlformats.org/officeDocument/2006/relationships" xmlns:p="http://schemas.openxmlformats.org/presentationml/2006/main">
  <p:tag name="HIGHLIGHTER" val="false"/>
</p:tagLst>
</file>

<file path=ppt/tags/tag651.xml><?xml version="1.0" encoding="utf-8"?>
<p:tagLst xmlns:a="http://schemas.openxmlformats.org/drawingml/2006/main" xmlns:r="http://schemas.openxmlformats.org/officeDocument/2006/relationships" xmlns:p="http://schemas.openxmlformats.org/presentationml/2006/main">
  <p:tag name="HIGHLIGHTER" val="false"/>
</p:tagLst>
</file>

<file path=ppt/tags/tag652.xml><?xml version="1.0" encoding="utf-8"?>
<p:tagLst xmlns:a="http://schemas.openxmlformats.org/drawingml/2006/main" xmlns:r="http://schemas.openxmlformats.org/officeDocument/2006/relationships" xmlns:p="http://schemas.openxmlformats.org/presentationml/2006/main">
  <p:tag name="HIGHLIGHTER" val="false"/>
</p:tagLst>
</file>

<file path=ppt/tags/tag653.xml><?xml version="1.0" encoding="utf-8"?>
<p:tagLst xmlns:a="http://schemas.openxmlformats.org/drawingml/2006/main" xmlns:r="http://schemas.openxmlformats.org/officeDocument/2006/relationships" xmlns:p="http://schemas.openxmlformats.org/presentationml/2006/main">
  <p:tag name="HIGHLIGHTER" val="false"/>
</p:tagLst>
</file>

<file path=ppt/tags/tag654.xml><?xml version="1.0" encoding="utf-8"?>
<p:tagLst xmlns:a="http://schemas.openxmlformats.org/drawingml/2006/main" xmlns:r="http://schemas.openxmlformats.org/officeDocument/2006/relationships" xmlns:p="http://schemas.openxmlformats.org/presentationml/2006/main">
  <p:tag name="HIGHLIGHTER" val="false"/>
</p:tagLst>
</file>

<file path=ppt/tags/tag655.xml><?xml version="1.0" encoding="utf-8"?>
<p:tagLst xmlns:a="http://schemas.openxmlformats.org/drawingml/2006/main" xmlns:r="http://schemas.openxmlformats.org/officeDocument/2006/relationships" xmlns:p="http://schemas.openxmlformats.org/presentationml/2006/main">
  <p:tag name="HIGHLIGHTER" val="false"/>
</p:tagLst>
</file>

<file path=ppt/tags/tag656.xml><?xml version="1.0" encoding="utf-8"?>
<p:tagLst xmlns:a="http://schemas.openxmlformats.org/drawingml/2006/main" xmlns:r="http://schemas.openxmlformats.org/officeDocument/2006/relationships" xmlns:p="http://schemas.openxmlformats.org/presentationml/2006/main">
  <p:tag name="HIGHLIGHTER" val="false"/>
</p:tagLst>
</file>

<file path=ppt/tags/tag657.xml><?xml version="1.0" encoding="utf-8"?>
<p:tagLst xmlns:a="http://schemas.openxmlformats.org/drawingml/2006/main" xmlns:r="http://schemas.openxmlformats.org/officeDocument/2006/relationships" xmlns:p="http://schemas.openxmlformats.org/presentationml/2006/main">
  <p:tag name="HIGHLIGHTER" val="false"/>
</p:tagLst>
</file>

<file path=ppt/tags/tag658.xml><?xml version="1.0" encoding="utf-8"?>
<p:tagLst xmlns:a="http://schemas.openxmlformats.org/drawingml/2006/main" xmlns:r="http://schemas.openxmlformats.org/officeDocument/2006/relationships" xmlns:p="http://schemas.openxmlformats.org/presentationml/2006/main">
  <p:tag name="HIGHLIGHTER" val="false"/>
</p:tagLst>
</file>

<file path=ppt/tags/tag659.xml><?xml version="1.0" encoding="utf-8"?>
<p:tagLst xmlns:a="http://schemas.openxmlformats.org/drawingml/2006/main" xmlns:r="http://schemas.openxmlformats.org/officeDocument/2006/relationships" xmlns:p="http://schemas.openxmlformats.org/presentationml/2006/main">
  <p:tag name="HIGHLIGHTER" val="false"/>
</p:tagLst>
</file>

<file path=ppt/tags/tag66.xml><?xml version="1.0" encoding="utf-8"?>
<p:tagLst xmlns:a="http://schemas.openxmlformats.org/drawingml/2006/main" xmlns:r="http://schemas.openxmlformats.org/officeDocument/2006/relationships" xmlns:p="http://schemas.openxmlformats.org/presentationml/2006/main">
  <p:tag name="HIGHLIGHTER" val="false"/>
</p:tagLst>
</file>

<file path=ppt/tags/tag660.xml><?xml version="1.0" encoding="utf-8"?>
<p:tagLst xmlns:a="http://schemas.openxmlformats.org/drawingml/2006/main" xmlns:r="http://schemas.openxmlformats.org/officeDocument/2006/relationships" xmlns:p="http://schemas.openxmlformats.org/presentationml/2006/main">
  <p:tag name="HIGHLIGHTER" val="false"/>
</p:tagLst>
</file>

<file path=ppt/tags/tag661.xml><?xml version="1.0" encoding="utf-8"?>
<p:tagLst xmlns:a="http://schemas.openxmlformats.org/drawingml/2006/main" xmlns:r="http://schemas.openxmlformats.org/officeDocument/2006/relationships" xmlns:p="http://schemas.openxmlformats.org/presentationml/2006/main">
  <p:tag name="HIGHLIGHTER" val="false"/>
</p:tagLst>
</file>

<file path=ppt/tags/tag662.xml><?xml version="1.0" encoding="utf-8"?>
<p:tagLst xmlns:a="http://schemas.openxmlformats.org/drawingml/2006/main" xmlns:r="http://schemas.openxmlformats.org/officeDocument/2006/relationships" xmlns:p="http://schemas.openxmlformats.org/presentationml/2006/main">
  <p:tag name="HIGHLIGHTER" val="false"/>
</p:tagLst>
</file>

<file path=ppt/tags/tag663.xml><?xml version="1.0" encoding="utf-8"?>
<p:tagLst xmlns:a="http://schemas.openxmlformats.org/drawingml/2006/main" xmlns:r="http://schemas.openxmlformats.org/officeDocument/2006/relationships" xmlns:p="http://schemas.openxmlformats.org/presentationml/2006/main">
  <p:tag name="HIGHLIGHTER" val="false"/>
</p:tagLst>
</file>

<file path=ppt/tags/tag664.xml><?xml version="1.0" encoding="utf-8"?>
<p:tagLst xmlns:a="http://schemas.openxmlformats.org/drawingml/2006/main" xmlns:r="http://schemas.openxmlformats.org/officeDocument/2006/relationships" xmlns:p="http://schemas.openxmlformats.org/presentationml/2006/main">
  <p:tag name="HIGHLIGHTER" val="false"/>
</p:tagLst>
</file>

<file path=ppt/tags/tag665.xml><?xml version="1.0" encoding="utf-8"?>
<p:tagLst xmlns:a="http://schemas.openxmlformats.org/drawingml/2006/main" xmlns:r="http://schemas.openxmlformats.org/officeDocument/2006/relationships" xmlns:p="http://schemas.openxmlformats.org/presentationml/2006/main">
  <p:tag name="HIGHLIGHTER" val="false"/>
</p:tagLst>
</file>

<file path=ppt/tags/tag666.xml><?xml version="1.0" encoding="utf-8"?>
<p:tagLst xmlns:a="http://schemas.openxmlformats.org/drawingml/2006/main" xmlns:r="http://schemas.openxmlformats.org/officeDocument/2006/relationships" xmlns:p="http://schemas.openxmlformats.org/presentationml/2006/main">
  <p:tag name="HIGHLIGHTER" val="false"/>
</p:tagLst>
</file>

<file path=ppt/tags/tag667.xml><?xml version="1.0" encoding="utf-8"?>
<p:tagLst xmlns:a="http://schemas.openxmlformats.org/drawingml/2006/main" xmlns:r="http://schemas.openxmlformats.org/officeDocument/2006/relationships" xmlns:p="http://schemas.openxmlformats.org/presentationml/2006/main">
  <p:tag name="HIGHLIGHTER" val="false"/>
</p:tagLst>
</file>

<file path=ppt/tags/tag668.xml><?xml version="1.0" encoding="utf-8"?>
<p:tagLst xmlns:a="http://schemas.openxmlformats.org/drawingml/2006/main" xmlns:r="http://schemas.openxmlformats.org/officeDocument/2006/relationships" xmlns:p="http://schemas.openxmlformats.org/presentationml/2006/main">
  <p:tag name="HIGHLIGHTER" val="false"/>
</p:tagLst>
</file>

<file path=ppt/tags/tag669.xml><?xml version="1.0" encoding="utf-8"?>
<p:tagLst xmlns:a="http://schemas.openxmlformats.org/drawingml/2006/main" xmlns:r="http://schemas.openxmlformats.org/officeDocument/2006/relationships" xmlns:p="http://schemas.openxmlformats.org/presentationml/2006/main">
  <p:tag name="HIGHLIGHTER" val="false"/>
</p:tagLst>
</file>

<file path=ppt/tags/tag67.xml><?xml version="1.0" encoding="utf-8"?>
<p:tagLst xmlns:a="http://schemas.openxmlformats.org/drawingml/2006/main" xmlns:r="http://schemas.openxmlformats.org/officeDocument/2006/relationships" xmlns:p="http://schemas.openxmlformats.org/presentationml/2006/main">
  <p:tag name="HIGHLIGHTER" val="false"/>
</p:tagLst>
</file>

<file path=ppt/tags/tag670.xml><?xml version="1.0" encoding="utf-8"?>
<p:tagLst xmlns:a="http://schemas.openxmlformats.org/drawingml/2006/main" xmlns:r="http://schemas.openxmlformats.org/officeDocument/2006/relationships" xmlns:p="http://schemas.openxmlformats.org/presentationml/2006/main">
  <p:tag name="HIGHLIGHTER" val="false"/>
</p:tagLst>
</file>

<file path=ppt/tags/tag671.xml><?xml version="1.0" encoding="utf-8"?>
<p:tagLst xmlns:a="http://schemas.openxmlformats.org/drawingml/2006/main" xmlns:r="http://schemas.openxmlformats.org/officeDocument/2006/relationships" xmlns:p="http://schemas.openxmlformats.org/presentationml/2006/main">
  <p:tag name="HIGHLIGHTER" val="false"/>
</p:tagLst>
</file>

<file path=ppt/tags/tag672.xml><?xml version="1.0" encoding="utf-8"?>
<p:tagLst xmlns:a="http://schemas.openxmlformats.org/drawingml/2006/main" xmlns:r="http://schemas.openxmlformats.org/officeDocument/2006/relationships" xmlns:p="http://schemas.openxmlformats.org/presentationml/2006/main">
  <p:tag name="HIGHLIGHTER" val="false"/>
</p:tagLst>
</file>

<file path=ppt/tags/tag673.xml><?xml version="1.0" encoding="utf-8"?>
<p:tagLst xmlns:a="http://schemas.openxmlformats.org/drawingml/2006/main" xmlns:r="http://schemas.openxmlformats.org/officeDocument/2006/relationships" xmlns:p="http://schemas.openxmlformats.org/presentationml/2006/main">
  <p:tag name="HIGHLIGHTER" val="false"/>
</p:tagLst>
</file>

<file path=ppt/tags/tag674.xml><?xml version="1.0" encoding="utf-8"?>
<p:tagLst xmlns:a="http://schemas.openxmlformats.org/drawingml/2006/main" xmlns:r="http://schemas.openxmlformats.org/officeDocument/2006/relationships" xmlns:p="http://schemas.openxmlformats.org/presentationml/2006/main">
  <p:tag name="HIGHLIGHTER" val="false"/>
</p:tagLst>
</file>

<file path=ppt/tags/tag675.xml><?xml version="1.0" encoding="utf-8"?>
<p:tagLst xmlns:a="http://schemas.openxmlformats.org/drawingml/2006/main" xmlns:r="http://schemas.openxmlformats.org/officeDocument/2006/relationships" xmlns:p="http://schemas.openxmlformats.org/presentationml/2006/main">
  <p:tag name="HIGHLIGHTER" val="false"/>
</p:tagLst>
</file>

<file path=ppt/tags/tag676.xml><?xml version="1.0" encoding="utf-8"?>
<p:tagLst xmlns:a="http://schemas.openxmlformats.org/drawingml/2006/main" xmlns:r="http://schemas.openxmlformats.org/officeDocument/2006/relationships" xmlns:p="http://schemas.openxmlformats.org/presentationml/2006/main">
  <p:tag name="HIGHLIGHTER" val="false"/>
</p:tagLst>
</file>

<file path=ppt/tags/tag677.xml><?xml version="1.0" encoding="utf-8"?>
<p:tagLst xmlns:a="http://schemas.openxmlformats.org/drawingml/2006/main" xmlns:r="http://schemas.openxmlformats.org/officeDocument/2006/relationships" xmlns:p="http://schemas.openxmlformats.org/presentationml/2006/main">
  <p:tag name="HIGHLIGHTER" val="false"/>
</p:tagLst>
</file>

<file path=ppt/tags/tag678.xml><?xml version="1.0" encoding="utf-8"?>
<p:tagLst xmlns:a="http://schemas.openxmlformats.org/drawingml/2006/main" xmlns:r="http://schemas.openxmlformats.org/officeDocument/2006/relationships" xmlns:p="http://schemas.openxmlformats.org/presentationml/2006/main">
  <p:tag name="HIGHLIGHTER" val="false"/>
</p:tagLst>
</file>

<file path=ppt/tags/tag679.xml><?xml version="1.0" encoding="utf-8"?>
<p:tagLst xmlns:a="http://schemas.openxmlformats.org/drawingml/2006/main" xmlns:r="http://schemas.openxmlformats.org/officeDocument/2006/relationships" xmlns:p="http://schemas.openxmlformats.org/presentationml/2006/main">
  <p:tag name="HIGHLIGHTER" val="false"/>
</p:tagLst>
</file>

<file path=ppt/tags/tag68.xml><?xml version="1.0" encoding="utf-8"?>
<p:tagLst xmlns:a="http://schemas.openxmlformats.org/drawingml/2006/main" xmlns:r="http://schemas.openxmlformats.org/officeDocument/2006/relationships" xmlns:p="http://schemas.openxmlformats.org/presentationml/2006/main">
  <p:tag name="HIGHLIGHTER" val="false"/>
</p:tagLst>
</file>

<file path=ppt/tags/tag680.xml><?xml version="1.0" encoding="utf-8"?>
<p:tagLst xmlns:a="http://schemas.openxmlformats.org/drawingml/2006/main" xmlns:r="http://schemas.openxmlformats.org/officeDocument/2006/relationships" xmlns:p="http://schemas.openxmlformats.org/presentationml/2006/main">
  <p:tag name="HIGHLIGHTER" val="false"/>
</p:tagLst>
</file>

<file path=ppt/tags/tag681.xml><?xml version="1.0" encoding="utf-8"?>
<p:tagLst xmlns:a="http://schemas.openxmlformats.org/drawingml/2006/main" xmlns:r="http://schemas.openxmlformats.org/officeDocument/2006/relationships" xmlns:p="http://schemas.openxmlformats.org/presentationml/2006/main">
  <p:tag name="HIGHLIGHTER" val="false"/>
</p:tagLst>
</file>

<file path=ppt/tags/tag682.xml><?xml version="1.0" encoding="utf-8"?>
<p:tagLst xmlns:a="http://schemas.openxmlformats.org/drawingml/2006/main" xmlns:r="http://schemas.openxmlformats.org/officeDocument/2006/relationships" xmlns:p="http://schemas.openxmlformats.org/presentationml/2006/main">
  <p:tag name="HIGHLIGHTER" val="false"/>
</p:tagLst>
</file>

<file path=ppt/tags/tag683.xml><?xml version="1.0" encoding="utf-8"?>
<p:tagLst xmlns:a="http://schemas.openxmlformats.org/drawingml/2006/main" xmlns:r="http://schemas.openxmlformats.org/officeDocument/2006/relationships" xmlns:p="http://schemas.openxmlformats.org/presentationml/2006/main">
  <p:tag name="HIGHLIGHTER" val="false"/>
</p:tagLst>
</file>

<file path=ppt/tags/tag684.xml><?xml version="1.0" encoding="utf-8"?>
<p:tagLst xmlns:a="http://schemas.openxmlformats.org/drawingml/2006/main" xmlns:r="http://schemas.openxmlformats.org/officeDocument/2006/relationships" xmlns:p="http://schemas.openxmlformats.org/presentationml/2006/main">
  <p:tag name="HIGHLIGHTER" val="false"/>
</p:tagLst>
</file>

<file path=ppt/tags/tag685.xml><?xml version="1.0" encoding="utf-8"?>
<p:tagLst xmlns:a="http://schemas.openxmlformats.org/drawingml/2006/main" xmlns:r="http://schemas.openxmlformats.org/officeDocument/2006/relationships" xmlns:p="http://schemas.openxmlformats.org/presentationml/2006/main">
  <p:tag name="HIGHLIGHTER" val="false"/>
</p:tagLst>
</file>

<file path=ppt/tags/tag686.xml><?xml version="1.0" encoding="utf-8"?>
<p:tagLst xmlns:a="http://schemas.openxmlformats.org/drawingml/2006/main" xmlns:r="http://schemas.openxmlformats.org/officeDocument/2006/relationships" xmlns:p="http://schemas.openxmlformats.org/presentationml/2006/main">
  <p:tag name="HIGHLIGHTER" val="false"/>
</p:tagLst>
</file>

<file path=ppt/tags/tag687.xml><?xml version="1.0" encoding="utf-8"?>
<p:tagLst xmlns:a="http://schemas.openxmlformats.org/drawingml/2006/main" xmlns:r="http://schemas.openxmlformats.org/officeDocument/2006/relationships" xmlns:p="http://schemas.openxmlformats.org/presentationml/2006/main">
  <p:tag name="HIGHLIGHTER" val="false"/>
</p:tagLst>
</file>

<file path=ppt/tags/tag688.xml><?xml version="1.0" encoding="utf-8"?>
<p:tagLst xmlns:a="http://schemas.openxmlformats.org/drawingml/2006/main" xmlns:r="http://schemas.openxmlformats.org/officeDocument/2006/relationships" xmlns:p="http://schemas.openxmlformats.org/presentationml/2006/main">
  <p:tag name="HIGHLIGHTER" val="false"/>
</p:tagLst>
</file>

<file path=ppt/tags/tag689.xml><?xml version="1.0" encoding="utf-8"?>
<p:tagLst xmlns:a="http://schemas.openxmlformats.org/drawingml/2006/main" xmlns:r="http://schemas.openxmlformats.org/officeDocument/2006/relationships" xmlns:p="http://schemas.openxmlformats.org/presentationml/2006/main">
  <p:tag name="HIGHLIGHTER" val="false"/>
</p:tagLst>
</file>

<file path=ppt/tags/tag69.xml><?xml version="1.0" encoding="utf-8"?>
<p:tagLst xmlns:a="http://schemas.openxmlformats.org/drawingml/2006/main" xmlns:r="http://schemas.openxmlformats.org/officeDocument/2006/relationships" xmlns:p="http://schemas.openxmlformats.org/presentationml/2006/main">
  <p:tag name="HIGHLIGHTER" val="false"/>
</p:tagLst>
</file>

<file path=ppt/tags/tag690.xml><?xml version="1.0" encoding="utf-8"?>
<p:tagLst xmlns:a="http://schemas.openxmlformats.org/drawingml/2006/main" xmlns:r="http://schemas.openxmlformats.org/officeDocument/2006/relationships" xmlns:p="http://schemas.openxmlformats.org/presentationml/2006/main">
  <p:tag name="HIGHLIGHTER" val="false"/>
</p:tagLst>
</file>

<file path=ppt/tags/tag691.xml><?xml version="1.0" encoding="utf-8"?>
<p:tagLst xmlns:a="http://schemas.openxmlformats.org/drawingml/2006/main" xmlns:r="http://schemas.openxmlformats.org/officeDocument/2006/relationships" xmlns:p="http://schemas.openxmlformats.org/presentationml/2006/main">
  <p:tag name="HIGHLIGHTER" val="false"/>
</p:tagLst>
</file>

<file path=ppt/tags/tag692.xml><?xml version="1.0" encoding="utf-8"?>
<p:tagLst xmlns:a="http://schemas.openxmlformats.org/drawingml/2006/main" xmlns:r="http://schemas.openxmlformats.org/officeDocument/2006/relationships" xmlns:p="http://schemas.openxmlformats.org/presentationml/2006/main">
  <p:tag name="HIGHLIGHTER" val="false"/>
</p:tagLst>
</file>

<file path=ppt/tags/tag693.xml><?xml version="1.0" encoding="utf-8"?>
<p:tagLst xmlns:a="http://schemas.openxmlformats.org/drawingml/2006/main" xmlns:r="http://schemas.openxmlformats.org/officeDocument/2006/relationships" xmlns:p="http://schemas.openxmlformats.org/presentationml/2006/main">
  <p:tag name="HIGHLIGHTER" val="false"/>
</p:tagLst>
</file>

<file path=ppt/tags/tag694.xml><?xml version="1.0" encoding="utf-8"?>
<p:tagLst xmlns:a="http://schemas.openxmlformats.org/drawingml/2006/main" xmlns:r="http://schemas.openxmlformats.org/officeDocument/2006/relationships" xmlns:p="http://schemas.openxmlformats.org/presentationml/2006/main">
  <p:tag name="HIGHLIGHTER" val="false"/>
</p:tagLst>
</file>

<file path=ppt/tags/tag695.xml><?xml version="1.0" encoding="utf-8"?>
<p:tagLst xmlns:a="http://schemas.openxmlformats.org/drawingml/2006/main" xmlns:r="http://schemas.openxmlformats.org/officeDocument/2006/relationships" xmlns:p="http://schemas.openxmlformats.org/presentationml/2006/main">
  <p:tag name="HIGHLIGHTER" val="false"/>
</p:tagLst>
</file>

<file path=ppt/tags/tag696.xml><?xml version="1.0" encoding="utf-8"?>
<p:tagLst xmlns:a="http://schemas.openxmlformats.org/drawingml/2006/main" xmlns:r="http://schemas.openxmlformats.org/officeDocument/2006/relationships" xmlns:p="http://schemas.openxmlformats.org/presentationml/2006/main">
  <p:tag name="HIGHLIGHTER" val="false"/>
</p:tagLst>
</file>

<file path=ppt/tags/tag697.xml><?xml version="1.0" encoding="utf-8"?>
<p:tagLst xmlns:a="http://schemas.openxmlformats.org/drawingml/2006/main" xmlns:r="http://schemas.openxmlformats.org/officeDocument/2006/relationships" xmlns:p="http://schemas.openxmlformats.org/presentationml/2006/main">
  <p:tag name="HIGHLIGHTER" val="false"/>
</p:tagLst>
</file>

<file path=ppt/tags/tag698.xml><?xml version="1.0" encoding="utf-8"?>
<p:tagLst xmlns:a="http://schemas.openxmlformats.org/drawingml/2006/main" xmlns:r="http://schemas.openxmlformats.org/officeDocument/2006/relationships" xmlns:p="http://schemas.openxmlformats.org/presentationml/2006/main">
  <p:tag name="HIGHLIGHTER" val="false"/>
</p:tagLst>
</file>

<file path=ppt/tags/tag699.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70.xml><?xml version="1.0" encoding="utf-8"?>
<p:tagLst xmlns:a="http://schemas.openxmlformats.org/drawingml/2006/main" xmlns:r="http://schemas.openxmlformats.org/officeDocument/2006/relationships" xmlns:p="http://schemas.openxmlformats.org/presentationml/2006/main">
  <p:tag name="HIGHLIGHTER" val="false"/>
</p:tagLst>
</file>

<file path=ppt/tags/tag700.xml><?xml version="1.0" encoding="utf-8"?>
<p:tagLst xmlns:a="http://schemas.openxmlformats.org/drawingml/2006/main" xmlns:r="http://schemas.openxmlformats.org/officeDocument/2006/relationships" xmlns:p="http://schemas.openxmlformats.org/presentationml/2006/main">
  <p:tag name="HIGHLIGHTER" val="false"/>
</p:tagLst>
</file>

<file path=ppt/tags/tag701.xml><?xml version="1.0" encoding="utf-8"?>
<p:tagLst xmlns:a="http://schemas.openxmlformats.org/drawingml/2006/main" xmlns:r="http://schemas.openxmlformats.org/officeDocument/2006/relationships" xmlns:p="http://schemas.openxmlformats.org/presentationml/2006/main">
  <p:tag name="HIGHLIGHTER" val="false"/>
</p:tagLst>
</file>

<file path=ppt/tags/tag702.xml><?xml version="1.0" encoding="utf-8"?>
<p:tagLst xmlns:a="http://schemas.openxmlformats.org/drawingml/2006/main" xmlns:r="http://schemas.openxmlformats.org/officeDocument/2006/relationships" xmlns:p="http://schemas.openxmlformats.org/presentationml/2006/main">
  <p:tag name="HIGHLIGHTER" val="false"/>
</p:tagLst>
</file>

<file path=ppt/tags/tag703.xml><?xml version="1.0" encoding="utf-8"?>
<p:tagLst xmlns:a="http://schemas.openxmlformats.org/drawingml/2006/main" xmlns:r="http://schemas.openxmlformats.org/officeDocument/2006/relationships" xmlns:p="http://schemas.openxmlformats.org/presentationml/2006/main">
  <p:tag name="HIGHLIGHTER" val="false"/>
</p:tagLst>
</file>

<file path=ppt/tags/tag704.xml><?xml version="1.0" encoding="utf-8"?>
<p:tagLst xmlns:a="http://schemas.openxmlformats.org/drawingml/2006/main" xmlns:r="http://schemas.openxmlformats.org/officeDocument/2006/relationships" xmlns:p="http://schemas.openxmlformats.org/presentationml/2006/main">
  <p:tag name="HIGHLIGHTER" val="false"/>
</p:tagLst>
</file>

<file path=ppt/tags/tag705.xml><?xml version="1.0" encoding="utf-8"?>
<p:tagLst xmlns:a="http://schemas.openxmlformats.org/drawingml/2006/main" xmlns:r="http://schemas.openxmlformats.org/officeDocument/2006/relationships" xmlns:p="http://schemas.openxmlformats.org/presentationml/2006/main">
  <p:tag name="HIGHLIGHTER" val="false"/>
</p:tagLst>
</file>

<file path=ppt/tags/tag706.xml><?xml version="1.0" encoding="utf-8"?>
<p:tagLst xmlns:a="http://schemas.openxmlformats.org/drawingml/2006/main" xmlns:r="http://schemas.openxmlformats.org/officeDocument/2006/relationships" xmlns:p="http://schemas.openxmlformats.org/presentationml/2006/main">
  <p:tag name="HIGHLIGHTER" val="false"/>
</p:tagLst>
</file>

<file path=ppt/tags/tag707.xml><?xml version="1.0" encoding="utf-8"?>
<p:tagLst xmlns:a="http://schemas.openxmlformats.org/drawingml/2006/main" xmlns:r="http://schemas.openxmlformats.org/officeDocument/2006/relationships" xmlns:p="http://schemas.openxmlformats.org/presentationml/2006/main">
  <p:tag name="HIGHLIGHTER" val="false"/>
</p:tagLst>
</file>

<file path=ppt/tags/tag708.xml><?xml version="1.0" encoding="utf-8"?>
<p:tagLst xmlns:a="http://schemas.openxmlformats.org/drawingml/2006/main" xmlns:r="http://schemas.openxmlformats.org/officeDocument/2006/relationships" xmlns:p="http://schemas.openxmlformats.org/presentationml/2006/main">
  <p:tag name="HIGHLIGHTER" val="false"/>
</p:tagLst>
</file>

<file path=ppt/tags/tag709.xml><?xml version="1.0" encoding="utf-8"?>
<p:tagLst xmlns:a="http://schemas.openxmlformats.org/drawingml/2006/main" xmlns:r="http://schemas.openxmlformats.org/officeDocument/2006/relationships" xmlns:p="http://schemas.openxmlformats.org/presentationml/2006/main">
  <p:tag name="HIGHLIGHTER" val="false"/>
</p:tagLst>
</file>

<file path=ppt/tags/tag71.xml><?xml version="1.0" encoding="utf-8"?>
<p:tagLst xmlns:a="http://schemas.openxmlformats.org/drawingml/2006/main" xmlns:r="http://schemas.openxmlformats.org/officeDocument/2006/relationships" xmlns:p="http://schemas.openxmlformats.org/presentationml/2006/main">
  <p:tag name="HIGHLIGHTER" val="false"/>
</p:tagLst>
</file>

<file path=ppt/tags/tag710.xml><?xml version="1.0" encoding="utf-8"?>
<p:tagLst xmlns:a="http://schemas.openxmlformats.org/drawingml/2006/main" xmlns:r="http://schemas.openxmlformats.org/officeDocument/2006/relationships" xmlns:p="http://schemas.openxmlformats.org/presentationml/2006/main">
  <p:tag name="HIGHLIGHTER" val="false"/>
</p:tagLst>
</file>

<file path=ppt/tags/tag711.xml><?xml version="1.0" encoding="utf-8"?>
<p:tagLst xmlns:a="http://schemas.openxmlformats.org/drawingml/2006/main" xmlns:r="http://schemas.openxmlformats.org/officeDocument/2006/relationships" xmlns:p="http://schemas.openxmlformats.org/presentationml/2006/main">
  <p:tag name="HIGHLIGHTER" val="false"/>
</p:tagLst>
</file>

<file path=ppt/tags/tag712.xml><?xml version="1.0" encoding="utf-8"?>
<p:tagLst xmlns:a="http://schemas.openxmlformats.org/drawingml/2006/main" xmlns:r="http://schemas.openxmlformats.org/officeDocument/2006/relationships" xmlns:p="http://schemas.openxmlformats.org/presentationml/2006/main">
  <p:tag name="HIGHLIGHTER" val="false"/>
</p:tagLst>
</file>

<file path=ppt/tags/tag713.xml><?xml version="1.0" encoding="utf-8"?>
<p:tagLst xmlns:a="http://schemas.openxmlformats.org/drawingml/2006/main" xmlns:r="http://schemas.openxmlformats.org/officeDocument/2006/relationships" xmlns:p="http://schemas.openxmlformats.org/presentationml/2006/main">
  <p:tag name="HIGHLIGHTER" val="false"/>
</p:tagLst>
</file>

<file path=ppt/tags/tag714.xml><?xml version="1.0" encoding="utf-8"?>
<p:tagLst xmlns:a="http://schemas.openxmlformats.org/drawingml/2006/main" xmlns:r="http://schemas.openxmlformats.org/officeDocument/2006/relationships" xmlns:p="http://schemas.openxmlformats.org/presentationml/2006/main">
  <p:tag name="HIGHLIGHTER" val="false"/>
</p:tagLst>
</file>

<file path=ppt/tags/tag715.xml><?xml version="1.0" encoding="utf-8"?>
<p:tagLst xmlns:a="http://schemas.openxmlformats.org/drawingml/2006/main" xmlns:r="http://schemas.openxmlformats.org/officeDocument/2006/relationships" xmlns:p="http://schemas.openxmlformats.org/presentationml/2006/main">
  <p:tag name="HIGHLIGHTER" val="false"/>
</p:tagLst>
</file>

<file path=ppt/tags/tag716.xml><?xml version="1.0" encoding="utf-8"?>
<p:tagLst xmlns:a="http://schemas.openxmlformats.org/drawingml/2006/main" xmlns:r="http://schemas.openxmlformats.org/officeDocument/2006/relationships" xmlns:p="http://schemas.openxmlformats.org/presentationml/2006/main">
  <p:tag name="HIGHLIGHTER" val="false"/>
</p:tagLst>
</file>

<file path=ppt/tags/tag717.xml><?xml version="1.0" encoding="utf-8"?>
<p:tagLst xmlns:a="http://schemas.openxmlformats.org/drawingml/2006/main" xmlns:r="http://schemas.openxmlformats.org/officeDocument/2006/relationships" xmlns:p="http://schemas.openxmlformats.org/presentationml/2006/main">
  <p:tag name="HIGHLIGHTER" val="false"/>
</p:tagLst>
</file>

<file path=ppt/tags/tag718.xml><?xml version="1.0" encoding="utf-8"?>
<p:tagLst xmlns:a="http://schemas.openxmlformats.org/drawingml/2006/main" xmlns:r="http://schemas.openxmlformats.org/officeDocument/2006/relationships" xmlns:p="http://schemas.openxmlformats.org/presentationml/2006/main">
  <p:tag name="HIGHLIGHTER" val="false"/>
</p:tagLst>
</file>

<file path=ppt/tags/tag719.xml><?xml version="1.0" encoding="utf-8"?>
<p:tagLst xmlns:a="http://schemas.openxmlformats.org/drawingml/2006/main" xmlns:r="http://schemas.openxmlformats.org/officeDocument/2006/relationships" xmlns:p="http://schemas.openxmlformats.org/presentationml/2006/main">
  <p:tag name="HIGHLIGHTER" val="false"/>
</p:tagLst>
</file>

<file path=ppt/tags/tag72.xml><?xml version="1.0" encoding="utf-8"?>
<p:tagLst xmlns:a="http://schemas.openxmlformats.org/drawingml/2006/main" xmlns:r="http://schemas.openxmlformats.org/officeDocument/2006/relationships" xmlns:p="http://schemas.openxmlformats.org/presentationml/2006/main">
  <p:tag name="HIGHLIGHTER" val="false"/>
</p:tagLst>
</file>

<file path=ppt/tags/tag720.xml><?xml version="1.0" encoding="utf-8"?>
<p:tagLst xmlns:a="http://schemas.openxmlformats.org/drawingml/2006/main" xmlns:r="http://schemas.openxmlformats.org/officeDocument/2006/relationships" xmlns:p="http://schemas.openxmlformats.org/presentationml/2006/main">
  <p:tag name="HIGHLIGHTER" val="false"/>
</p:tagLst>
</file>

<file path=ppt/tags/tag721.xml><?xml version="1.0" encoding="utf-8"?>
<p:tagLst xmlns:a="http://schemas.openxmlformats.org/drawingml/2006/main" xmlns:r="http://schemas.openxmlformats.org/officeDocument/2006/relationships" xmlns:p="http://schemas.openxmlformats.org/presentationml/2006/main">
  <p:tag name="HIGHLIGHTER" val="false"/>
</p:tagLst>
</file>

<file path=ppt/tags/tag722.xml><?xml version="1.0" encoding="utf-8"?>
<p:tagLst xmlns:a="http://schemas.openxmlformats.org/drawingml/2006/main" xmlns:r="http://schemas.openxmlformats.org/officeDocument/2006/relationships" xmlns:p="http://schemas.openxmlformats.org/presentationml/2006/main">
  <p:tag name="HIGHLIGHTER" val="false"/>
</p:tagLst>
</file>

<file path=ppt/tags/tag723.xml><?xml version="1.0" encoding="utf-8"?>
<p:tagLst xmlns:a="http://schemas.openxmlformats.org/drawingml/2006/main" xmlns:r="http://schemas.openxmlformats.org/officeDocument/2006/relationships" xmlns:p="http://schemas.openxmlformats.org/presentationml/2006/main">
  <p:tag name="HIGHLIGHTER" val="false"/>
</p:tagLst>
</file>

<file path=ppt/tags/tag724.xml><?xml version="1.0" encoding="utf-8"?>
<p:tagLst xmlns:a="http://schemas.openxmlformats.org/drawingml/2006/main" xmlns:r="http://schemas.openxmlformats.org/officeDocument/2006/relationships" xmlns:p="http://schemas.openxmlformats.org/presentationml/2006/main">
  <p:tag name="HIGHLIGHTER" val="false"/>
</p:tagLst>
</file>

<file path=ppt/tags/tag725.xml><?xml version="1.0" encoding="utf-8"?>
<p:tagLst xmlns:a="http://schemas.openxmlformats.org/drawingml/2006/main" xmlns:r="http://schemas.openxmlformats.org/officeDocument/2006/relationships" xmlns:p="http://schemas.openxmlformats.org/presentationml/2006/main">
  <p:tag name="HIGHLIGHTER" val="false"/>
</p:tagLst>
</file>

<file path=ppt/tags/tag726.xml><?xml version="1.0" encoding="utf-8"?>
<p:tagLst xmlns:a="http://schemas.openxmlformats.org/drawingml/2006/main" xmlns:r="http://schemas.openxmlformats.org/officeDocument/2006/relationships" xmlns:p="http://schemas.openxmlformats.org/presentationml/2006/main">
  <p:tag name="HIGHLIGHTER" val="false"/>
</p:tagLst>
</file>

<file path=ppt/tags/tag727.xml><?xml version="1.0" encoding="utf-8"?>
<p:tagLst xmlns:a="http://schemas.openxmlformats.org/drawingml/2006/main" xmlns:r="http://schemas.openxmlformats.org/officeDocument/2006/relationships" xmlns:p="http://schemas.openxmlformats.org/presentationml/2006/main">
  <p:tag name="HIGHLIGHTER" val="false"/>
</p:tagLst>
</file>

<file path=ppt/tags/tag728.xml><?xml version="1.0" encoding="utf-8"?>
<p:tagLst xmlns:a="http://schemas.openxmlformats.org/drawingml/2006/main" xmlns:r="http://schemas.openxmlformats.org/officeDocument/2006/relationships" xmlns:p="http://schemas.openxmlformats.org/presentationml/2006/main">
  <p:tag name="HIGHLIGHTER" val="false"/>
</p:tagLst>
</file>

<file path=ppt/tags/tag729.xml><?xml version="1.0" encoding="utf-8"?>
<p:tagLst xmlns:a="http://schemas.openxmlformats.org/drawingml/2006/main" xmlns:r="http://schemas.openxmlformats.org/officeDocument/2006/relationships" xmlns:p="http://schemas.openxmlformats.org/presentationml/2006/main">
  <p:tag name="HIGHLIGHTER" val="false"/>
</p:tagLst>
</file>

<file path=ppt/tags/tag73.xml><?xml version="1.0" encoding="utf-8"?>
<p:tagLst xmlns:a="http://schemas.openxmlformats.org/drawingml/2006/main" xmlns:r="http://schemas.openxmlformats.org/officeDocument/2006/relationships" xmlns:p="http://schemas.openxmlformats.org/presentationml/2006/main">
  <p:tag name="HIGHLIGHTER" val="false"/>
</p:tagLst>
</file>

<file path=ppt/tags/tag730.xml><?xml version="1.0" encoding="utf-8"?>
<p:tagLst xmlns:a="http://schemas.openxmlformats.org/drawingml/2006/main" xmlns:r="http://schemas.openxmlformats.org/officeDocument/2006/relationships" xmlns:p="http://schemas.openxmlformats.org/presentationml/2006/main">
  <p:tag name="HIGHLIGHTER" val="false"/>
</p:tagLst>
</file>

<file path=ppt/tags/tag731.xml><?xml version="1.0" encoding="utf-8"?>
<p:tagLst xmlns:a="http://schemas.openxmlformats.org/drawingml/2006/main" xmlns:r="http://schemas.openxmlformats.org/officeDocument/2006/relationships" xmlns:p="http://schemas.openxmlformats.org/presentationml/2006/main">
  <p:tag name="HIGHLIGHTER" val="false"/>
</p:tagLst>
</file>

<file path=ppt/tags/tag732.xml><?xml version="1.0" encoding="utf-8"?>
<p:tagLst xmlns:a="http://schemas.openxmlformats.org/drawingml/2006/main" xmlns:r="http://schemas.openxmlformats.org/officeDocument/2006/relationships" xmlns:p="http://schemas.openxmlformats.org/presentationml/2006/main">
  <p:tag name="HIGHLIGHTER" val="false"/>
</p:tagLst>
</file>

<file path=ppt/tags/tag733.xml><?xml version="1.0" encoding="utf-8"?>
<p:tagLst xmlns:a="http://schemas.openxmlformats.org/drawingml/2006/main" xmlns:r="http://schemas.openxmlformats.org/officeDocument/2006/relationships" xmlns:p="http://schemas.openxmlformats.org/presentationml/2006/main">
  <p:tag name="HIGHLIGHTER" val="false"/>
</p:tagLst>
</file>

<file path=ppt/tags/tag734.xml><?xml version="1.0" encoding="utf-8"?>
<p:tagLst xmlns:a="http://schemas.openxmlformats.org/drawingml/2006/main" xmlns:r="http://schemas.openxmlformats.org/officeDocument/2006/relationships" xmlns:p="http://schemas.openxmlformats.org/presentationml/2006/main">
  <p:tag name="HIGHLIGHTER" val="false"/>
</p:tagLst>
</file>

<file path=ppt/tags/tag735.xml><?xml version="1.0" encoding="utf-8"?>
<p:tagLst xmlns:a="http://schemas.openxmlformats.org/drawingml/2006/main" xmlns:r="http://schemas.openxmlformats.org/officeDocument/2006/relationships" xmlns:p="http://schemas.openxmlformats.org/presentationml/2006/main">
  <p:tag name="HIGHLIGHTER" val="false"/>
</p:tagLst>
</file>

<file path=ppt/tags/tag736.xml><?xml version="1.0" encoding="utf-8"?>
<p:tagLst xmlns:a="http://schemas.openxmlformats.org/drawingml/2006/main" xmlns:r="http://schemas.openxmlformats.org/officeDocument/2006/relationships" xmlns:p="http://schemas.openxmlformats.org/presentationml/2006/main">
  <p:tag name="HIGHLIGHTER" val="false"/>
</p:tagLst>
</file>

<file path=ppt/tags/tag737.xml><?xml version="1.0" encoding="utf-8"?>
<p:tagLst xmlns:a="http://schemas.openxmlformats.org/drawingml/2006/main" xmlns:r="http://schemas.openxmlformats.org/officeDocument/2006/relationships" xmlns:p="http://schemas.openxmlformats.org/presentationml/2006/main">
  <p:tag name="HIGHLIGHTER" val="false"/>
</p:tagLst>
</file>

<file path=ppt/tags/tag738.xml><?xml version="1.0" encoding="utf-8"?>
<p:tagLst xmlns:a="http://schemas.openxmlformats.org/drawingml/2006/main" xmlns:r="http://schemas.openxmlformats.org/officeDocument/2006/relationships" xmlns:p="http://schemas.openxmlformats.org/presentationml/2006/main">
  <p:tag name="HIGHLIGHTER" val="false"/>
</p:tagLst>
</file>

<file path=ppt/tags/tag739.xml><?xml version="1.0" encoding="utf-8"?>
<p:tagLst xmlns:a="http://schemas.openxmlformats.org/drawingml/2006/main" xmlns:r="http://schemas.openxmlformats.org/officeDocument/2006/relationships" xmlns:p="http://schemas.openxmlformats.org/presentationml/2006/main">
  <p:tag name="HIGHLIGHTER" val="false"/>
</p:tagLst>
</file>

<file path=ppt/tags/tag74.xml><?xml version="1.0" encoding="utf-8"?>
<p:tagLst xmlns:a="http://schemas.openxmlformats.org/drawingml/2006/main" xmlns:r="http://schemas.openxmlformats.org/officeDocument/2006/relationships" xmlns:p="http://schemas.openxmlformats.org/presentationml/2006/main">
  <p:tag name="HIGHLIGHTER" val="false"/>
</p:tagLst>
</file>

<file path=ppt/tags/tag740.xml><?xml version="1.0" encoding="utf-8"?>
<p:tagLst xmlns:a="http://schemas.openxmlformats.org/drawingml/2006/main" xmlns:r="http://schemas.openxmlformats.org/officeDocument/2006/relationships" xmlns:p="http://schemas.openxmlformats.org/presentationml/2006/main">
  <p:tag name="HIGHLIGHTER" val="false"/>
</p:tagLst>
</file>

<file path=ppt/tags/tag741.xml><?xml version="1.0" encoding="utf-8"?>
<p:tagLst xmlns:a="http://schemas.openxmlformats.org/drawingml/2006/main" xmlns:r="http://schemas.openxmlformats.org/officeDocument/2006/relationships" xmlns:p="http://schemas.openxmlformats.org/presentationml/2006/main">
  <p:tag name="HIGHLIGHTER" val="false"/>
</p:tagLst>
</file>

<file path=ppt/tags/tag742.xml><?xml version="1.0" encoding="utf-8"?>
<p:tagLst xmlns:a="http://schemas.openxmlformats.org/drawingml/2006/main" xmlns:r="http://schemas.openxmlformats.org/officeDocument/2006/relationships" xmlns:p="http://schemas.openxmlformats.org/presentationml/2006/main">
  <p:tag name="HIGHLIGHTER" val="false"/>
</p:tagLst>
</file>

<file path=ppt/tags/tag743.xml><?xml version="1.0" encoding="utf-8"?>
<p:tagLst xmlns:a="http://schemas.openxmlformats.org/drawingml/2006/main" xmlns:r="http://schemas.openxmlformats.org/officeDocument/2006/relationships" xmlns:p="http://schemas.openxmlformats.org/presentationml/2006/main">
  <p:tag name="HIGHLIGHTER" val="false"/>
</p:tagLst>
</file>

<file path=ppt/tags/tag744.xml><?xml version="1.0" encoding="utf-8"?>
<p:tagLst xmlns:a="http://schemas.openxmlformats.org/drawingml/2006/main" xmlns:r="http://schemas.openxmlformats.org/officeDocument/2006/relationships" xmlns:p="http://schemas.openxmlformats.org/presentationml/2006/main">
  <p:tag name="HIGHLIGHTER" val="false"/>
</p:tagLst>
</file>

<file path=ppt/tags/tag745.xml><?xml version="1.0" encoding="utf-8"?>
<p:tagLst xmlns:a="http://schemas.openxmlformats.org/drawingml/2006/main" xmlns:r="http://schemas.openxmlformats.org/officeDocument/2006/relationships" xmlns:p="http://schemas.openxmlformats.org/presentationml/2006/main">
  <p:tag name="HIGHLIGHTER" val="false"/>
</p:tagLst>
</file>

<file path=ppt/tags/tag746.xml><?xml version="1.0" encoding="utf-8"?>
<p:tagLst xmlns:a="http://schemas.openxmlformats.org/drawingml/2006/main" xmlns:r="http://schemas.openxmlformats.org/officeDocument/2006/relationships" xmlns:p="http://schemas.openxmlformats.org/presentationml/2006/main">
  <p:tag name="HIGHLIGHTER" val="false"/>
</p:tagLst>
</file>

<file path=ppt/tags/tag747.xml><?xml version="1.0" encoding="utf-8"?>
<p:tagLst xmlns:a="http://schemas.openxmlformats.org/drawingml/2006/main" xmlns:r="http://schemas.openxmlformats.org/officeDocument/2006/relationships" xmlns:p="http://schemas.openxmlformats.org/presentationml/2006/main">
  <p:tag name="HIGHLIGHTER" val="false"/>
</p:tagLst>
</file>

<file path=ppt/tags/tag748.xml><?xml version="1.0" encoding="utf-8"?>
<p:tagLst xmlns:a="http://schemas.openxmlformats.org/drawingml/2006/main" xmlns:r="http://schemas.openxmlformats.org/officeDocument/2006/relationships" xmlns:p="http://schemas.openxmlformats.org/presentationml/2006/main">
  <p:tag name="HIGHLIGHTER" val="false"/>
</p:tagLst>
</file>

<file path=ppt/tags/tag749.xml><?xml version="1.0" encoding="utf-8"?>
<p:tagLst xmlns:a="http://schemas.openxmlformats.org/drawingml/2006/main" xmlns:r="http://schemas.openxmlformats.org/officeDocument/2006/relationships" xmlns:p="http://schemas.openxmlformats.org/presentationml/2006/main">
  <p:tag name="HIGHLIGHTER" val="false"/>
</p:tagLst>
</file>

<file path=ppt/tags/tag75.xml><?xml version="1.0" encoding="utf-8"?>
<p:tagLst xmlns:a="http://schemas.openxmlformats.org/drawingml/2006/main" xmlns:r="http://schemas.openxmlformats.org/officeDocument/2006/relationships" xmlns:p="http://schemas.openxmlformats.org/presentationml/2006/main">
  <p:tag name="HIGHLIGHTER" val="false"/>
</p:tagLst>
</file>

<file path=ppt/tags/tag750.xml><?xml version="1.0" encoding="utf-8"?>
<p:tagLst xmlns:a="http://schemas.openxmlformats.org/drawingml/2006/main" xmlns:r="http://schemas.openxmlformats.org/officeDocument/2006/relationships" xmlns:p="http://schemas.openxmlformats.org/presentationml/2006/main">
  <p:tag name="HIGHLIGHTER" val="false"/>
</p:tagLst>
</file>

<file path=ppt/tags/tag751.xml><?xml version="1.0" encoding="utf-8"?>
<p:tagLst xmlns:a="http://schemas.openxmlformats.org/drawingml/2006/main" xmlns:r="http://schemas.openxmlformats.org/officeDocument/2006/relationships" xmlns:p="http://schemas.openxmlformats.org/presentationml/2006/main">
  <p:tag name="HIGHLIGHTER" val="false"/>
</p:tagLst>
</file>

<file path=ppt/tags/tag752.xml><?xml version="1.0" encoding="utf-8"?>
<p:tagLst xmlns:a="http://schemas.openxmlformats.org/drawingml/2006/main" xmlns:r="http://schemas.openxmlformats.org/officeDocument/2006/relationships" xmlns:p="http://schemas.openxmlformats.org/presentationml/2006/main">
  <p:tag name="HIGHLIGHTER" val="false"/>
</p:tagLst>
</file>

<file path=ppt/tags/tag753.xml><?xml version="1.0" encoding="utf-8"?>
<p:tagLst xmlns:a="http://schemas.openxmlformats.org/drawingml/2006/main" xmlns:r="http://schemas.openxmlformats.org/officeDocument/2006/relationships" xmlns:p="http://schemas.openxmlformats.org/presentationml/2006/main">
  <p:tag name="HIGHLIGHTER" val="false"/>
</p:tagLst>
</file>

<file path=ppt/tags/tag754.xml><?xml version="1.0" encoding="utf-8"?>
<p:tagLst xmlns:a="http://schemas.openxmlformats.org/drawingml/2006/main" xmlns:r="http://schemas.openxmlformats.org/officeDocument/2006/relationships" xmlns:p="http://schemas.openxmlformats.org/presentationml/2006/main">
  <p:tag name="HIGHLIGHTER" val="false"/>
</p:tagLst>
</file>

<file path=ppt/tags/tag755.xml><?xml version="1.0" encoding="utf-8"?>
<p:tagLst xmlns:a="http://schemas.openxmlformats.org/drawingml/2006/main" xmlns:r="http://schemas.openxmlformats.org/officeDocument/2006/relationships" xmlns:p="http://schemas.openxmlformats.org/presentationml/2006/main">
  <p:tag name="HIGHLIGHTER" val="false"/>
</p:tagLst>
</file>

<file path=ppt/tags/tag756.xml><?xml version="1.0" encoding="utf-8"?>
<p:tagLst xmlns:a="http://schemas.openxmlformats.org/drawingml/2006/main" xmlns:r="http://schemas.openxmlformats.org/officeDocument/2006/relationships" xmlns:p="http://schemas.openxmlformats.org/presentationml/2006/main">
  <p:tag name="HIGHLIGHTER" val="false"/>
</p:tagLst>
</file>

<file path=ppt/tags/tag757.xml><?xml version="1.0" encoding="utf-8"?>
<p:tagLst xmlns:a="http://schemas.openxmlformats.org/drawingml/2006/main" xmlns:r="http://schemas.openxmlformats.org/officeDocument/2006/relationships" xmlns:p="http://schemas.openxmlformats.org/presentationml/2006/main">
  <p:tag name="HIGHLIGHTER" val="false"/>
</p:tagLst>
</file>

<file path=ppt/tags/tag758.xml><?xml version="1.0" encoding="utf-8"?>
<p:tagLst xmlns:a="http://schemas.openxmlformats.org/drawingml/2006/main" xmlns:r="http://schemas.openxmlformats.org/officeDocument/2006/relationships" xmlns:p="http://schemas.openxmlformats.org/presentationml/2006/main">
  <p:tag name="HIGHLIGHTER" val="false"/>
</p:tagLst>
</file>

<file path=ppt/tags/tag759.xml><?xml version="1.0" encoding="utf-8"?>
<p:tagLst xmlns:a="http://schemas.openxmlformats.org/drawingml/2006/main" xmlns:r="http://schemas.openxmlformats.org/officeDocument/2006/relationships" xmlns:p="http://schemas.openxmlformats.org/presentationml/2006/main">
  <p:tag name="HIGHLIGHTER" val="false"/>
</p:tagLst>
</file>

<file path=ppt/tags/tag76.xml><?xml version="1.0" encoding="utf-8"?>
<p:tagLst xmlns:a="http://schemas.openxmlformats.org/drawingml/2006/main" xmlns:r="http://schemas.openxmlformats.org/officeDocument/2006/relationships" xmlns:p="http://schemas.openxmlformats.org/presentationml/2006/main">
  <p:tag name="HIGHLIGHTER" val="false"/>
</p:tagLst>
</file>

<file path=ppt/tags/tag760.xml><?xml version="1.0" encoding="utf-8"?>
<p:tagLst xmlns:a="http://schemas.openxmlformats.org/drawingml/2006/main" xmlns:r="http://schemas.openxmlformats.org/officeDocument/2006/relationships" xmlns:p="http://schemas.openxmlformats.org/presentationml/2006/main">
  <p:tag name="HIGHLIGHTER" val="false"/>
</p:tagLst>
</file>

<file path=ppt/tags/tag761.xml><?xml version="1.0" encoding="utf-8"?>
<p:tagLst xmlns:a="http://schemas.openxmlformats.org/drawingml/2006/main" xmlns:r="http://schemas.openxmlformats.org/officeDocument/2006/relationships" xmlns:p="http://schemas.openxmlformats.org/presentationml/2006/main">
  <p:tag name="HIGHLIGHTER" val="false"/>
</p:tagLst>
</file>

<file path=ppt/tags/tag762.xml><?xml version="1.0" encoding="utf-8"?>
<p:tagLst xmlns:a="http://schemas.openxmlformats.org/drawingml/2006/main" xmlns:r="http://schemas.openxmlformats.org/officeDocument/2006/relationships" xmlns:p="http://schemas.openxmlformats.org/presentationml/2006/main">
  <p:tag name="HIGHLIGHTER" val="false"/>
</p:tagLst>
</file>

<file path=ppt/tags/tag763.xml><?xml version="1.0" encoding="utf-8"?>
<p:tagLst xmlns:a="http://schemas.openxmlformats.org/drawingml/2006/main" xmlns:r="http://schemas.openxmlformats.org/officeDocument/2006/relationships" xmlns:p="http://schemas.openxmlformats.org/presentationml/2006/main">
  <p:tag name="HIGHLIGHTER" val="false"/>
</p:tagLst>
</file>

<file path=ppt/tags/tag764.xml><?xml version="1.0" encoding="utf-8"?>
<p:tagLst xmlns:a="http://schemas.openxmlformats.org/drawingml/2006/main" xmlns:r="http://schemas.openxmlformats.org/officeDocument/2006/relationships" xmlns:p="http://schemas.openxmlformats.org/presentationml/2006/main">
  <p:tag name="HIGHLIGHTER" val="false"/>
</p:tagLst>
</file>

<file path=ppt/tags/tag765.xml><?xml version="1.0" encoding="utf-8"?>
<p:tagLst xmlns:a="http://schemas.openxmlformats.org/drawingml/2006/main" xmlns:r="http://schemas.openxmlformats.org/officeDocument/2006/relationships" xmlns:p="http://schemas.openxmlformats.org/presentationml/2006/main">
  <p:tag name="HIGHLIGHTER" val="false"/>
</p:tagLst>
</file>

<file path=ppt/tags/tag766.xml><?xml version="1.0" encoding="utf-8"?>
<p:tagLst xmlns:a="http://schemas.openxmlformats.org/drawingml/2006/main" xmlns:r="http://schemas.openxmlformats.org/officeDocument/2006/relationships" xmlns:p="http://schemas.openxmlformats.org/presentationml/2006/main">
  <p:tag name="HIGHLIGHTER" val="false"/>
</p:tagLst>
</file>

<file path=ppt/tags/tag767.xml><?xml version="1.0" encoding="utf-8"?>
<p:tagLst xmlns:a="http://schemas.openxmlformats.org/drawingml/2006/main" xmlns:r="http://schemas.openxmlformats.org/officeDocument/2006/relationships" xmlns:p="http://schemas.openxmlformats.org/presentationml/2006/main">
  <p:tag name="HIGHLIGHTER" val="false"/>
</p:tagLst>
</file>

<file path=ppt/tags/tag768.xml><?xml version="1.0" encoding="utf-8"?>
<p:tagLst xmlns:a="http://schemas.openxmlformats.org/drawingml/2006/main" xmlns:r="http://schemas.openxmlformats.org/officeDocument/2006/relationships" xmlns:p="http://schemas.openxmlformats.org/presentationml/2006/main">
  <p:tag name="HIGHLIGHTER" val="false"/>
</p:tagLst>
</file>

<file path=ppt/tags/tag769.xml><?xml version="1.0" encoding="utf-8"?>
<p:tagLst xmlns:a="http://schemas.openxmlformats.org/drawingml/2006/main" xmlns:r="http://schemas.openxmlformats.org/officeDocument/2006/relationships" xmlns:p="http://schemas.openxmlformats.org/presentationml/2006/main">
  <p:tag name="HIGHLIGHTER" val="false"/>
</p:tagLst>
</file>

<file path=ppt/tags/tag77.xml><?xml version="1.0" encoding="utf-8"?>
<p:tagLst xmlns:a="http://schemas.openxmlformats.org/drawingml/2006/main" xmlns:r="http://schemas.openxmlformats.org/officeDocument/2006/relationships" xmlns:p="http://schemas.openxmlformats.org/presentationml/2006/main">
  <p:tag name="HIGHLIGHTER" val="false"/>
</p:tagLst>
</file>

<file path=ppt/tags/tag770.xml><?xml version="1.0" encoding="utf-8"?>
<p:tagLst xmlns:a="http://schemas.openxmlformats.org/drawingml/2006/main" xmlns:r="http://schemas.openxmlformats.org/officeDocument/2006/relationships" xmlns:p="http://schemas.openxmlformats.org/presentationml/2006/main">
  <p:tag name="HIGHLIGHTER" val="false"/>
</p:tagLst>
</file>

<file path=ppt/tags/tag771.xml><?xml version="1.0" encoding="utf-8"?>
<p:tagLst xmlns:a="http://schemas.openxmlformats.org/drawingml/2006/main" xmlns:r="http://schemas.openxmlformats.org/officeDocument/2006/relationships" xmlns:p="http://schemas.openxmlformats.org/presentationml/2006/main">
  <p:tag name="HIGHLIGHTER" val="false"/>
</p:tagLst>
</file>

<file path=ppt/tags/tag772.xml><?xml version="1.0" encoding="utf-8"?>
<p:tagLst xmlns:a="http://schemas.openxmlformats.org/drawingml/2006/main" xmlns:r="http://schemas.openxmlformats.org/officeDocument/2006/relationships" xmlns:p="http://schemas.openxmlformats.org/presentationml/2006/main">
  <p:tag name="HIGHLIGHTER" val="false"/>
</p:tagLst>
</file>

<file path=ppt/tags/tag773.xml><?xml version="1.0" encoding="utf-8"?>
<p:tagLst xmlns:a="http://schemas.openxmlformats.org/drawingml/2006/main" xmlns:r="http://schemas.openxmlformats.org/officeDocument/2006/relationships" xmlns:p="http://schemas.openxmlformats.org/presentationml/2006/main">
  <p:tag name="HIGHLIGHTER" val="false"/>
</p:tagLst>
</file>

<file path=ppt/tags/tag774.xml><?xml version="1.0" encoding="utf-8"?>
<p:tagLst xmlns:a="http://schemas.openxmlformats.org/drawingml/2006/main" xmlns:r="http://schemas.openxmlformats.org/officeDocument/2006/relationships" xmlns:p="http://schemas.openxmlformats.org/presentationml/2006/main">
  <p:tag name="HIGHLIGHTER" val="false"/>
</p:tagLst>
</file>

<file path=ppt/tags/tag775.xml><?xml version="1.0" encoding="utf-8"?>
<p:tagLst xmlns:a="http://schemas.openxmlformats.org/drawingml/2006/main" xmlns:r="http://schemas.openxmlformats.org/officeDocument/2006/relationships" xmlns:p="http://schemas.openxmlformats.org/presentationml/2006/main">
  <p:tag name="HIGHLIGHTER" val="false"/>
</p:tagLst>
</file>

<file path=ppt/tags/tag776.xml><?xml version="1.0" encoding="utf-8"?>
<p:tagLst xmlns:a="http://schemas.openxmlformats.org/drawingml/2006/main" xmlns:r="http://schemas.openxmlformats.org/officeDocument/2006/relationships" xmlns:p="http://schemas.openxmlformats.org/presentationml/2006/main">
  <p:tag name="HIGHLIGHTER" val="false"/>
</p:tagLst>
</file>

<file path=ppt/tags/tag777.xml><?xml version="1.0" encoding="utf-8"?>
<p:tagLst xmlns:a="http://schemas.openxmlformats.org/drawingml/2006/main" xmlns:r="http://schemas.openxmlformats.org/officeDocument/2006/relationships" xmlns:p="http://schemas.openxmlformats.org/presentationml/2006/main">
  <p:tag name="HIGHLIGHTER" val="false"/>
</p:tagLst>
</file>

<file path=ppt/tags/tag778.xml><?xml version="1.0" encoding="utf-8"?>
<p:tagLst xmlns:a="http://schemas.openxmlformats.org/drawingml/2006/main" xmlns:r="http://schemas.openxmlformats.org/officeDocument/2006/relationships" xmlns:p="http://schemas.openxmlformats.org/presentationml/2006/main">
  <p:tag name="HIGHLIGHTER" val="false"/>
</p:tagLst>
</file>

<file path=ppt/tags/tag779.xml><?xml version="1.0" encoding="utf-8"?>
<p:tagLst xmlns:a="http://schemas.openxmlformats.org/drawingml/2006/main" xmlns:r="http://schemas.openxmlformats.org/officeDocument/2006/relationships" xmlns:p="http://schemas.openxmlformats.org/presentationml/2006/main">
  <p:tag name="HIGHLIGHTER" val="false"/>
</p:tagLst>
</file>

<file path=ppt/tags/tag78.xml><?xml version="1.0" encoding="utf-8"?>
<p:tagLst xmlns:a="http://schemas.openxmlformats.org/drawingml/2006/main" xmlns:r="http://schemas.openxmlformats.org/officeDocument/2006/relationships" xmlns:p="http://schemas.openxmlformats.org/presentationml/2006/main">
  <p:tag name="HIGHLIGHTER" val="false"/>
</p:tagLst>
</file>

<file path=ppt/tags/tag780.xml><?xml version="1.0" encoding="utf-8"?>
<p:tagLst xmlns:a="http://schemas.openxmlformats.org/drawingml/2006/main" xmlns:r="http://schemas.openxmlformats.org/officeDocument/2006/relationships" xmlns:p="http://schemas.openxmlformats.org/presentationml/2006/main">
  <p:tag name="HIGHLIGHTER" val="false"/>
</p:tagLst>
</file>

<file path=ppt/tags/tag781.xml><?xml version="1.0" encoding="utf-8"?>
<p:tagLst xmlns:a="http://schemas.openxmlformats.org/drawingml/2006/main" xmlns:r="http://schemas.openxmlformats.org/officeDocument/2006/relationships" xmlns:p="http://schemas.openxmlformats.org/presentationml/2006/main">
  <p:tag name="HIGHLIGHTER" val="false"/>
</p:tagLst>
</file>

<file path=ppt/tags/tag782.xml><?xml version="1.0" encoding="utf-8"?>
<p:tagLst xmlns:a="http://schemas.openxmlformats.org/drawingml/2006/main" xmlns:r="http://schemas.openxmlformats.org/officeDocument/2006/relationships" xmlns:p="http://schemas.openxmlformats.org/presentationml/2006/main">
  <p:tag name="HIGHLIGHTER" val="false"/>
</p:tagLst>
</file>

<file path=ppt/tags/tag783.xml><?xml version="1.0" encoding="utf-8"?>
<p:tagLst xmlns:a="http://schemas.openxmlformats.org/drawingml/2006/main" xmlns:r="http://schemas.openxmlformats.org/officeDocument/2006/relationships" xmlns:p="http://schemas.openxmlformats.org/presentationml/2006/main">
  <p:tag name="HIGHLIGHTER" val="false"/>
</p:tagLst>
</file>

<file path=ppt/tags/tag784.xml><?xml version="1.0" encoding="utf-8"?>
<p:tagLst xmlns:a="http://schemas.openxmlformats.org/drawingml/2006/main" xmlns:r="http://schemas.openxmlformats.org/officeDocument/2006/relationships" xmlns:p="http://schemas.openxmlformats.org/presentationml/2006/main">
  <p:tag name="HIGHLIGHTER" val="false"/>
</p:tagLst>
</file>

<file path=ppt/tags/tag785.xml><?xml version="1.0" encoding="utf-8"?>
<p:tagLst xmlns:a="http://schemas.openxmlformats.org/drawingml/2006/main" xmlns:r="http://schemas.openxmlformats.org/officeDocument/2006/relationships" xmlns:p="http://schemas.openxmlformats.org/presentationml/2006/main">
  <p:tag name="HIGHLIGHTER" val="false"/>
</p:tagLst>
</file>

<file path=ppt/tags/tag786.xml><?xml version="1.0" encoding="utf-8"?>
<p:tagLst xmlns:a="http://schemas.openxmlformats.org/drawingml/2006/main" xmlns:r="http://schemas.openxmlformats.org/officeDocument/2006/relationships" xmlns:p="http://schemas.openxmlformats.org/presentationml/2006/main">
  <p:tag name="HIGHLIGHTER" val="false"/>
</p:tagLst>
</file>

<file path=ppt/tags/tag787.xml><?xml version="1.0" encoding="utf-8"?>
<p:tagLst xmlns:a="http://schemas.openxmlformats.org/drawingml/2006/main" xmlns:r="http://schemas.openxmlformats.org/officeDocument/2006/relationships" xmlns:p="http://schemas.openxmlformats.org/presentationml/2006/main">
  <p:tag name="HIGHLIGHTER" val="false"/>
</p:tagLst>
</file>

<file path=ppt/tags/tag788.xml><?xml version="1.0" encoding="utf-8"?>
<p:tagLst xmlns:a="http://schemas.openxmlformats.org/drawingml/2006/main" xmlns:r="http://schemas.openxmlformats.org/officeDocument/2006/relationships" xmlns:p="http://schemas.openxmlformats.org/presentationml/2006/main">
  <p:tag name="HIGHLIGHTER" val="false"/>
</p:tagLst>
</file>

<file path=ppt/tags/tag789.xml><?xml version="1.0" encoding="utf-8"?>
<p:tagLst xmlns:a="http://schemas.openxmlformats.org/drawingml/2006/main" xmlns:r="http://schemas.openxmlformats.org/officeDocument/2006/relationships" xmlns:p="http://schemas.openxmlformats.org/presentationml/2006/main">
  <p:tag name="HIGHLIGHTER" val="false"/>
</p:tagLst>
</file>

<file path=ppt/tags/tag79.xml><?xml version="1.0" encoding="utf-8"?>
<p:tagLst xmlns:a="http://schemas.openxmlformats.org/drawingml/2006/main" xmlns:r="http://schemas.openxmlformats.org/officeDocument/2006/relationships" xmlns:p="http://schemas.openxmlformats.org/presentationml/2006/main">
  <p:tag name="HIGHLIGHTER" val="false"/>
</p:tagLst>
</file>

<file path=ppt/tags/tag790.xml><?xml version="1.0" encoding="utf-8"?>
<p:tagLst xmlns:a="http://schemas.openxmlformats.org/drawingml/2006/main" xmlns:r="http://schemas.openxmlformats.org/officeDocument/2006/relationships" xmlns:p="http://schemas.openxmlformats.org/presentationml/2006/main">
  <p:tag name="HIGHLIGHTER" val="false"/>
</p:tagLst>
</file>

<file path=ppt/tags/tag791.xml><?xml version="1.0" encoding="utf-8"?>
<p:tagLst xmlns:a="http://schemas.openxmlformats.org/drawingml/2006/main" xmlns:r="http://schemas.openxmlformats.org/officeDocument/2006/relationships" xmlns:p="http://schemas.openxmlformats.org/presentationml/2006/main">
  <p:tag name="HIGHLIGHTER" val="false"/>
</p:tagLst>
</file>

<file path=ppt/tags/tag792.xml><?xml version="1.0" encoding="utf-8"?>
<p:tagLst xmlns:a="http://schemas.openxmlformats.org/drawingml/2006/main" xmlns:r="http://schemas.openxmlformats.org/officeDocument/2006/relationships" xmlns:p="http://schemas.openxmlformats.org/presentationml/2006/main">
  <p:tag name="HIGHLIGHTER" val="false"/>
</p:tagLst>
</file>

<file path=ppt/tags/tag793.xml><?xml version="1.0" encoding="utf-8"?>
<p:tagLst xmlns:a="http://schemas.openxmlformats.org/drawingml/2006/main" xmlns:r="http://schemas.openxmlformats.org/officeDocument/2006/relationships" xmlns:p="http://schemas.openxmlformats.org/presentationml/2006/main">
  <p:tag name="HIGHLIGHTER" val="false"/>
</p:tagLst>
</file>

<file path=ppt/tags/tag794.xml><?xml version="1.0" encoding="utf-8"?>
<p:tagLst xmlns:a="http://schemas.openxmlformats.org/drawingml/2006/main" xmlns:r="http://schemas.openxmlformats.org/officeDocument/2006/relationships" xmlns:p="http://schemas.openxmlformats.org/presentationml/2006/main">
  <p:tag name="HIGHLIGHTER" val="false"/>
</p:tagLst>
</file>

<file path=ppt/tags/tag795.xml><?xml version="1.0" encoding="utf-8"?>
<p:tagLst xmlns:a="http://schemas.openxmlformats.org/drawingml/2006/main" xmlns:r="http://schemas.openxmlformats.org/officeDocument/2006/relationships" xmlns:p="http://schemas.openxmlformats.org/presentationml/2006/main">
  <p:tag name="HIGHLIGHTER" val="false"/>
</p:tagLst>
</file>

<file path=ppt/tags/tag796.xml><?xml version="1.0" encoding="utf-8"?>
<p:tagLst xmlns:a="http://schemas.openxmlformats.org/drawingml/2006/main" xmlns:r="http://schemas.openxmlformats.org/officeDocument/2006/relationships" xmlns:p="http://schemas.openxmlformats.org/presentationml/2006/main">
  <p:tag name="HIGHLIGHTER" val="false"/>
</p:tagLst>
</file>

<file path=ppt/tags/tag797.xml><?xml version="1.0" encoding="utf-8"?>
<p:tagLst xmlns:a="http://schemas.openxmlformats.org/drawingml/2006/main" xmlns:r="http://schemas.openxmlformats.org/officeDocument/2006/relationships" xmlns:p="http://schemas.openxmlformats.org/presentationml/2006/main">
  <p:tag name="HIGHLIGHTER" val="false"/>
</p:tagLst>
</file>

<file path=ppt/tags/tag798.xml><?xml version="1.0" encoding="utf-8"?>
<p:tagLst xmlns:a="http://schemas.openxmlformats.org/drawingml/2006/main" xmlns:r="http://schemas.openxmlformats.org/officeDocument/2006/relationships" xmlns:p="http://schemas.openxmlformats.org/presentationml/2006/main">
  <p:tag name="HIGHLIGHTER" val="false"/>
</p:tagLst>
</file>

<file path=ppt/tags/tag799.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80.xml><?xml version="1.0" encoding="utf-8"?>
<p:tagLst xmlns:a="http://schemas.openxmlformats.org/drawingml/2006/main" xmlns:r="http://schemas.openxmlformats.org/officeDocument/2006/relationships" xmlns:p="http://schemas.openxmlformats.org/presentationml/2006/main">
  <p:tag name="HIGHLIGHTER" val="false"/>
</p:tagLst>
</file>

<file path=ppt/tags/tag800.xml><?xml version="1.0" encoding="utf-8"?>
<p:tagLst xmlns:a="http://schemas.openxmlformats.org/drawingml/2006/main" xmlns:r="http://schemas.openxmlformats.org/officeDocument/2006/relationships" xmlns:p="http://schemas.openxmlformats.org/presentationml/2006/main">
  <p:tag name="HIGHLIGHTER" val="false"/>
</p:tagLst>
</file>

<file path=ppt/tags/tag801.xml><?xml version="1.0" encoding="utf-8"?>
<p:tagLst xmlns:a="http://schemas.openxmlformats.org/drawingml/2006/main" xmlns:r="http://schemas.openxmlformats.org/officeDocument/2006/relationships" xmlns:p="http://schemas.openxmlformats.org/presentationml/2006/main">
  <p:tag name="HIGHLIGHTER" val="false"/>
</p:tagLst>
</file>

<file path=ppt/tags/tag802.xml><?xml version="1.0" encoding="utf-8"?>
<p:tagLst xmlns:a="http://schemas.openxmlformats.org/drawingml/2006/main" xmlns:r="http://schemas.openxmlformats.org/officeDocument/2006/relationships" xmlns:p="http://schemas.openxmlformats.org/presentationml/2006/main">
  <p:tag name="HIGHLIGHTER" val="false"/>
</p:tagLst>
</file>

<file path=ppt/tags/tag803.xml><?xml version="1.0" encoding="utf-8"?>
<p:tagLst xmlns:a="http://schemas.openxmlformats.org/drawingml/2006/main" xmlns:r="http://schemas.openxmlformats.org/officeDocument/2006/relationships" xmlns:p="http://schemas.openxmlformats.org/presentationml/2006/main">
  <p:tag name="HIGHLIGHTER" val="false"/>
</p:tagLst>
</file>

<file path=ppt/tags/tag804.xml><?xml version="1.0" encoding="utf-8"?>
<p:tagLst xmlns:a="http://schemas.openxmlformats.org/drawingml/2006/main" xmlns:r="http://schemas.openxmlformats.org/officeDocument/2006/relationships" xmlns:p="http://schemas.openxmlformats.org/presentationml/2006/main">
  <p:tag name="HIGHLIGHTER" val="false"/>
</p:tagLst>
</file>

<file path=ppt/tags/tag805.xml><?xml version="1.0" encoding="utf-8"?>
<p:tagLst xmlns:a="http://schemas.openxmlformats.org/drawingml/2006/main" xmlns:r="http://schemas.openxmlformats.org/officeDocument/2006/relationships" xmlns:p="http://schemas.openxmlformats.org/presentationml/2006/main">
  <p:tag name="HIGHLIGHTER" val="false"/>
</p:tagLst>
</file>

<file path=ppt/tags/tag806.xml><?xml version="1.0" encoding="utf-8"?>
<p:tagLst xmlns:a="http://schemas.openxmlformats.org/drawingml/2006/main" xmlns:r="http://schemas.openxmlformats.org/officeDocument/2006/relationships" xmlns:p="http://schemas.openxmlformats.org/presentationml/2006/main">
  <p:tag name="HIGHLIGHTER" val="false"/>
</p:tagLst>
</file>

<file path=ppt/tags/tag807.xml><?xml version="1.0" encoding="utf-8"?>
<p:tagLst xmlns:a="http://schemas.openxmlformats.org/drawingml/2006/main" xmlns:r="http://schemas.openxmlformats.org/officeDocument/2006/relationships" xmlns:p="http://schemas.openxmlformats.org/presentationml/2006/main">
  <p:tag name="HIGHLIGHTER" val="false"/>
</p:tagLst>
</file>

<file path=ppt/tags/tag808.xml><?xml version="1.0" encoding="utf-8"?>
<p:tagLst xmlns:a="http://schemas.openxmlformats.org/drawingml/2006/main" xmlns:r="http://schemas.openxmlformats.org/officeDocument/2006/relationships" xmlns:p="http://schemas.openxmlformats.org/presentationml/2006/main">
  <p:tag name="HIGHLIGHTER" val="false"/>
</p:tagLst>
</file>

<file path=ppt/tags/tag809.xml><?xml version="1.0" encoding="utf-8"?>
<p:tagLst xmlns:a="http://schemas.openxmlformats.org/drawingml/2006/main" xmlns:r="http://schemas.openxmlformats.org/officeDocument/2006/relationships" xmlns:p="http://schemas.openxmlformats.org/presentationml/2006/main">
  <p:tag name="HIGHLIGHTER" val="false"/>
</p:tagLst>
</file>

<file path=ppt/tags/tag81.xml><?xml version="1.0" encoding="utf-8"?>
<p:tagLst xmlns:a="http://schemas.openxmlformats.org/drawingml/2006/main" xmlns:r="http://schemas.openxmlformats.org/officeDocument/2006/relationships" xmlns:p="http://schemas.openxmlformats.org/presentationml/2006/main">
  <p:tag name="HIGHLIGHTER" val="false"/>
</p:tagLst>
</file>

<file path=ppt/tags/tag810.xml><?xml version="1.0" encoding="utf-8"?>
<p:tagLst xmlns:a="http://schemas.openxmlformats.org/drawingml/2006/main" xmlns:r="http://schemas.openxmlformats.org/officeDocument/2006/relationships" xmlns:p="http://schemas.openxmlformats.org/presentationml/2006/main">
  <p:tag name="HIGHLIGHTER" val="false"/>
</p:tagLst>
</file>

<file path=ppt/tags/tag811.xml><?xml version="1.0" encoding="utf-8"?>
<p:tagLst xmlns:a="http://schemas.openxmlformats.org/drawingml/2006/main" xmlns:r="http://schemas.openxmlformats.org/officeDocument/2006/relationships" xmlns:p="http://schemas.openxmlformats.org/presentationml/2006/main">
  <p:tag name="HIGHLIGHTER" val="false"/>
</p:tagLst>
</file>

<file path=ppt/tags/tag812.xml><?xml version="1.0" encoding="utf-8"?>
<p:tagLst xmlns:a="http://schemas.openxmlformats.org/drawingml/2006/main" xmlns:r="http://schemas.openxmlformats.org/officeDocument/2006/relationships" xmlns:p="http://schemas.openxmlformats.org/presentationml/2006/main">
  <p:tag name="HIGHLIGHTER" val="false"/>
</p:tagLst>
</file>

<file path=ppt/tags/tag813.xml><?xml version="1.0" encoding="utf-8"?>
<p:tagLst xmlns:a="http://schemas.openxmlformats.org/drawingml/2006/main" xmlns:r="http://schemas.openxmlformats.org/officeDocument/2006/relationships" xmlns:p="http://schemas.openxmlformats.org/presentationml/2006/main">
  <p:tag name="HIGHLIGHTER" val="false"/>
</p:tagLst>
</file>

<file path=ppt/tags/tag814.xml><?xml version="1.0" encoding="utf-8"?>
<p:tagLst xmlns:a="http://schemas.openxmlformats.org/drawingml/2006/main" xmlns:r="http://schemas.openxmlformats.org/officeDocument/2006/relationships" xmlns:p="http://schemas.openxmlformats.org/presentationml/2006/main">
  <p:tag name="HIGHLIGHTER" val="false"/>
</p:tagLst>
</file>

<file path=ppt/tags/tag815.xml><?xml version="1.0" encoding="utf-8"?>
<p:tagLst xmlns:a="http://schemas.openxmlformats.org/drawingml/2006/main" xmlns:r="http://schemas.openxmlformats.org/officeDocument/2006/relationships" xmlns:p="http://schemas.openxmlformats.org/presentationml/2006/main">
  <p:tag name="HIGHLIGHTER" val="false"/>
</p:tagLst>
</file>

<file path=ppt/tags/tag816.xml><?xml version="1.0" encoding="utf-8"?>
<p:tagLst xmlns:a="http://schemas.openxmlformats.org/drawingml/2006/main" xmlns:r="http://schemas.openxmlformats.org/officeDocument/2006/relationships" xmlns:p="http://schemas.openxmlformats.org/presentationml/2006/main">
  <p:tag name="HIGHLIGHTER" val="false"/>
</p:tagLst>
</file>

<file path=ppt/tags/tag817.xml><?xml version="1.0" encoding="utf-8"?>
<p:tagLst xmlns:a="http://schemas.openxmlformats.org/drawingml/2006/main" xmlns:r="http://schemas.openxmlformats.org/officeDocument/2006/relationships" xmlns:p="http://schemas.openxmlformats.org/presentationml/2006/main">
  <p:tag name="HIGHLIGHTER" val="false"/>
</p:tagLst>
</file>

<file path=ppt/tags/tag818.xml><?xml version="1.0" encoding="utf-8"?>
<p:tagLst xmlns:a="http://schemas.openxmlformats.org/drawingml/2006/main" xmlns:r="http://schemas.openxmlformats.org/officeDocument/2006/relationships" xmlns:p="http://schemas.openxmlformats.org/presentationml/2006/main">
  <p:tag name="HIGHLIGHTER" val="false"/>
</p:tagLst>
</file>

<file path=ppt/tags/tag819.xml><?xml version="1.0" encoding="utf-8"?>
<p:tagLst xmlns:a="http://schemas.openxmlformats.org/drawingml/2006/main" xmlns:r="http://schemas.openxmlformats.org/officeDocument/2006/relationships" xmlns:p="http://schemas.openxmlformats.org/presentationml/2006/main">
  <p:tag name="HIGHLIGHTER" val="false"/>
</p:tagLst>
</file>

<file path=ppt/tags/tag82.xml><?xml version="1.0" encoding="utf-8"?>
<p:tagLst xmlns:a="http://schemas.openxmlformats.org/drawingml/2006/main" xmlns:r="http://schemas.openxmlformats.org/officeDocument/2006/relationships" xmlns:p="http://schemas.openxmlformats.org/presentationml/2006/main">
  <p:tag name="HIGHLIGHTER" val="false"/>
</p:tagLst>
</file>

<file path=ppt/tags/tag820.xml><?xml version="1.0" encoding="utf-8"?>
<p:tagLst xmlns:a="http://schemas.openxmlformats.org/drawingml/2006/main" xmlns:r="http://schemas.openxmlformats.org/officeDocument/2006/relationships" xmlns:p="http://schemas.openxmlformats.org/presentationml/2006/main">
  <p:tag name="HIGHLIGHTER" val="false"/>
</p:tagLst>
</file>

<file path=ppt/tags/tag821.xml><?xml version="1.0" encoding="utf-8"?>
<p:tagLst xmlns:a="http://schemas.openxmlformats.org/drawingml/2006/main" xmlns:r="http://schemas.openxmlformats.org/officeDocument/2006/relationships" xmlns:p="http://schemas.openxmlformats.org/presentationml/2006/main">
  <p:tag name="HIGHLIGHTER" val="false"/>
</p:tagLst>
</file>

<file path=ppt/tags/tag822.xml><?xml version="1.0" encoding="utf-8"?>
<p:tagLst xmlns:a="http://schemas.openxmlformats.org/drawingml/2006/main" xmlns:r="http://schemas.openxmlformats.org/officeDocument/2006/relationships" xmlns:p="http://schemas.openxmlformats.org/presentationml/2006/main">
  <p:tag name="HIGHLIGHTER" val="false"/>
</p:tagLst>
</file>

<file path=ppt/tags/tag823.xml><?xml version="1.0" encoding="utf-8"?>
<p:tagLst xmlns:a="http://schemas.openxmlformats.org/drawingml/2006/main" xmlns:r="http://schemas.openxmlformats.org/officeDocument/2006/relationships" xmlns:p="http://schemas.openxmlformats.org/presentationml/2006/main">
  <p:tag name="HIGHLIGHTER" val="false"/>
</p:tagLst>
</file>

<file path=ppt/tags/tag824.xml><?xml version="1.0" encoding="utf-8"?>
<p:tagLst xmlns:a="http://schemas.openxmlformats.org/drawingml/2006/main" xmlns:r="http://schemas.openxmlformats.org/officeDocument/2006/relationships" xmlns:p="http://schemas.openxmlformats.org/presentationml/2006/main">
  <p:tag name="HIGHLIGHTER" val="false"/>
</p:tagLst>
</file>

<file path=ppt/tags/tag825.xml><?xml version="1.0" encoding="utf-8"?>
<p:tagLst xmlns:a="http://schemas.openxmlformats.org/drawingml/2006/main" xmlns:r="http://schemas.openxmlformats.org/officeDocument/2006/relationships" xmlns:p="http://schemas.openxmlformats.org/presentationml/2006/main">
  <p:tag name="HIGHLIGHTER" val="false"/>
</p:tagLst>
</file>

<file path=ppt/tags/tag826.xml><?xml version="1.0" encoding="utf-8"?>
<p:tagLst xmlns:a="http://schemas.openxmlformats.org/drawingml/2006/main" xmlns:r="http://schemas.openxmlformats.org/officeDocument/2006/relationships" xmlns:p="http://schemas.openxmlformats.org/presentationml/2006/main">
  <p:tag name="HIGHLIGHTER" val="false"/>
</p:tagLst>
</file>

<file path=ppt/tags/tag827.xml><?xml version="1.0" encoding="utf-8"?>
<p:tagLst xmlns:a="http://schemas.openxmlformats.org/drawingml/2006/main" xmlns:r="http://schemas.openxmlformats.org/officeDocument/2006/relationships" xmlns:p="http://schemas.openxmlformats.org/presentationml/2006/main">
  <p:tag name="HIGHLIGHTER" val="false"/>
</p:tagLst>
</file>

<file path=ppt/tags/tag828.xml><?xml version="1.0" encoding="utf-8"?>
<p:tagLst xmlns:a="http://schemas.openxmlformats.org/drawingml/2006/main" xmlns:r="http://schemas.openxmlformats.org/officeDocument/2006/relationships" xmlns:p="http://schemas.openxmlformats.org/presentationml/2006/main">
  <p:tag name="HIGHLIGHTER" val="false"/>
</p:tagLst>
</file>

<file path=ppt/tags/tag829.xml><?xml version="1.0" encoding="utf-8"?>
<p:tagLst xmlns:a="http://schemas.openxmlformats.org/drawingml/2006/main" xmlns:r="http://schemas.openxmlformats.org/officeDocument/2006/relationships" xmlns:p="http://schemas.openxmlformats.org/presentationml/2006/main">
  <p:tag name="HIGHLIGHTER" val="false"/>
</p:tagLst>
</file>

<file path=ppt/tags/tag83.xml><?xml version="1.0" encoding="utf-8"?>
<p:tagLst xmlns:a="http://schemas.openxmlformats.org/drawingml/2006/main" xmlns:r="http://schemas.openxmlformats.org/officeDocument/2006/relationships" xmlns:p="http://schemas.openxmlformats.org/presentationml/2006/main">
  <p:tag name="HIGHLIGHTER" val="false"/>
</p:tagLst>
</file>

<file path=ppt/tags/tag830.xml><?xml version="1.0" encoding="utf-8"?>
<p:tagLst xmlns:a="http://schemas.openxmlformats.org/drawingml/2006/main" xmlns:r="http://schemas.openxmlformats.org/officeDocument/2006/relationships" xmlns:p="http://schemas.openxmlformats.org/presentationml/2006/main">
  <p:tag name="HIGHLIGHTER" val="false"/>
</p:tagLst>
</file>

<file path=ppt/tags/tag831.xml><?xml version="1.0" encoding="utf-8"?>
<p:tagLst xmlns:a="http://schemas.openxmlformats.org/drawingml/2006/main" xmlns:r="http://schemas.openxmlformats.org/officeDocument/2006/relationships" xmlns:p="http://schemas.openxmlformats.org/presentationml/2006/main">
  <p:tag name="HIGHLIGHTER" val="false"/>
</p:tagLst>
</file>

<file path=ppt/tags/tag832.xml><?xml version="1.0" encoding="utf-8"?>
<p:tagLst xmlns:a="http://schemas.openxmlformats.org/drawingml/2006/main" xmlns:r="http://schemas.openxmlformats.org/officeDocument/2006/relationships" xmlns:p="http://schemas.openxmlformats.org/presentationml/2006/main">
  <p:tag name="HIGHLIGHTER" val="false"/>
</p:tagLst>
</file>

<file path=ppt/tags/tag833.xml><?xml version="1.0" encoding="utf-8"?>
<p:tagLst xmlns:a="http://schemas.openxmlformats.org/drawingml/2006/main" xmlns:r="http://schemas.openxmlformats.org/officeDocument/2006/relationships" xmlns:p="http://schemas.openxmlformats.org/presentationml/2006/main">
  <p:tag name="HIGHLIGHTER" val="false"/>
</p:tagLst>
</file>

<file path=ppt/tags/tag834.xml><?xml version="1.0" encoding="utf-8"?>
<p:tagLst xmlns:a="http://schemas.openxmlformats.org/drawingml/2006/main" xmlns:r="http://schemas.openxmlformats.org/officeDocument/2006/relationships" xmlns:p="http://schemas.openxmlformats.org/presentationml/2006/main">
  <p:tag name="HIGHLIGHTER" val="false"/>
</p:tagLst>
</file>

<file path=ppt/tags/tag835.xml><?xml version="1.0" encoding="utf-8"?>
<p:tagLst xmlns:a="http://schemas.openxmlformats.org/drawingml/2006/main" xmlns:r="http://schemas.openxmlformats.org/officeDocument/2006/relationships" xmlns:p="http://schemas.openxmlformats.org/presentationml/2006/main">
  <p:tag name="HIGHLIGHTER" val="false"/>
</p:tagLst>
</file>

<file path=ppt/tags/tag836.xml><?xml version="1.0" encoding="utf-8"?>
<p:tagLst xmlns:a="http://schemas.openxmlformats.org/drawingml/2006/main" xmlns:r="http://schemas.openxmlformats.org/officeDocument/2006/relationships" xmlns:p="http://schemas.openxmlformats.org/presentationml/2006/main">
  <p:tag name="HIGHLIGHTER" val="false"/>
</p:tagLst>
</file>

<file path=ppt/tags/tag837.xml><?xml version="1.0" encoding="utf-8"?>
<p:tagLst xmlns:a="http://schemas.openxmlformats.org/drawingml/2006/main" xmlns:r="http://schemas.openxmlformats.org/officeDocument/2006/relationships" xmlns:p="http://schemas.openxmlformats.org/presentationml/2006/main">
  <p:tag name="HIGHLIGHTER" val="false"/>
</p:tagLst>
</file>

<file path=ppt/tags/tag838.xml><?xml version="1.0" encoding="utf-8"?>
<p:tagLst xmlns:a="http://schemas.openxmlformats.org/drawingml/2006/main" xmlns:r="http://schemas.openxmlformats.org/officeDocument/2006/relationships" xmlns:p="http://schemas.openxmlformats.org/presentationml/2006/main">
  <p:tag name="HIGHLIGHTER" val="false"/>
</p:tagLst>
</file>

<file path=ppt/tags/tag839.xml><?xml version="1.0" encoding="utf-8"?>
<p:tagLst xmlns:a="http://schemas.openxmlformats.org/drawingml/2006/main" xmlns:r="http://schemas.openxmlformats.org/officeDocument/2006/relationships" xmlns:p="http://schemas.openxmlformats.org/presentationml/2006/main">
  <p:tag name="HIGHLIGHTER" val="false"/>
</p:tagLst>
</file>

<file path=ppt/tags/tag84.xml><?xml version="1.0" encoding="utf-8"?>
<p:tagLst xmlns:a="http://schemas.openxmlformats.org/drawingml/2006/main" xmlns:r="http://schemas.openxmlformats.org/officeDocument/2006/relationships" xmlns:p="http://schemas.openxmlformats.org/presentationml/2006/main">
  <p:tag name="HIGHLIGHTER" val="false"/>
</p:tagLst>
</file>

<file path=ppt/tags/tag840.xml><?xml version="1.0" encoding="utf-8"?>
<p:tagLst xmlns:a="http://schemas.openxmlformats.org/drawingml/2006/main" xmlns:r="http://schemas.openxmlformats.org/officeDocument/2006/relationships" xmlns:p="http://schemas.openxmlformats.org/presentationml/2006/main">
  <p:tag name="HIGHLIGHTER" val="false"/>
</p:tagLst>
</file>

<file path=ppt/tags/tag841.xml><?xml version="1.0" encoding="utf-8"?>
<p:tagLst xmlns:a="http://schemas.openxmlformats.org/drawingml/2006/main" xmlns:r="http://schemas.openxmlformats.org/officeDocument/2006/relationships" xmlns:p="http://schemas.openxmlformats.org/presentationml/2006/main">
  <p:tag name="HIGHLIGHTER" val="false"/>
</p:tagLst>
</file>

<file path=ppt/tags/tag842.xml><?xml version="1.0" encoding="utf-8"?>
<p:tagLst xmlns:a="http://schemas.openxmlformats.org/drawingml/2006/main" xmlns:r="http://schemas.openxmlformats.org/officeDocument/2006/relationships" xmlns:p="http://schemas.openxmlformats.org/presentationml/2006/main">
  <p:tag name="HIGHLIGHTER" val="false"/>
</p:tagLst>
</file>

<file path=ppt/tags/tag843.xml><?xml version="1.0" encoding="utf-8"?>
<p:tagLst xmlns:a="http://schemas.openxmlformats.org/drawingml/2006/main" xmlns:r="http://schemas.openxmlformats.org/officeDocument/2006/relationships" xmlns:p="http://schemas.openxmlformats.org/presentationml/2006/main">
  <p:tag name="HIGHLIGHTER" val="false"/>
</p:tagLst>
</file>

<file path=ppt/tags/tag844.xml><?xml version="1.0" encoding="utf-8"?>
<p:tagLst xmlns:a="http://schemas.openxmlformats.org/drawingml/2006/main" xmlns:r="http://schemas.openxmlformats.org/officeDocument/2006/relationships" xmlns:p="http://schemas.openxmlformats.org/presentationml/2006/main">
  <p:tag name="HIGHLIGHTER" val="false"/>
</p:tagLst>
</file>

<file path=ppt/tags/tag845.xml><?xml version="1.0" encoding="utf-8"?>
<p:tagLst xmlns:a="http://schemas.openxmlformats.org/drawingml/2006/main" xmlns:r="http://schemas.openxmlformats.org/officeDocument/2006/relationships" xmlns:p="http://schemas.openxmlformats.org/presentationml/2006/main">
  <p:tag name="HIGHLIGHTER" val="false"/>
</p:tagLst>
</file>

<file path=ppt/tags/tag846.xml><?xml version="1.0" encoding="utf-8"?>
<p:tagLst xmlns:a="http://schemas.openxmlformats.org/drawingml/2006/main" xmlns:r="http://schemas.openxmlformats.org/officeDocument/2006/relationships" xmlns:p="http://schemas.openxmlformats.org/presentationml/2006/main">
  <p:tag name="HIGHLIGHTER" val="false"/>
</p:tagLst>
</file>

<file path=ppt/tags/tag847.xml><?xml version="1.0" encoding="utf-8"?>
<p:tagLst xmlns:a="http://schemas.openxmlformats.org/drawingml/2006/main" xmlns:r="http://schemas.openxmlformats.org/officeDocument/2006/relationships" xmlns:p="http://schemas.openxmlformats.org/presentationml/2006/main">
  <p:tag name="HIGHLIGHTER" val="false"/>
</p:tagLst>
</file>

<file path=ppt/tags/tag848.xml><?xml version="1.0" encoding="utf-8"?>
<p:tagLst xmlns:a="http://schemas.openxmlformats.org/drawingml/2006/main" xmlns:r="http://schemas.openxmlformats.org/officeDocument/2006/relationships" xmlns:p="http://schemas.openxmlformats.org/presentationml/2006/main">
  <p:tag name="HIGHLIGHTER" val="false"/>
</p:tagLst>
</file>

<file path=ppt/tags/tag849.xml><?xml version="1.0" encoding="utf-8"?>
<p:tagLst xmlns:a="http://schemas.openxmlformats.org/drawingml/2006/main" xmlns:r="http://schemas.openxmlformats.org/officeDocument/2006/relationships" xmlns:p="http://schemas.openxmlformats.org/presentationml/2006/main">
  <p:tag name="HIGHLIGHTER" val="false"/>
</p:tagLst>
</file>

<file path=ppt/tags/tag85.xml><?xml version="1.0" encoding="utf-8"?>
<p:tagLst xmlns:a="http://schemas.openxmlformats.org/drawingml/2006/main" xmlns:r="http://schemas.openxmlformats.org/officeDocument/2006/relationships" xmlns:p="http://schemas.openxmlformats.org/presentationml/2006/main">
  <p:tag name="HIGHLIGHTER" val="false"/>
</p:tagLst>
</file>

<file path=ppt/tags/tag850.xml><?xml version="1.0" encoding="utf-8"?>
<p:tagLst xmlns:a="http://schemas.openxmlformats.org/drawingml/2006/main" xmlns:r="http://schemas.openxmlformats.org/officeDocument/2006/relationships" xmlns:p="http://schemas.openxmlformats.org/presentationml/2006/main">
  <p:tag name="HIGHLIGHTER" val="false"/>
</p:tagLst>
</file>

<file path=ppt/tags/tag851.xml><?xml version="1.0" encoding="utf-8"?>
<p:tagLst xmlns:a="http://schemas.openxmlformats.org/drawingml/2006/main" xmlns:r="http://schemas.openxmlformats.org/officeDocument/2006/relationships" xmlns:p="http://schemas.openxmlformats.org/presentationml/2006/main">
  <p:tag name="HIGHLIGHTER" val="false"/>
</p:tagLst>
</file>

<file path=ppt/tags/tag852.xml><?xml version="1.0" encoding="utf-8"?>
<p:tagLst xmlns:a="http://schemas.openxmlformats.org/drawingml/2006/main" xmlns:r="http://schemas.openxmlformats.org/officeDocument/2006/relationships" xmlns:p="http://schemas.openxmlformats.org/presentationml/2006/main">
  <p:tag name="HIGHLIGHTER" val="false"/>
</p:tagLst>
</file>

<file path=ppt/tags/tag853.xml><?xml version="1.0" encoding="utf-8"?>
<p:tagLst xmlns:a="http://schemas.openxmlformats.org/drawingml/2006/main" xmlns:r="http://schemas.openxmlformats.org/officeDocument/2006/relationships" xmlns:p="http://schemas.openxmlformats.org/presentationml/2006/main">
  <p:tag name="HIGHLIGHTER" val="false"/>
</p:tagLst>
</file>

<file path=ppt/tags/tag854.xml><?xml version="1.0" encoding="utf-8"?>
<p:tagLst xmlns:a="http://schemas.openxmlformats.org/drawingml/2006/main" xmlns:r="http://schemas.openxmlformats.org/officeDocument/2006/relationships" xmlns:p="http://schemas.openxmlformats.org/presentationml/2006/main">
  <p:tag name="HIGHLIGHTER" val="false"/>
</p:tagLst>
</file>

<file path=ppt/tags/tag855.xml><?xml version="1.0" encoding="utf-8"?>
<p:tagLst xmlns:a="http://schemas.openxmlformats.org/drawingml/2006/main" xmlns:r="http://schemas.openxmlformats.org/officeDocument/2006/relationships" xmlns:p="http://schemas.openxmlformats.org/presentationml/2006/main">
  <p:tag name="HIGHLIGHTER" val="false"/>
</p:tagLst>
</file>

<file path=ppt/tags/tag856.xml><?xml version="1.0" encoding="utf-8"?>
<p:tagLst xmlns:a="http://schemas.openxmlformats.org/drawingml/2006/main" xmlns:r="http://schemas.openxmlformats.org/officeDocument/2006/relationships" xmlns:p="http://schemas.openxmlformats.org/presentationml/2006/main">
  <p:tag name="HIGHLIGHTER" val="false"/>
</p:tagLst>
</file>

<file path=ppt/tags/tag857.xml><?xml version="1.0" encoding="utf-8"?>
<p:tagLst xmlns:a="http://schemas.openxmlformats.org/drawingml/2006/main" xmlns:r="http://schemas.openxmlformats.org/officeDocument/2006/relationships" xmlns:p="http://schemas.openxmlformats.org/presentationml/2006/main">
  <p:tag name="HIGHLIGHTER" val="false"/>
</p:tagLst>
</file>

<file path=ppt/tags/tag858.xml><?xml version="1.0" encoding="utf-8"?>
<p:tagLst xmlns:a="http://schemas.openxmlformats.org/drawingml/2006/main" xmlns:r="http://schemas.openxmlformats.org/officeDocument/2006/relationships" xmlns:p="http://schemas.openxmlformats.org/presentationml/2006/main">
  <p:tag name="HIGHLIGHTER" val="false"/>
</p:tagLst>
</file>

<file path=ppt/tags/tag859.xml><?xml version="1.0" encoding="utf-8"?>
<p:tagLst xmlns:a="http://schemas.openxmlformats.org/drawingml/2006/main" xmlns:r="http://schemas.openxmlformats.org/officeDocument/2006/relationships" xmlns:p="http://schemas.openxmlformats.org/presentationml/2006/main">
  <p:tag name="HIGHLIGHTER" val="false"/>
</p:tagLst>
</file>

<file path=ppt/tags/tag86.xml><?xml version="1.0" encoding="utf-8"?>
<p:tagLst xmlns:a="http://schemas.openxmlformats.org/drawingml/2006/main" xmlns:r="http://schemas.openxmlformats.org/officeDocument/2006/relationships" xmlns:p="http://schemas.openxmlformats.org/presentationml/2006/main">
  <p:tag name="HIGHLIGHTER" val="false"/>
</p:tagLst>
</file>

<file path=ppt/tags/tag860.xml><?xml version="1.0" encoding="utf-8"?>
<p:tagLst xmlns:a="http://schemas.openxmlformats.org/drawingml/2006/main" xmlns:r="http://schemas.openxmlformats.org/officeDocument/2006/relationships" xmlns:p="http://schemas.openxmlformats.org/presentationml/2006/main">
  <p:tag name="HIGHLIGHTER" val="false"/>
</p:tagLst>
</file>

<file path=ppt/tags/tag861.xml><?xml version="1.0" encoding="utf-8"?>
<p:tagLst xmlns:a="http://schemas.openxmlformats.org/drawingml/2006/main" xmlns:r="http://schemas.openxmlformats.org/officeDocument/2006/relationships" xmlns:p="http://schemas.openxmlformats.org/presentationml/2006/main">
  <p:tag name="HIGHLIGHTER" val="false"/>
</p:tagLst>
</file>

<file path=ppt/tags/tag862.xml><?xml version="1.0" encoding="utf-8"?>
<p:tagLst xmlns:a="http://schemas.openxmlformats.org/drawingml/2006/main" xmlns:r="http://schemas.openxmlformats.org/officeDocument/2006/relationships" xmlns:p="http://schemas.openxmlformats.org/presentationml/2006/main">
  <p:tag name="HIGHLIGHTER" val="false"/>
</p:tagLst>
</file>

<file path=ppt/tags/tag863.xml><?xml version="1.0" encoding="utf-8"?>
<p:tagLst xmlns:a="http://schemas.openxmlformats.org/drawingml/2006/main" xmlns:r="http://schemas.openxmlformats.org/officeDocument/2006/relationships" xmlns:p="http://schemas.openxmlformats.org/presentationml/2006/main">
  <p:tag name="HIGHLIGHTER" val="false"/>
</p:tagLst>
</file>

<file path=ppt/tags/tag864.xml><?xml version="1.0" encoding="utf-8"?>
<p:tagLst xmlns:a="http://schemas.openxmlformats.org/drawingml/2006/main" xmlns:r="http://schemas.openxmlformats.org/officeDocument/2006/relationships" xmlns:p="http://schemas.openxmlformats.org/presentationml/2006/main">
  <p:tag name="HIGHLIGHTER" val="false"/>
</p:tagLst>
</file>

<file path=ppt/tags/tag865.xml><?xml version="1.0" encoding="utf-8"?>
<p:tagLst xmlns:a="http://schemas.openxmlformats.org/drawingml/2006/main" xmlns:r="http://schemas.openxmlformats.org/officeDocument/2006/relationships" xmlns:p="http://schemas.openxmlformats.org/presentationml/2006/main">
  <p:tag name="HIGHLIGHTER" val="false"/>
</p:tagLst>
</file>

<file path=ppt/tags/tag866.xml><?xml version="1.0" encoding="utf-8"?>
<p:tagLst xmlns:a="http://schemas.openxmlformats.org/drawingml/2006/main" xmlns:r="http://schemas.openxmlformats.org/officeDocument/2006/relationships" xmlns:p="http://schemas.openxmlformats.org/presentationml/2006/main">
  <p:tag name="HIGHLIGHTER" val="false"/>
</p:tagLst>
</file>

<file path=ppt/tags/tag867.xml><?xml version="1.0" encoding="utf-8"?>
<p:tagLst xmlns:a="http://schemas.openxmlformats.org/drawingml/2006/main" xmlns:r="http://schemas.openxmlformats.org/officeDocument/2006/relationships" xmlns:p="http://schemas.openxmlformats.org/presentationml/2006/main">
  <p:tag name="HIGHLIGHTER" val="false"/>
</p:tagLst>
</file>

<file path=ppt/tags/tag868.xml><?xml version="1.0" encoding="utf-8"?>
<p:tagLst xmlns:a="http://schemas.openxmlformats.org/drawingml/2006/main" xmlns:r="http://schemas.openxmlformats.org/officeDocument/2006/relationships" xmlns:p="http://schemas.openxmlformats.org/presentationml/2006/main">
  <p:tag name="HIGHLIGHTER" val="false"/>
</p:tagLst>
</file>

<file path=ppt/tags/tag869.xml><?xml version="1.0" encoding="utf-8"?>
<p:tagLst xmlns:a="http://schemas.openxmlformats.org/drawingml/2006/main" xmlns:r="http://schemas.openxmlformats.org/officeDocument/2006/relationships" xmlns:p="http://schemas.openxmlformats.org/presentationml/2006/main">
  <p:tag name="HIGHLIGHTER" val="false"/>
</p:tagLst>
</file>

<file path=ppt/tags/tag87.xml><?xml version="1.0" encoding="utf-8"?>
<p:tagLst xmlns:a="http://schemas.openxmlformats.org/drawingml/2006/main" xmlns:r="http://schemas.openxmlformats.org/officeDocument/2006/relationships" xmlns:p="http://schemas.openxmlformats.org/presentationml/2006/main">
  <p:tag name="HIGHLIGHTER" val="false"/>
</p:tagLst>
</file>

<file path=ppt/tags/tag870.xml><?xml version="1.0" encoding="utf-8"?>
<p:tagLst xmlns:a="http://schemas.openxmlformats.org/drawingml/2006/main" xmlns:r="http://schemas.openxmlformats.org/officeDocument/2006/relationships" xmlns:p="http://schemas.openxmlformats.org/presentationml/2006/main">
  <p:tag name="HIGHLIGHTER" val="false"/>
</p:tagLst>
</file>

<file path=ppt/tags/tag871.xml><?xml version="1.0" encoding="utf-8"?>
<p:tagLst xmlns:a="http://schemas.openxmlformats.org/drawingml/2006/main" xmlns:r="http://schemas.openxmlformats.org/officeDocument/2006/relationships" xmlns:p="http://schemas.openxmlformats.org/presentationml/2006/main">
  <p:tag name="HIGHLIGHTER" val="false"/>
</p:tagLst>
</file>

<file path=ppt/tags/tag872.xml><?xml version="1.0" encoding="utf-8"?>
<p:tagLst xmlns:a="http://schemas.openxmlformats.org/drawingml/2006/main" xmlns:r="http://schemas.openxmlformats.org/officeDocument/2006/relationships" xmlns:p="http://schemas.openxmlformats.org/presentationml/2006/main">
  <p:tag name="HIGHLIGHTER" val="false"/>
</p:tagLst>
</file>

<file path=ppt/tags/tag873.xml><?xml version="1.0" encoding="utf-8"?>
<p:tagLst xmlns:a="http://schemas.openxmlformats.org/drawingml/2006/main" xmlns:r="http://schemas.openxmlformats.org/officeDocument/2006/relationships" xmlns:p="http://schemas.openxmlformats.org/presentationml/2006/main">
  <p:tag name="HIGHLIGHTER" val="false"/>
</p:tagLst>
</file>

<file path=ppt/tags/tag874.xml><?xml version="1.0" encoding="utf-8"?>
<p:tagLst xmlns:a="http://schemas.openxmlformats.org/drawingml/2006/main" xmlns:r="http://schemas.openxmlformats.org/officeDocument/2006/relationships" xmlns:p="http://schemas.openxmlformats.org/presentationml/2006/main">
  <p:tag name="HIGHLIGHTER" val="false"/>
</p:tagLst>
</file>

<file path=ppt/tags/tag875.xml><?xml version="1.0" encoding="utf-8"?>
<p:tagLst xmlns:a="http://schemas.openxmlformats.org/drawingml/2006/main" xmlns:r="http://schemas.openxmlformats.org/officeDocument/2006/relationships" xmlns:p="http://schemas.openxmlformats.org/presentationml/2006/main">
  <p:tag name="HIGHLIGHTER" val="false"/>
</p:tagLst>
</file>

<file path=ppt/tags/tag876.xml><?xml version="1.0" encoding="utf-8"?>
<p:tagLst xmlns:a="http://schemas.openxmlformats.org/drawingml/2006/main" xmlns:r="http://schemas.openxmlformats.org/officeDocument/2006/relationships" xmlns:p="http://schemas.openxmlformats.org/presentationml/2006/main">
  <p:tag name="HIGHLIGHTER" val="false"/>
</p:tagLst>
</file>

<file path=ppt/tags/tag877.xml><?xml version="1.0" encoding="utf-8"?>
<p:tagLst xmlns:a="http://schemas.openxmlformats.org/drawingml/2006/main" xmlns:r="http://schemas.openxmlformats.org/officeDocument/2006/relationships" xmlns:p="http://schemas.openxmlformats.org/presentationml/2006/main">
  <p:tag name="HIGHLIGHTER" val="false"/>
</p:tagLst>
</file>

<file path=ppt/tags/tag878.xml><?xml version="1.0" encoding="utf-8"?>
<p:tagLst xmlns:a="http://schemas.openxmlformats.org/drawingml/2006/main" xmlns:r="http://schemas.openxmlformats.org/officeDocument/2006/relationships" xmlns:p="http://schemas.openxmlformats.org/presentationml/2006/main">
  <p:tag name="HIGHLIGHTER" val="false"/>
</p:tagLst>
</file>

<file path=ppt/tags/tag879.xml><?xml version="1.0" encoding="utf-8"?>
<p:tagLst xmlns:a="http://schemas.openxmlformats.org/drawingml/2006/main" xmlns:r="http://schemas.openxmlformats.org/officeDocument/2006/relationships" xmlns:p="http://schemas.openxmlformats.org/presentationml/2006/main">
  <p:tag name="HIGHLIGHTER" val="false"/>
</p:tagLst>
</file>

<file path=ppt/tags/tag88.xml><?xml version="1.0" encoding="utf-8"?>
<p:tagLst xmlns:a="http://schemas.openxmlformats.org/drawingml/2006/main" xmlns:r="http://schemas.openxmlformats.org/officeDocument/2006/relationships" xmlns:p="http://schemas.openxmlformats.org/presentationml/2006/main">
  <p:tag name="HIGHLIGHTER" val="false"/>
</p:tagLst>
</file>

<file path=ppt/tags/tag880.xml><?xml version="1.0" encoding="utf-8"?>
<p:tagLst xmlns:a="http://schemas.openxmlformats.org/drawingml/2006/main" xmlns:r="http://schemas.openxmlformats.org/officeDocument/2006/relationships" xmlns:p="http://schemas.openxmlformats.org/presentationml/2006/main">
  <p:tag name="HIGHLIGHTER" val="false"/>
</p:tagLst>
</file>

<file path=ppt/tags/tag881.xml><?xml version="1.0" encoding="utf-8"?>
<p:tagLst xmlns:a="http://schemas.openxmlformats.org/drawingml/2006/main" xmlns:r="http://schemas.openxmlformats.org/officeDocument/2006/relationships" xmlns:p="http://schemas.openxmlformats.org/presentationml/2006/main">
  <p:tag name="HIGHLIGHTER" val="false"/>
</p:tagLst>
</file>

<file path=ppt/tags/tag882.xml><?xml version="1.0" encoding="utf-8"?>
<p:tagLst xmlns:a="http://schemas.openxmlformats.org/drawingml/2006/main" xmlns:r="http://schemas.openxmlformats.org/officeDocument/2006/relationships" xmlns:p="http://schemas.openxmlformats.org/presentationml/2006/main">
  <p:tag name="HIGHLIGHTER" val="false"/>
</p:tagLst>
</file>

<file path=ppt/tags/tag883.xml><?xml version="1.0" encoding="utf-8"?>
<p:tagLst xmlns:a="http://schemas.openxmlformats.org/drawingml/2006/main" xmlns:r="http://schemas.openxmlformats.org/officeDocument/2006/relationships" xmlns:p="http://schemas.openxmlformats.org/presentationml/2006/main">
  <p:tag name="HIGHLIGHTER" val="false"/>
</p:tagLst>
</file>

<file path=ppt/tags/tag884.xml><?xml version="1.0" encoding="utf-8"?>
<p:tagLst xmlns:a="http://schemas.openxmlformats.org/drawingml/2006/main" xmlns:r="http://schemas.openxmlformats.org/officeDocument/2006/relationships" xmlns:p="http://schemas.openxmlformats.org/presentationml/2006/main">
  <p:tag name="HIGHLIGHTER" val="false"/>
</p:tagLst>
</file>

<file path=ppt/tags/tag885.xml><?xml version="1.0" encoding="utf-8"?>
<p:tagLst xmlns:a="http://schemas.openxmlformats.org/drawingml/2006/main" xmlns:r="http://schemas.openxmlformats.org/officeDocument/2006/relationships" xmlns:p="http://schemas.openxmlformats.org/presentationml/2006/main">
  <p:tag name="HIGHLIGHTER" val="false"/>
</p:tagLst>
</file>

<file path=ppt/tags/tag886.xml><?xml version="1.0" encoding="utf-8"?>
<p:tagLst xmlns:a="http://schemas.openxmlformats.org/drawingml/2006/main" xmlns:r="http://schemas.openxmlformats.org/officeDocument/2006/relationships" xmlns:p="http://schemas.openxmlformats.org/presentationml/2006/main">
  <p:tag name="HIGHLIGHTER" val="false"/>
</p:tagLst>
</file>

<file path=ppt/tags/tag887.xml><?xml version="1.0" encoding="utf-8"?>
<p:tagLst xmlns:a="http://schemas.openxmlformats.org/drawingml/2006/main" xmlns:r="http://schemas.openxmlformats.org/officeDocument/2006/relationships" xmlns:p="http://schemas.openxmlformats.org/presentationml/2006/main">
  <p:tag name="HIGHLIGHTER" val="false"/>
</p:tagLst>
</file>

<file path=ppt/tags/tag888.xml><?xml version="1.0" encoding="utf-8"?>
<p:tagLst xmlns:a="http://schemas.openxmlformats.org/drawingml/2006/main" xmlns:r="http://schemas.openxmlformats.org/officeDocument/2006/relationships" xmlns:p="http://schemas.openxmlformats.org/presentationml/2006/main">
  <p:tag name="HIGHLIGHTER" val="false"/>
</p:tagLst>
</file>

<file path=ppt/tags/tag889.xml><?xml version="1.0" encoding="utf-8"?>
<p:tagLst xmlns:a="http://schemas.openxmlformats.org/drawingml/2006/main" xmlns:r="http://schemas.openxmlformats.org/officeDocument/2006/relationships" xmlns:p="http://schemas.openxmlformats.org/presentationml/2006/main">
  <p:tag name="HIGHLIGHTER" val="false"/>
</p:tagLst>
</file>

<file path=ppt/tags/tag89.xml><?xml version="1.0" encoding="utf-8"?>
<p:tagLst xmlns:a="http://schemas.openxmlformats.org/drawingml/2006/main" xmlns:r="http://schemas.openxmlformats.org/officeDocument/2006/relationships" xmlns:p="http://schemas.openxmlformats.org/presentationml/2006/main">
  <p:tag name="HIGHLIGHTER" val="false"/>
</p:tagLst>
</file>

<file path=ppt/tags/tag890.xml><?xml version="1.0" encoding="utf-8"?>
<p:tagLst xmlns:a="http://schemas.openxmlformats.org/drawingml/2006/main" xmlns:r="http://schemas.openxmlformats.org/officeDocument/2006/relationships" xmlns:p="http://schemas.openxmlformats.org/presentationml/2006/main">
  <p:tag name="HIGHLIGHTER" val="false"/>
</p:tagLst>
</file>

<file path=ppt/tags/tag891.xml><?xml version="1.0" encoding="utf-8"?>
<p:tagLst xmlns:a="http://schemas.openxmlformats.org/drawingml/2006/main" xmlns:r="http://schemas.openxmlformats.org/officeDocument/2006/relationships" xmlns:p="http://schemas.openxmlformats.org/presentationml/2006/main">
  <p:tag name="HIGHLIGHTER" val="false"/>
</p:tagLst>
</file>

<file path=ppt/tags/tag892.xml><?xml version="1.0" encoding="utf-8"?>
<p:tagLst xmlns:a="http://schemas.openxmlformats.org/drawingml/2006/main" xmlns:r="http://schemas.openxmlformats.org/officeDocument/2006/relationships" xmlns:p="http://schemas.openxmlformats.org/presentationml/2006/main">
  <p:tag name="HIGHLIGHTER" val="false"/>
</p:tagLst>
</file>

<file path=ppt/tags/tag893.xml><?xml version="1.0" encoding="utf-8"?>
<p:tagLst xmlns:a="http://schemas.openxmlformats.org/drawingml/2006/main" xmlns:r="http://schemas.openxmlformats.org/officeDocument/2006/relationships" xmlns:p="http://schemas.openxmlformats.org/presentationml/2006/main">
  <p:tag name="HIGHLIGHTER" val="false"/>
</p:tagLst>
</file>

<file path=ppt/tags/tag894.xml><?xml version="1.0" encoding="utf-8"?>
<p:tagLst xmlns:a="http://schemas.openxmlformats.org/drawingml/2006/main" xmlns:r="http://schemas.openxmlformats.org/officeDocument/2006/relationships" xmlns:p="http://schemas.openxmlformats.org/presentationml/2006/main">
  <p:tag name="HIGHLIGHTER" val="false"/>
</p:tagLst>
</file>

<file path=ppt/tags/tag895.xml><?xml version="1.0" encoding="utf-8"?>
<p:tagLst xmlns:a="http://schemas.openxmlformats.org/drawingml/2006/main" xmlns:r="http://schemas.openxmlformats.org/officeDocument/2006/relationships" xmlns:p="http://schemas.openxmlformats.org/presentationml/2006/main">
  <p:tag name="HIGHLIGHTER" val="false"/>
</p:tagLst>
</file>

<file path=ppt/tags/tag896.xml><?xml version="1.0" encoding="utf-8"?>
<p:tagLst xmlns:a="http://schemas.openxmlformats.org/drawingml/2006/main" xmlns:r="http://schemas.openxmlformats.org/officeDocument/2006/relationships" xmlns:p="http://schemas.openxmlformats.org/presentationml/2006/main">
  <p:tag name="HIGHLIGHTER" val="false"/>
</p:tagLst>
</file>

<file path=ppt/tags/tag897.xml><?xml version="1.0" encoding="utf-8"?>
<p:tagLst xmlns:a="http://schemas.openxmlformats.org/drawingml/2006/main" xmlns:r="http://schemas.openxmlformats.org/officeDocument/2006/relationships" xmlns:p="http://schemas.openxmlformats.org/presentationml/2006/main">
  <p:tag name="HIGHLIGHTER" val="false"/>
</p:tagLst>
</file>

<file path=ppt/tags/tag898.xml><?xml version="1.0" encoding="utf-8"?>
<p:tagLst xmlns:a="http://schemas.openxmlformats.org/drawingml/2006/main" xmlns:r="http://schemas.openxmlformats.org/officeDocument/2006/relationships" xmlns:p="http://schemas.openxmlformats.org/presentationml/2006/main">
  <p:tag name="HIGHLIGHTER" val="false"/>
</p:tagLst>
</file>

<file path=ppt/tags/tag899.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ags/tag90.xml><?xml version="1.0" encoding="utf-8"?>
<p:tagLst xmlns:a="http://schemas.openxmlformats.org/drawingml/2006/main" xmlns:r="http://schemas.openxmlformats.org/officeDocument/2006/relationships" xmlns:p="http://schemas.openxmlformats.org/presentationml/2006/main">
  <p:tag name="HIGHLIGHTER" val="false"/>
</p:tagLst>
</file>

<file path=ppt/tags/tag900.xml><?xml version="1.0" encoding="utf-8"?>
<p:tagLst xmlns:a="http://schemas.openxmlformats.org/drawingml/2006/main" xmlns:r="http://schemas.openxmlformats.org/officeDocument/2006/relationships" xmlns:p="http://schemas.openxmlformats.org/presentationml/2006/main">
  <p:tag name="HIGHLIGHTER" val="false"/>
</p:tagLst>
</file>

<file path=ppt/tags/tag901.xml><?xml version="1.0" encoding="utf-8"?>
<p:tagLst xmlns:a="http://schemas.openxmlformats.org/drawingml/2006/main" xmlns:r="http://schemas.openxmlformats.org/officeDocument/2006/relationships" xmlns:p="http://schemas.openxmlformats.org/presentationml/2006/main">
  <p:tag name="HIGHLIGHTER" val="false"/>
</p:tagLst>
</file>

<file path=ppt/tags/tag902.xml><?xml version="1.0" encoding="utf-8"?>
<p:tagLst xmlns:a="http://schemas.openxmlformats.org/drawingml/2006/main" xmlns:r="http://schemas.openxmlformats.org/officeDocument/2006/relationships" xmlns:p="http://schemas.openxmlformats.org/presentationml/2006/main">
  <p:tag name="HIGHLIGHTER" val="false"/>
</p:tagLst>
</file>

<file path=ppt/tags/tag903.xml><?xml version="1.0" encoding="utf-8"?>
<p:tagLst xmlns:a="http://schemas.openxmlformats.org/drawingml/2006/main" xmlns:r="http://schemas.openxmlformats.org/officeDocument/2006/relationships" xmlns:p="http://schemas.openxmlformats.org/presentationml/2006/main">
  <p:tag name="HIGHLIGHTER" val="false"/>
</p:tagLst>
</file>

<file path=ppt/tags/tag904.xml><?xml version="1.0" encoding="utf-8"?>
<p:tagLst xmlns:a="http://schemas.openxmlformats.org/drawingml/2006/main" xmlns:r="http://schemas.openxmlformats.org/officeDocument/2006/relationships" xmlns:p="http://schemas.openxmlformats.org/presentationml/2006/main">
  <p:tag name="HIGHLIGHTER" val="false"/>
</p:tagLst>
</file>

<file path=ppt/tags/tag905.xml><?xml version="1.0" encoding="utf-8"?>
<p:tagLst xmlns:a="http://schemas.openxmlformats.org/drawingml/2006/main" xmlns:r="http://schemas.openxmlformats.org/officeDocument/2006/relationships" xmlns:p="http://schemas.openxmlformats.org/presentationml/2006/main">
  <p:tag name="HIGHLIGHTER" val="false"/>
</p:tagLst>
</file>

<file path=ppt/tags/tag906.xml><?xml version="1.0" encoding="utf-8"?>
<p:tagLst xmlns:a="http://schemas.openxmlformats.org/drawingml/2006/main" xmlns:r="http://schemas.openxmlformats.org/officeDocument/2006/relationships" xmlns:p="http://schemas.openxmlformats.org/presentationml/2006/main">
  <p:tag name="HIGHLIGHTER" val="false"/>
</p:tagLst>
</file>

<file path=ppt/tags/tag907.xml><?xml version="1.0" encoding="utf-8"?>
<p:tagLst xmlns:a="http://schemas.openxmlformats.org/drawingml/2006/main" xmlns:r="http://schemas.openxmlformats.org/officeDocument/2006/relationships" xmlns:p="http://schemas.openxmlformats.org/presentationml/2006/main">
  <p:tag name="HIGHLIGHTER" val="false"/>
</p:tagLst>
</file>

<file path=ppt/tags/tag908.xml><?xml version="1.0" encoding="utf-8"?>
<p:tagLst xmlns:a="http://schemas.openxmlformats.org/drawingml/2006/main" xmlns:r="http://schemas.openxmlformats.org/officeDocument/2006/relationships" xmlns:p="http://schemas.openxmlformats.org/presentationml/2006/main">
  <p:tag name="HIGHLIGHTER" val="false"/>
</p:tagLst>
</file>

<file path=ppt/tags/tag909.xml><?xml version="1.0" encoding="utf-8"?>
<p:tagLst xmlns:a="http://schemas.openxmlformats.org/drawingml/2006/main" xmlns:r="http://schemas.openxmlformats.org/officeDocument/2006/relationships" xmlns:p="http://schemas.openxmlformats.org/presentationml/2006/main">
  <p:tag name="HIGHLIGHTER" val="false"/>
</p:tagLst>
</file>

<file path=ppt/tags/tag91.xml><?xml version="1.0" encoding="utf-8"?>
<p:tagLst xmlns:a="http://schemas.openxmlformats.org/drawingml/2006/main" xmlns:r="http://schemas.openxmlformats.org/officeDocument/2006/relationships" xmlns:p="http://schemas.openxmlformats.org/presentationml/2006/main">
  <p:tag name="HIGHLIGHTER" val="false"/>
</p:tagLst>
</file>

<file path=ppt/tags/tag910.xml><?xml version="1.0" encoding="utf-8"?>
<p:tagLst xmlns:a="http://schemas.openxmlformats.org/drawingml/2006/main" xmlns:r="http://schemas.openxmlformats.org/officeDocument/2006/relationships" xmlns:p="http://schemas.openxmlformats.org/presentationml/2006/main">
  <p:tag name="HIGHLIGHTER" val="false"/>
</p:tagLst>
</file>

<file path=ppt/tags/tag911.xml><?xml version="1.0" encoding="utf-8"?>
<p:tagLst xmlns:a="http://schemas.openxmlformats.org/drawingml/2006/main" xmlns:r="http://schemas.openxmlformats.org/officeDocument/2006/relationships" xmlns:p="http://schemas.openxmlformats.org/presentationml/2006/main">
  <p:tag name="HIGHLIGHTER" val="false"/>
</p:tagLst>
</file>

<file path=ppt/tags/tag912.xml><?xml version="1.0" encoding="utf-8"?>
<p:tagLst xmlns:a="http://schemas.openxmlformats.org/drawingml/2006/main" xmlns:r="http://schemas.openxmlformats.org/officeDocument/2006/relationships" xmlns:p="http://schemas.openxmlformats.org/presentationml/2006/main">
  <p:tag name="HIGHLIGHTER" val="false"/>
</p:tagLst>
</file>

<file path=ppt/tags/tag913.xml><?xml version="1.0" encoding="utf-8"?>
<p:tagLst xmlns:a="http://schemas.openxmlformats.org/drawingml/2006/main" xmlns:r="http://schemas.openxmlformats.org/officeDocument/2006/relationships" xmlns:p="http://schemas.openxmlformats.org/presentationml/2006/main">
  <p:tag name="HIGHLIGHTER" val="false"/>
</p:tagLst>
</file>

<file path=ppt/tags/tag914.xml><?xml version="1.0" encoding="utf-8"?>
<p:tagLst xmlns:a="http://schemas.openxmlformats.org/drawingml/2006/main" xmlns:r="http://schemas.openxmlformats.org/officeDocument/2006/relationships" xmlns:p="http://schemas.openxmlformats.org/presentationml/2006/main">
  <p:tag name="HIGHLIGHTER" val="false"/>
</p:tagLst>
</file>

<file path=ppt/tags/tag915.xml><?xml version="1.0" encoding="utf-8"?>
<p:tagLst xmlns:a="http://schemas.openxmlformats.org/drawingml/2006/main" xmlns:r="http://schemas.openxmlformats.org/officeDocument/2006/relationships" xmlns:p="http://schemas.openxmlformats.org/presentationml/2006/main">
  <p:tag name="HIGHLIGHTER" val="false"/>
</p:tagLst>
</file>

<file path=ppt/tags/tag916.xml><?xml version="1.0" encoding="utf-8"?>
<p:tagLst xmlns:a="http://schemas.openxmlformats.org/drawingml/2006/main" xmlns:r="http://schemas.openxmlformats.org/officeDocument/2006/relationships" xmlns:p="http://schemas.openxmlformats.org/presentationml/2006/main">
  <p:tag name="HIGHLIGHTER" val="false"/>
</p:tagLst>
</file>

<file path=ppt/tags/tag917.xml><?xml version="1.0" encoding="utf-8"?>
<p:tagLst xmlns:a="http://schemas.openxmlformats.org/drawingml/2006/main" xmlns:r="http://schemas.openxmlformats.org/officeDocument/2006/relationships" xmlns:p="http://schemas.openxmlformats.org/presentationml/2006/main">
  <p:tag name="HIGHLIGHTER" val="false"/>
</p:tagLst>
</file>

<file path=ppt/tags/tag918.xml><?xml version="1.0" encoding="utf-8"?>
<p:tagLst xmlns:a="http://schemas.openxmlformats.org/drawingml/2006/main" xmlns:r="http://schemas.openxmlformats.org/officeDocument/2006/relationships" xmlns:p="http://schemas.openxmlformats.org/presentationml/2006/main">
  <p:tag name="HIGHLIGHTER" val="false"/>
</p:tagLst>
</file>

<file path=ppt/tags/tag919.xml><?xml version="1.0" encoding="utf-8"?>
<p:tagLst xmlns:a="http://schemas.openxmlformats.org/drawingml/2006/main" xmlns:r="http://schemas.openxmlformats.org/officeDocument/2006/relationships" xmlns:p="http://schemas.openxmlformats.org/presentationml/2006/main">
  <p:tag name="HIGHLIGHTER" val="false"/>
</p:tagLst>
</file>

<file path=ppt/tags/tag92.xml><?xml version="1.0" encoding="utf-8"?>
<p:tagLst xmlns:a="http://schemas.openxmlformats.org/drawingml/2006/main" xmlns:r="http://schemas.openxmlformats.org/officeDocument/2006/relationships" xmlns:p="http://schemas.openxmlformats.org/presentationml/2006/main">
  <p:tag name="HIGHLIGHTER" val="false"/>
</p:tagLst>
</file>

<file path=ppt/tags/tag920.xml><?xml version="1.0" encoding="utf-8"?>
<p:tagLst xmlns:a="http://schemas.openxmlformats.org/drawingml/2006/main" xmlns:r="http://schemas.openxmlformats.org/officeDocument/2006/relationships" xmlns:p="http://schemas.openxmlformats.org/presentationml/2006/main">
  <p:tag name="HIGHLIGHTER" val="false"/>
</p:tagLst>
</file>

<file path=ppt/tags/tag921.xml><?xml version="1.0" encoding="utf-8"?>
<p:tagLst xmlns:a="http://schemas.openxmlformats.org/drawingml/2006/main" xmlns:r="http://schemas.openxmlformats.org/officeDocument/2006/relationships" xmlns:p="http://schemas.openxmlformats.org/presentationml/2006/main">
  <p:tag name="HIGHLIGHTER" val="false"/>
</p:tagLst>
</file>

<file path=ppt/tags/tag922.xml><?xml version="1.0" encoding="utf-8"?>
<p:tagLst xmlns:a="http://schemas.openxmlformats.org/drawingml/2006/main" xmlns:r="http://schemas.openxmlformats.org/officeDocument/2006/relationships" xmlns:p="http://schemas.openxmlformats.org/presentationml/2006/main">
  <p:tag name="HIGHLIGHTER" val="false"/>
</p:tagLst>
</file>

<file path=ppt/tags/tag923.xml><?xml version="1.0" encoding="utf-8"?>
<p:tagLst xmlns:a="http://schemas.openxmlformats.org/drawingml/2006/main" xmlns:r="http://schemas.openxmlformats.org/officeDocument/2006/relationships" xmlns:p="http://schemas.openxmlformats.org/presentationml/2006/main">
  <p:tag name="HIGHLIGHTER" val="false"/>
</p:tagLst>
</file>

<file path=ppt/tags/tag924.xml><?xml version="1.0" encoding="utf-8"?>
<p:tagLst xmlns:a="http://schemas.openxmlformats.org/drawingml/2006/main" xmlns:r="http://schemas.openxmlformats.org/officeDocument/2006/relationships" xmlns:p="http://schemas.openxmlformats.org/presentationml/2006/main">
  <p:tag name="HIGHLIGHTER" val="false"/>
</p:tagLst>
</file>

<file path=ppt/tags/tag925.xml><?xml version="1.0" encoding="utf-8"?>
<p:tagLst xmlns:a="http://schemas.openxmlformats.org/drawingml/2006/main" xmlns:r="http://schemas.openxmlformats.org/officeDocument/2006/relationships" xmlns:p="http://schemas.openxmlformats.org/presentationml/2006/main">
  <p:tag name="HIGHLIGHTER" val="false"/>
</p:tagLst>
</file>

<file path=ppt/tags/tag926.xml><?xml version="1.0" encoding="utf-8"?>
<p:tagLst xmlns:a="http://schemas.openxmlformats.org/drawingml/2006/main" xmlns:r="http://schemas.openxmlformats.org/officeDocument/2006/relationships" xmlns:p="http://schemas.openxmlformats.org/presentationml/2006/main">
  <p:tag name="HIGHLIGHTER" val="false"/>
</p:tagLst>
</file>

<file path=ppt/tags/tag927.xml><?xml version="1.0" encoding="utf-8"?>
<p:tagLst xmlns:a="http://schemas.openxmlformats.org/drawingml/2006/main" xmlns:r="http://schemas.openxmlformats.org/officeDocument/2006/relationships" xmlns:p="http://schemas.openxmlformats.org/presentationml/2006/main">
  <p:tag name="HIGHLIGHTER" val="false"/>
</p:tagLst>
</file>

<file path=ppt/tags/tag928.xml><?xml version="1.0" encoding="utf-8"?>
<p:tagLst xmlns:a="http://schemas.openxmlformats.org/drawingml/2006/main" xmlns:r="http://schemas.openxmlformats.org/officeDocument/2006/relationships" xmlns:p="http://schemas.openxmlformats.org/presentationml/2006/main">
  <p:tag name="HIGHLIGHTER" val="false"/>
</p:tagLst>
</file>

<file path=ppt/tags/tag929.xml><?xml version="1.0" encoding="utf-8"?>
<p:tagLst xmlns:a="http://schemas.openxmlformats.org/drawingml/2006/main" xmlns:r="http://schemas.openxmlformats.org/officeDocument/2006/relationships" xmlns:p="http://schemas.openxmlformats.org/presentationml/2006/main">
  <p:tag name="HIGHLIGHTER" val="false"/>
</p:tagLst>
</file>

<file path=ppt/tags/tag93.xml><?xml version="1.0" encoding="utf-8"?>
<p:tagLst xmlns:a="http://schemas.openxmlformats.org/drawingml/2006/main" xmlns:r="http://schemas.openxmlformats.org/officeDocument/2006/relationships" xmlns:p="http://schemas.openxmlformats.org/presentationml/2006/main">
  <p:tag name="HIGHLIGHTER" val="false"/>
</p:tagLst>
</file>

<file path=ppt/tags/tag930.xml><?xml version="1.0" encoding="utf-8"?>
<p:tagLst xmlns:a="http://schemas.openxmlformats.org/drawingml/2006/main" xmlns:r="http://schemas.openxmlformats.org/officeDocument/2006/relationships" xmlns:p="http://schemas.openxmlformats.org/presentationml/2006/main">
  <p:tag name="HIGHLIGHTER" val="false"/>
</p:tagLst>
</file>

<file path=ppt/tags/tag931.xml><?xml version="1.0" encoding="utf-8"?>
<p:tagLst xmlns:a="http://schemas.openxmlformats.org/drawingml/2006/main" xmlns:r="http://schemas.openxmlformats.org/officeDocument/2006/relationships" xmlns:p="http://schemas.openxmlformats.org/presentationml/2006/main">
  <p:tag name="HIGHLIGHTER" val="false"/>
</p:tagLst>
</file>

<file path=ppt/tags/tag932.xml><?xml version="1.0" encoding="utf-8"?>
<p:tagLst xmlns:a="http://schemas.openxmlformats.org/drawingml/2006/main" xmlns:r="http://schemas.openxmlformats.org/officeDocument/2006/relationships" xmlns:p="http://schemas.openxmlformats.org/presentationml/2006/main">
  <p:tag name="HIGHLIGHTER" val="false"/>
</p:tagLst>
</file>

<file path=ppt/tags/tag933.xml><?xml version="1.0" encoding="utf-8"?>
<p:tagLst xmlns:a="http://schemas.openxmlformats.org/drawingml/2006/main" xmlns:r="http://schemas.openxmlformats.org/officeDocument/2006/relationships" xmlns:p="http://schemas.openxmlformats.org/presentationml/2006/main">
  <p:tag name="HIGHLIGHTER" val="false"/>
</p:tagLst>
</file>

<file path=ppt/tags/tag934.xml><?xml version="1.0" encoding="utf-8"?>
<p:tagLst xmlns:a="http://schemas.openxmlformats.org/drawingml/2006/main" xmlns:r="http://schemas.openxmlformats.org/officeDocument/2006/relationships" xmlns:p="http://schemas.openxmlformats.org/presentationml/2006/main">
  <p:tag name="HIGHLIGHTER" val="false"/>
</p:tagLst>
</file>

<file path=ppt/tags/tag935.xml><?xml version="1.0" encoding="utf-8"?>
<p:tagLst xmlns:a="http://schemas.openxmlformats.org/drawingml/2006/main" xmlns:r="http://schemas.openxmlformats.org/officeDocument/2006/relationships" xmlns:p="http://schemas.openxmlformats.org/presentationml/2006/main">
  <p:tag name="HIGHLIGHTER" val="false"/>
</p:tagLst>
</file>

<file path=ppt/tags/tag936.xml><?xml version="1.0" encoding="utf-8"?>
<p:tagLst xmlns:a="http://schemas.openxmlformats.org/drawingml/2006/main" xmlns:r="http://schemas.openxmlformats.org/officeDocument/2006/relationships" xmlns:p="http://schemas.openxmlformats.org/presentationml/2006/main">
  <p:tag name="HIGHLIGHTER" val="false"/>
</p:tagLst>
</file>

<file path=ppt/tags/tag937.xml><?xml version="1.0" encoding="utf-8"?>
<p:tagLst xmlns:a="http://schemas.openxmlformats.org/drawingml/2006/main" xmlns:r="http://schemas.openxmlformats.org/officeDocument/2006/relationships" xmlns:p="http://schemas.openxmlformats.org/presentationml/2006/main">
  <p:tag name="HIGHLIGHTER" val="false"/>
</p:tagLst>
</file>

<file path=ppt/tags/tag938.xml><?xml version="1.0" encoding="utf-8"?>
<p:tagLst xmlns:a="http://schemas.openxmlformats.org/drawingml/2006/main" xmlns:r="http://schemas.openxmlformats.org/officeDocument/2006/relationships" xmlns:p="http://schemas.openxmlformats.org/presentationml/2006/main">
  <p:tag name="HIGHLIGHTER" val="false"/>
</p:tagLst>
</file>

<file path=ppt/tags/tag939.xml><?xml version="1.0" encoding="utf-8"?>
<p:tagLst xmlns:a="http://schemas.openxmlformats.org/drawingml/2006/main" xmlns:r="http://schemas.openxmlformats.org/officeDocument/2006/relationships" xmlns:p="http://schemas.openxmlformats.org/presentationml/2006/main">
  <p:tag name="HIGHLIGHTER" val="false"/>
</p:tagLst>
</file>

<file path=ppt/tags/tag94.xml><?xml version="1.0" encoding="utf-8"?>
<p:tagLst xmlns:a="http://schemas.openxmlformats.org/drawingml/2006/main" xmlns:r="http://schemas.openxmlformats.org/officeDocument/2006/relationships" xmlns:p="http://schemas.openxmlformats.org/presentationml/2006/main">
  <p:tag name="HIGHLIGHTER" val="false"/>
</p:tagLst>
</file>

<file path=ppt/tags/tag940.xml><?xml version="1.0" encoding="utf-8"?>
<p:tagLst xmlns:a="http://schemas.openxmlformats.org/drawingml/2006/main" xmlns:r="http://schemas.openxmlformats.org/officeDocument/2006/relationships" xmlns:p="http://schemas.openxmlformats.org/presentationml/2006/main">
  <p:tag name="HIGHLIGHTER" val="false"/>
</p:tagLst>
</file>

<file path=ppt/tags/tag941.xml><?xml version="1.0" encoding="utf-8"?>
<p:tagLst xmlns:a="http://schemas.openxmlformats.org/drawingml/2006/main" xmlns:r="http://schemas.openxmlformats.org/officeDocument/2006/relationships" xmlns:p="http://schemas.openxmlformats.org/presentationml/2006/main">
  <p:tag name="HIGHLIGHTER" val="false"/>
</p:tagLst>
</file>

<file path=ppt/tags/tag942.xml><?xml version="1.0" encoding="utf-8"?>
<p:tagLst xmlns:a="http://schemas.openxmlformats.org/drawingml/2006/main" xmlns:r="http://schemas.openxmlformats.org/officeDocument/2006/relationships" xmlns:p="http://schemas.openxmlformats.org/presentationml/2006/main">
  <p:tag name="HIGHLIGHTER" val="false"/>
</p:tagLst>
</file>

<file path=ppt/tags/tag943.xml><?xml version="1.0" encoding="utf-8"?>
<p:tagLst xmlns:a="http://schemas.openxmlformats.org/drawingml/2006/main" xmlns:r="http://schemas.openxmlformats.org/officeDocument/2006/relationships" xmlns:p="http://schemas.openxmlformats.org/presentationml/2006/main">
  <p:tag name="HIGHLIGHTER" val="false"/>
</p:tagLst>
</file>

<file path=ppt/tags/tag944.xml><?xml version="1.0" encoding="utf-8"?>
<p:tagLst xmlns:a="http://schemas.openxmlformats.org/drawingml/2006/main" xmlns:r="http://schemas.openxmlformats.org/officeDocument/2006/relationships" xmlns:p="http://schemas.openxmlformats.org/presentationml/2006/main">
  <p:tag name="HIGHLIGHTER" val="false"/>
</p:tagLst>
</file>

<file path=ppt/tags/tag945.xml><?xml version="1.0" encoding="utf-8"?>
<p:tagLst xmlns:a="http://schemas.openxmlformats.org/drawingml/2006/main" xmlns:r="http://schemas.openxmlformats.org/officeDocument/2006/relationships" xmlns:p="http://schemas.openxmlformats.org/presentationml/2006/main">
  <p:tag name="HIGHLIGHTER" val="false"/>
</p:tagLst>
</file>

<file path=ppt/tags/tag946.xml><?xml version="1.0" encoding="utf-8"?>
<p:tagLst xmlns:a="http://schemas.openxmlformats.org/drawingml/2006/main" xmlns:r="http://schemas.openxmlformats.org/officeDocument/2006/relationships" xmlns:p="http://schemas.openxmlformats.org/presentationml/2006/main">
  <p:tag name="HIGHLIGHTER" val="false"/>
</p:tagLst>
</file>

<file path=ppt/tags/tag947.xml><?xml version="1.0" encoding="utf-8"?>
<p:tagLst xmlns:a="http://schemas.openxmlformats.org/drawingml/2006/main" xmlns:r="http://schemas.openxmlformats.org/officeDocument/2006/relationships" xmlns:p="http://schemas.openxmlformats.org/presentationml/2006/main">
  <p:tag name="HIGHLIGHTER" val="false"/>
</p:tagLst>
</file>

<file path=ppt/tags/tag948.xml><?xml version="1.0" encoding="utf-8"?>
<p:tagLst xmlns:a="http://schemas.openxmlformats.org/drawingml/2006/main" xmlns:r="http://schemas.openxmlformats.org/officeDocument/2006/relationships" xmlns:p="http://schemas.openxmlformats.org/presentationml/2006/main">
  <p:tag name="HIGHLIGHTER" val="false"/>
</p:tagLst>
</file>

<file path=ppt/tags/tag949.xml><?xml version="1.0" encoding="utf-8"?>
<p:tagLst xmlns:a="http://schemas.openxmlformats.org/drawingml/2006/main" xmlns:r="http://schemas.openxmlformats.org/officeDocument/2006/relationships" xmlns:p="http://schemas.openxmlformats.org/presentationml/2006/main">
  <p:tag name="HIGHLIGHTER" val="false"/>
</p:tagLst>
</file>

<file path=ppt/tags/tag95.xml><?xml version="1.0" encoding="utf-8"?>
<p:tagLst xmlns:a="http://schemas.openxmlformats.org/drawingml/2006/main" xmlns:r="http://schemas.openxmlformats.org/officeDocument/2006/relationships" xmlns:p="http://schemas.openxmlformats.org/presentationml/2006/main">
  <p:tag name="HIGHLIGHTER" val="false"/>
</p:tagLst>
</file>

<file path=ppt/tags/tag950.xml><?xml version="1.0" encoding="utf-8"?>
<p:tagLst xmlns:a="http://schemas.openxmlformats.org/drawingml/2006/main" xmlns:r="http://schemas.openxmlformats.org/officeDocument/2006/relationships" xmlns:p="http://schemas.openxmlformats.org/presentationml/2006/main">
  <p:tag name="HIGHLIGHTER" val="false"/>
</p:tagLst>
</file>

<file path=ppt/tags/tag951.xml><?xml version="1.0" encoding="utf-8"?>
<p:tagLst xmlns:a="http://schemas.openxmlformats.org/drawingml/2006/main" xmlns:r="http://schemas.openxmlformats.org/officeDocument/2006/relationships" xmlns:p="http://schemas.openxmlformats.org/presentationml/2006/main">
  <p:tag name="HIGHLIGHTER" val="false"/>
</p:tagLst>
</file>

<file path=ppt/tags/tag952.xml><?xml version="1.0" encoding="utf-8"?>
<p:tagLst xmlns:a="http://schemas.openxmlformats.org/drawingml/2006/main" xmlns:r="http://schemas.openxmlformats.org/officeDocument/2006/relationships" xmlns:p="http://schemas.openxmlformats.org/presentationml/2006/main">
  <p:tag name="HIGHLIGHTER" val="false"/>
</p:tagLst>
</file>

<file path=ppt/tags/tag953.xml><?xml version="1.0" encoding="utf-8"?>
<p:tagLst xmlns:a="http://schemas.openxmlformats.org/drawingml/2006/main" xmlns:r="http://schemas.openxmlformats.org/officeDocument/2006/relationships" xmlns:p="http://schemas.openxmlformats.org/presentationml/2006/main">
  <p:tag name="HIGHLIGHTER" val="false"/>
</p:tagLst>
</file>

<file path=ppt/tags/tag954.xml><?xml version="1.0" encoding="utf-8"?>
<p:tagLst xmlns:a="http://schemas.openxmlformats.org/drawingml/2006/main" xmlns:r="http://schemas.openxmlformats.org/officeDocument/2006/relationships" xmlns:p="http://schemas.openxmlformats.org/presentationml/2006/main">
  <p:tag name="HIGHLIGHTER" val="false"/>
</p:tagLst>
</file>

<file path=ppt/tags/tag955.xml><?xml version="1.0" encoding="utf-8"?>
<p:tagLst xmlns:a="http://schemas.openxmlformats.org/drawingml/2006/main" xmlns:r="http://schemas.openxmlformats.org/officeDocument/2006/relationships" xmlns:p="http://schemas.openxmlformats.org/presentationml/2006/main">
  <p:tag name="HIGHLIGHTER" val="false"/>
</p:tagLst>
</file>

<file path=ppt/tags/tag956.xml><?xml version="1.0" encoding="utf-8"?>
<p:tagLst xmlns:a="http://schemas.openxmlformats.org/drawingml/2006/main" xmlns:r="http://schemas.openxmlformats.org/officeDocument/2006/relationships" xmlns:p="http://schemas.openxmlformats.org/presentationml/2006/main">
  <p:tag name="HIGHLIGHTER" val="false"/>
</p:tagLst>
</file>

<file path=ppt/tags/tag957.xml><?xml version="1.0" encoding="utf-8"?>
<p:tagLst xmlns:a="http://schemas.openxmlformats.org/drawingml/2006/main" xmlns:r="http://schemas.openxmlformats.org/officeDocument/2006/relationships" xmlns:p="http://schemas.openxmlformats.org/presentationml/2006/main">
  <p:tag name="HIGHLIGHTER" val="false"/>
</p:tagLst>
</file>

<file path=ppt/tags/tag958.xml><?xml version="1.0" encoding="utf-8"?>
<p:tagLst xmlns:a="http://schemas.openxmlformats.org/drawingml/2006/main" xmlns:r="http://schemas.openxmlformats.org/officeDocument/2006/relationships" xmlns:p="http://schemas.openxmlformats.org/presentationml/2006/main">
  <p:tag name="HIGHLIGHTER" val="false"/>
</p:tagLst>
</file>

<file path=ppt/tags/tag959.xml><?xml version="1.0" encoding="utf-8"?>
<p:tagLst xmlns:a="http://schemas.openxmlformats.org/drawingml/2006/main" xmlns:r="http://schemas.openxmlformats.org/officeDocument/2006/relationships" xmlns:p="http://schemas.openxmlformats.org/presentationml/2006/main">
  <p:tag name="HIGHLIGHTER" val="false"/>
</p:tagLst>
</file>

<file path=ppt/tags/tag96.xml><?xml version="1.0" encoding="utf-8"?>
<p:tagLst xmlns:a="http://schemas.openxmlformats.org/drawingml/2006/main" xmlns:r="http://schemas.openxmlformats.org/officeDocument/2006/relationships" xmlns:p="http://schemas.openxmlformats.org/presentationml/2006/main">
  <p:tag name="HIGHLIGHTER" val="false"/>
</p:tagLst>
</file>

<file path=ppt/tags/tag960.xml><?xml version="1.0" encoding="utf-8"?>
<p:tagLst xmlns:a="http://schemas.openxmlformats.org/drawingml/2006/main" xmlns:r="http://schemas.openxmlformats.org/officeDocument/2006/relationships" xmlns:p="http://schemas.openxmlformats.org/presentationml/2006/main">
  <p:tag name="HIGHLIGHTER" val="false"/>
</p:tagLst>
</file>

<file path=ppt/tags/tag961.xml><?xml version="1.0" encoding="utf-8"?>
<p:tagLst xmlns:a="http://schemas.openxmlformats.org/drawingml/2006/main" xmlns:r="http://schemas.openxmlformats.org/officeDocument/2006/relationships" xmlns:p="http://schemas.openxmlformats.org/presentationml/2006/main">
  <p:tag name="HIGHLIGHTER" val="false"/>
</p:tagLst>
</file>

<file path=ppt/tags/tag962.xml><?xml version="1.0" encoding="utf-8"?>
<p:tagLst xmlns:a="http://schemas.openxmlformats.org/drawingml/2006/main" xmlns:r="http://schemas.openxmlformats.org/officeDocument/2006/relationships" xmlns:p="http://schemas.openxmlformats.org/presentationml/2006/main">
  <p:tag name="HIGHLIGHTER" val="false"/>
</p:tagLst>
</file>

<file path=ppt/tags/tag963.xml><?xml version="1.0" encoding="utf-8"?>
<p:tagLst xmlns:a="http://schemas.openxmlformats.org/drawingml/2006/main" xmlns:r="http://schemas.openxmlformats.org/officeDocument/2006/relationships" xmlns:p="http://schemas.openxmlformats.org/presentationml/2006/main">
  <p:tag name="HIGHLIGHTER" val="false"/>
</p:tagLst>
</file>

<file path=ppt/tags/tag964.xml><?xml version="1.0" encoding="utf-8"?>
<p:tagLst xmlns:a="http://schemas.openxmlformats.org/drawingml/2006/main" xmlns:r="http://schemas.openxmlformats.org/officeDocument/2006/relationships" xmlns:p="http://schemas.openxmlformats.org/presentationml/2006/main">
  <p:tag name="HIGHLIGHTER" val="false"/>
</p:tagLst>
</file>

<file path=ppt/tags/tag965.xml><?xml version="1.0" encoding="utf-8"?>
<p:tagLst xmlns:a="http://schemas.openxmlformats.org/drawingml/2006/main" xmlns:r="http://schemas.openxmlformats.org/officeDocument/2006/relationships" xmlns:p="http://schemas.openxmlformats.org/presentationml/2006/main">
  <p:tag name="HIGHLIGHTER" val="false"/>
</p:tagLst>
</file>

<file path=ppt/tags/tag966.xml><?xml version="1.0" encoding="utf-8"?>
<p:tagLst xmlns:a="http://schemas.openxmlformats.org/drawingml/2006/main" xmlns:r="http://schemas.openxmlformats.org/officeDocument/2006/relationships" xmlns:p="http://schemas.openxmlformats.org/presentationml/2006/main">
  <p:tag name="HIGHLIGHTER" val="false"/>
</p:tagLst>
</file>

<file path=ppt/tags/tag967.xml><?xml version="1.0" encoding="utf-8"?>
<p:tagLst xmlns:a="http://schemas.openxmlformats.org/drawingml/2006/main" xmlns:r="http://schemas.openxmlformats.org/officeDocument/2006/relationships" xmlns:p="http://schemas.openxmlformats.org/presentationml/2006/main">
  <p:tag name="HIGHLIGHTER" val="false"/>
</p:tagLst>
</file>

<file path=ppt/tags/tag968.xml><?xml version="1.0" encoding="utf-8"?>
<p:tagLst xmlns:a="http://schemas.openxmlformats.org/drawingml/2006/main" xmlns:r="http://schemas.openxmlformats.org/officeDocument/2006/relationships" xmlns:p="http://schemas.openxmlformats.org/presentationml/2006/main">
  <p:tag name="HIGHLIGHTER" val="false"/>
</p:tagLst>
</file>

<file path=ppt/tags/tag969.xml><?xml version="1.0" encoding="utf-8"?>
<p:tagLst xmlns:a="http://schemas.openxmlformats.org/drawingml/2006/main" xmlns:r="http://schemas.openxmlformats.org/officeDocument/2006/relationships" xmlns:p="http://schemas.openxmlformats.org/presentationml/2006/main">
  <p:tag name="HIGHLIGHTER" val="false"/>
</p:tagLst>
</file>

<file path=ppt/tags/tag97.xml><?xml version="1.0" encoding="utf-8"?>
<p:tagLst xmlns:a="http://schemas.openxmlformats.org/drawingml/2006/main" xmlns:r="http://schemas.openxmlformats.org/officeDocument/2006/relationships" xmlns:p="http://schemas.openxmlformats.org/presentationml/2006/main">
  <p:tag name="HIGHLIGHTER" val="false"/>
</p:tagLst>
</file>

<file path=ppt/tags/tag970.xml><?xml version="1.0" encoding="utf-8"?>
<p:tagLst xmlns:a="http://schemas.openxmlformats.org/drawingml/2006/main" xmlns:r="http://schemas.openxmlformats.org/officeDocument/2006/relationships" xmlns:p="http://schemas.openxmlformats.org/presentationml/2006/main">
  <p:tag name="HIGHLIGHTER" val="false"/>
</p:tagLst>
</file>

<file path=ppt/tags/tag971.xml><?xml version="1.0" encoding="utf-8"?>
<p:tagLst xmlns:a="http://schemas.openxmlformats.org/drawingml/2006/main" xmlns:r="http://schemas.openxmlformats.org/officeDocument/2006/relationships" xmlns:p="http://schemas.openxmlformats.org/presentationml/2006/main">
  <p:tag name="HIGHLIGHTER" val="false"/>
</p:tagLst>
</file>

<file path=ppt/tags/tag972.xml><?xml version="1.0" encoding="utf-8"?>
<p:tagLst xmlns:a="http://schemas.openxmlformats.org/drawingml/2006/main" xmlns:r="http://schemas.openxmlformats.org/officeDocument/2006/relationships" xmlns:p="http://schemas.openxmlformats.org/presentationml/2006/main">
  <p:tag name="HIGHLIGHTER" val="false"/>
</p:tagLst>
</file>

<file path=ppt/tags/tag973.xml><?xml version="1.0" encoding="utf-8"?>
<p:tagLst xmlns:a="http://schemas.openxmlformats.org/drawingml/2006/main" xmlns:r="http://schemas.openxmlformats.org/officeDocument/2006/relationships" xmlns:p="http://schemas.openxmlformats.org/presentationml/2006/main">
  <p:tag name="HIGHLIGHTER" val="false"/>
</p:tagLst>
</file>

<file path=ppt/tags/tag974.xml><?xml version="1.0" encoding="utf-8"?>
<p:tagLst xmlns:a="http://schemas.openxmlformats.org/drawingml/2006/main" xmlns:r="http://schemas.openxmlformats.org/officeDocument/2006/relationships" xmlns:p="http://schemas.openxmlformats.org/presentationml/2006/main">
  <p:tag name="HIGHLIGHTER" val="false"/>
</p:tagLst>
</file>

<file path=ppt/tags/tag975.xml><?xml version="1.0" encoding="utf-8"?>
<p:tagLst xmlns:a="http://schemas.openxmlformats.org/drawingml/2006/main" xmlns:r="http://schemas.openxmlformats.org/officeDocument/2006/relationships" xmlns:p="http://schemas.openxmlformats.org/presentationml/2006/main">
  <p:tag name="HIGHLIGHTER" val="false"/>
</p:tagLst>
</file>

<file path=ppt/tags/tag976.xml><?xml version="1.0" encoding="utf-8"?>
<p:tagLst xmlns:a="http://schemas.openxmlformats.org/drawingml/2006/main" xmlns:r="http://schemas.openxmlformats.org/officeDocument/2006/relationships" xmlns:p="http://schemas.openxmlformats.org/presentationml/2006/main">
  <p:tag name="HIGHLIGHTER" val="false"/>
</p:tagLst>
</file>

<file path=ppt/tags/tag977.xml><?xml version="1.0" encoding="utf-8"?>
<p:tagLst xmlns:a="http://schemas.openxmlformats.org/drawingml/2006/main" xmlns:r="http://schemas.openxmlformats.org/officeDocument/2006/relationships" xmlns:p="http://schemas.openxmlformats.org/presentationml/2006/main">
  <p:tag name="HIGHLIGHTER" val="false"/>
</p:tagLst>
</file>

<file path=ppt/tags/tag978.xml><?xml version="1.0" encoding="utf-8"?>
<p:tagLst xmlns:a="http://schemas.openxmlformats.org/drawingml/2006/main" xmlns:r="http://schemas.openxmlformats.org/officeDocument/2006/relationships" xmlns:p="http://schemas.openxmlformats.org/presentationml/2006/main">
  <p:tag name="HIGHLIGHTER" val="false"/>
</p:tagLst>
</file>

<file path=ppt/tags/tag979.xml><?xml version="1.0" encoding="utf-8"?>
<p:tagLst xmlns:a="http://schemas.openxmlformats.org/drawingml/2006/main" xmlns:r="http://schemas.openxmlformats.org/officeDocument/2006/relationships" xmlns:p="http://schemas.openxmlformats.org/presentationml/2006/main">
  <p:tag name="HIGHLIGHTER" val="false"/>
</p:tagLst>
</file>

<file path=ppt/tags/tag98.xml><?xml version="1.0" encoding="utf-8"?>
<p:tagLst xmlns:a="http://schemas.openxmlformats.org/drawingml/2006/main" xmlns:r="http://schemas.openxmlformats.org/officeDocument/2006/relationships" xmlns:p="http://schemas.openxmlformats.org/presentationml/2006/main">
  <p:tag name="HIGHLIGHTER" val="false"/>
</p:tagLst>
</file>

<file path=ppt/tags/tag980.xml><?xml version="1.0" encoding="utf-8"?>
<p:tagLst xmlns:a="http://schemas.openxmlformats.org/drawingml/2006/main" xmlns:r="http://schemas.openxmlformats.org/officeDocument/2006/relationships" xmlns:p="http://schemas.openxmlformats.org/presentationml/2006/main">
  <p:tag name="HIGHLIGHTER" val="false"/>
</p:tagLst>
</file>

<file path=ppt/tags/tag981.xml><?xml version="1.0" encoding="utf-8"?>
<p:tagLst xmlns:a="http://schemas.openxmlformats.org/drawingml/2006/main" xmlns:r="http://schemas.openxmlformats.org/officeDocument/2006/relationships" xmlns:p="http://schemas.openxmlformats.org/presentationml/2006/main">
  <p:tag name="HIGHLIGHTER" val="false"/>
</p:tagLst>
</file>

<file path=ppt/tags/tag982.xml><?xml version="1.0" encoding="utf-8"?>
<p:tagLst xmlns:a="http://schemas.openxmlformats.org/drawingml/2006/main" xmlns:r="http://schemas.openxmlformats.org/officeDocument/2006/relationships" xmlns:p="http://schemas.openxmlformats.org/presentationml/2006/main">
  <p:tag name="HIGHLIGHTER" val="false"/>
</p:tagLst>
</file>

<file path=ppt/tags/tag983.xml><?xml version="1.0" encoding="utf-8"?>
<p:tagLst xmlns:a="http://schemas.openxmlformats.org/drawingml/2006/main" xmlns:r="http://schemas.openxmlformats.org/officeDocument/2006/relationships" xmlns:p="http://schemas.openxmlformats.org/presentationml/2006/main">
  <p:tag name="HIGHLIGHTER" val="false"/>
</p:tagLst>
</file>

<file path=ppt/tags/tag984.xml><?xml version="1.0" encoding="utf-8"?>
<p:tagLst xmlns:a="http://schemas.openxmlformats.org/drawingml/2006/main" xmlns:r="http://schemas.openxmlformats.org/officeDocument/2006/relationships" xmlns:p="http://schemas.openxmlformats.org/presentationml/2006/main">
  <p:tag name="HIGHLIGHTER" val="false"/>
</p:tagLst>
</file>

<file path=ppt/tags/tag985.xml><?xml version="1.0" encoding="utf-8"?>
<p:tagLst xmlns:a="http://schemas.openxmlformats.org/drawingml/2006/main" xmlns:r="http://schemas.openxmlformats.org/officeDocument/2006/relationships" xmlns:p="http://schemas.openxmlformats.org/presentationml/2006/main">
  <p:tag name="HIGHLIGHTER" val="false"/>
</p:tagLst>
</file>

<file path=ppt/tags/tag986.xml><?xml version="1.0" encoding="utf-8"?>
<p:tagLst xmlns:a="http://schemas.openxmlformats.org/drawingml/2006/main" xmlns:r="http://schemas.openxmlformats.org/officeDocument/2006/relationships" xmlns:p="http://schemas.openxmlformats.org/presentationml/2006/main">
  <p:tag name="HIGHLIGHTER" val="false"/>
</p:tagLst>
</file>

<file path=ppt/tags/tag987.xml><?xml version="1.0" encoding="utf-8"?>
<p:tagLst xmlns:a="http://schemas.openxmlformats.org/drawingml/2006/main" xmlns:r="http://schemas.openxmlformats.org/officeDocument/2006/relationships" xmlns:p="http://schemas.openxmlformats.org/presentationml/2006/main">
  <p:tag name="HIGHLIGHTER" val="false"/>
</p:tagLst>
</file>

<file path=ppt/tags/tag988.xml><?xml version="1.0" encoding="utf-8"?>
<p:tagLst xmlns:a="http://schemas.openxmlformats.org/drawingml/2006/main" xmlns:r="http://schemas.openxmlformats.org/officeDocument/2006/relationships" xmlns:p="http://schemas.openxmlformats.org/presentationml/2006/main">
  <p:tag name="HIGHLIGHTER" val="false"/>
</p:tagLst>
</file>

<file path=ppt/tags/tag989.xml><?xml version="1.0" encoding="utf-8"?>
<p:tagLst xmlns:a="http://schemas.openxmlformats.org/drawingml/2006/main" xmlns:r="http://schemas.openxmlformats.org/officeDocument/2006/relationships" xmlns:p="http://schemas.openxmlformats.org/presentationml/2006/main">
  <p:tag name="HIGHLIGHTER" val="false"/>
</p:tagLst>
</file>

<file path=ppt/tags/tag99.xml><?xml version="1.0" encoding="utf-8"?>
<p:tagLst xmlns:a="http://schemas.openxmlformats.org/drawingml/2006/main" xmlns:r="http://schemas.openxmlformats.org/officeDocument/2006/relationships" xmlns:p="http://schemas.openxmlformats.org/presentationml/2006/main">
  <p:tag name="HIGHLIGHTER" val="false"/>
</p:tagLst>
</file>

<file path=ppt/tags/tag990.xml><?xml version="1.0" encoding="utf-8"?>
<p:tagLst xmlns:a="http://schemas.openxmlformats.org/drawingml/2006/main" xmlns:r="http://schemas.openxmlformats.org/officeDocument/2006/relationships" xmlns:p="http://schemas.openxmlformats.org/presentationml/2006/main">
  <p:tag name="HIGHLIGHTER" val="false"/>
</p:tagLst>
</file>

<file path=ppt/tags/tag991.xml><?xml version="1.0" encoding="utf-8"?>
<p:tagLst xmlns:a="http://schemas.openxmlformats.org/drawingml/2006/main" xmlns:r="http://schemas.openxmlformats.org/officeDocument/2006/relationships" xmlns:p="http://schemas.openxmlformats.org/presentationml/2006/main">
  <p:tag name="HIGHLIGHTER" val="false"/>
</p:tagLst>
</file>

<file path=ppt/tags/tag992.xml><?xml version="1.0" encoding="utf-8"?>
<p:tagLst xmlns:a="http://schemas.openxmlformats.org/drawingml/2006/main" xmlns:r="http://schemas.openxmlformats.org/officeDocument/2006/relationships" xmlns:p="http://schemas.openxmlformats.org/presentationml/2006/main">
  <p:tag name="HIGHLIGHTER" val="false"/>
</p:tagLst>
</file>

<file path=ppt/tags/tag993.xml><?xml version="1.0" encoding="utf-8"?>
<p:tagLst xmlns:a="http://schemas.openxmlformats.org/drawingml/2006/main" xmlns:r="http://schemas.openxmlformats.org/officeDocument/2006/relationships" xmlns:p="http://schemas.openxmlformats.org/presentationml/2006/main">
  <p:tag name="HIGHLIGHTER" val="false"/>
</p:tagLst>
</file>

<file path=ppt/tags/tag994.xml><?xml version="1.0" encoding="utf-8"?>
<p:tagLst xmlns:a="http://schemas.openxmlformats.org/drawingml/2006/main" xmlns:r="http://schemas.openxmlformats.org/officeDocument/2006/relationships" xmlns:p="http://schemas.openxmlformats.org/presentationml/2006/main">
  <p:tag name="HIGHLIGHTER" val="false"/>
</p:tagLst>
</file>

<file path=ppt/tags/tag995.xml><?xml version="1.0" encoding="utf-8"?>
<p:tagLst xmlns:a="http://schemas.openxmlformats.org/drawingml/2006/main" xmlns:r="http://schemas.openxmlformats.org/officeDocument/2006/relationships" xmlns:p="http://schemas.openxmlformats.org/presentationml/2006/main">
  <p:tag name="HIGHLIGHTER" val="false"/>
</p:tagLst>
</file>

<file path=ppt/tags/tag996.xml><?xml version="1.0" encoding="utf-8"?>
<p:tagLst xmlns:a="http://schemas.openxmlformats.org/drawingml/2006/main" xmlns:r="http://schemas.openxmlformats.org/officeDocument/2006/relationships" xmlns:p="http://schemas.openxmlformats.org/presentationml/2006/main">
  <p:tag name="HIGHLIGHTER" val="false"/>
</p:tagLst>
</file>

<file path=ppt/tags/tag997.xml><?xml version="1.0" encoding="utf-8"?>
<p:tagLst xmlns:a="http://schemas.openxmlformats.org/drawingml/2006/main" xmlns:r="http://schemas.openxmlformats.org/officeDocument/2006/relationships" xmlns:p="http://schemas.openxmlformats.org/presentationml/2006/main">
  <p:tag name="HIGHLIGHTER" val="false"/>
</p:tagLst>
</file>

<file path=ppt/tags/tag998.xml><?xml version="1.0" encoding="utf-8"?>
<p:tagLst xmlns:a="http://schemas.openxmlformats.org/drawingml/2006/main" xmlns:r="http://schemas.openxmlformats.org/officeDocument/2006/relationships" xmlns:p="http://schemas.openxmlformats.org/presentationml/2006/main">
  <p:tag name="HIGHLIGHTER" val="false"/>
</p:tagLst>
</file>

<file path=ppt/tags/tag999.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2611</TotalTime>
  <Words>248</Words>
  <Application>Microsoft Office PowerPoint</Application>
  <PresentationFormat>On-screen Show (4:3)</PresentationFormat>
  <Paragraphs>31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Cambria Math</vt:lpstr>
      <vt:lpstr>Office Theme</vt:lpstr>
      <vt:lpstr>Section 11.1</vt:lpstr>
      <vt:lpstr>Hypothesis Testing</vt:lpstr>
      <vt:lpstr>Introduction to Hypothesis Testing</vt:lpstr>
      <vt:lpstr>Example 11.1.1</vt:lpstr>
      <vt:lpstr>One-sided and Two-sided Ha</vt:lpstr>
      <vt:lpstr>Example 11.1.2</vt:lpstr>
      <vt:lpstr>Example 11.1.3</vt:lpstr>
      <vt:lpstr>Formulating Hypothesis Testing Problems </vt:lpstr>
      <vt:lpstr>Errors in Hypothesis Testing </vt:lpstr>
      <vt:lpstr>α, Type I Error </vt:lpstr>
      <vt:lpstr>β, Type II Error </vt:lpstr>
      <vt:lpstr>Why Not Make Both α and β as Small as Possible?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Statistics and Data 3e</dc:title>
  <dc:creator>Hawkes Learning</dc:creator>
  <cp:lastModifiedBy>Jayjit</cp:lastModifiedBy>
  <cp:revision>314</cp:revision>
  <dcterms:created xsi:type="dcterms:W3CDTF">2013-04-26T14:43:13Z</dcterms:created>
  <dcterms:modified xsi:type="dcterms:W3CDTF">2023-10-02T14:18:07Z</dcterms:modified>
</cp:coreProperties>
</file>