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9" r:id="rId3"/>
    <p:sldId id="317" r:id="rId4"/>
    <p:sldId id="292" r:id="rId5"/>
    <p:sldId id="301" r:id="rId6"/>
    <p:sldId id="306" r:id="rId7"/>
    <p:sldId id="31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Lebeaux" initials="RL" lastIdx="3" clrIdx="0">
    <p:extLst>
      <p:ext uri="{19B8F6BF-5375-455C-9EA6-DF929625EA0E}">
        <p15:presenceInfo xmlns:p15="http://schemas.microsoft.com/office/powerpoint/2012/main" userId="Rebecca Lebeau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85"/>
    <a:srgbClr val="000000"/>
    <a:srgbClr val="1F497D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111" d="100"/>
          <a:sy n="111" d="100"/>
        </p:scale>
        <p:origin x="193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07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image" Target="../media/image2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132.xml"/><Relationship Id="rId117" Type="http://schemas.openxmlformats.org/officeDocument/2006/relationships/tags" Target="../tags/tag223.xml"/><Relationship Id="rId21" Type="http://schemas.openxmlformats.org/officeDocument/2006/relationships/tags" Target="../tags/tag127.xml"/><Relationship Id="rId42" Type="http://schemas.openxmlformats.org/officeDocument/2006/relationships/tags" Target="../tags/tag148.xml"/><Relationship Id="rId47" Type="http://schemas.openxmlformats.org/officeDocument/2006/relationships/tags" Target="../tags/tag153.xml"/><Relationship Id="rId63" Type="http://schemas.openxmlformats.org/officeDocument/2006/relationships/tags" Target="../tags/tag169.xml"/><Relationship Id="rId68" Type="http://schemas.openxmlformats.org/officeDocument/2006/relationships/tags" Target="../tags/tag174.xml"/><Relationship Id="rId84" Type="http://schemas.openxmlformats.org/officeDocument/2006/relationships/tags" Target="../tags/tag190.xml"/><Relationship Id="rId89" Type="http://schemas.openxmlformats.org/officeDocument/2006/relationships/tags" Target="../tags/tag195.xml"/><Relationship Id="rId112" Type="http://schemas.openxmlformats.org/officeDocument/2006/relationships/tags" Target="../tags/tag218.xml"/><Relationship Id="rId16" Type="http://schemas.openxmlformats.org/officeDocument/2006/relationships/tags" Target="../tags/tag122.xml"/><Relationship Id="rId107" Type="http://schemas.openxmlformats.org/officeDocument/2006/relationships/tags" Target="../tags/tag213.xml"/><Relationship Id="rId11" Type="http://schemas.openxmlformats.org/officeDocument/2006/relationships/tags" Target="../tags/tag117.xml"/><Relationship Id="rId32" Type="http://schemas.openxmlformats.org/officeDocument/2006/relationships/tags" Target="../tags/tag138.xml"/><Relationship Id="rId37" Type="http://schemas.openxmlformats.org/officeDocument/2006/relationships/tags" Target="../tags/tag143.xml"/><Relationship Id="rId53" Type="http://schemas.openxmlformats.org/officeDocument/2006/relationships/tags" Target="../tags/tag159.xml"/><Relationship Id="rId58" Type="http://schemas.openxmlformats.org/officeDocument/2006/relationships/tags" Target="../tags/tag164.xml"/><Relationship Id="rId74" Type="http://schemas.openxmlformats.org/officeDocument/2006/relationships/tags" Target="../tags/tag180.xml"/><Relationship Id="rId79" Type="http://schemas.openxmlformats.org/officeDocument/2006/relationships/tags" Target="../tags/tag185.xml"/><Relationship Id="rId102" Type="http://schemas.openxmlformats.org/officeDocument/2006/relationships/tags" Target="../tags/tag208.xml"/><Relationship Id="rId5" Type="http://schemas.openxmlformats.org/officeDocument/2006/relationships/tags" Target="../tags/tag111.xml"/><Relationship Id="rId90" Type="http://schemas.openxmlformats.org/officeDocument/2006/relationships/tags" Target="../tags/tag196.xml"/><Relationship Id="rId95" Type="http://schemas.openxmlformats.org/officeDocument/2006/relationships/tags" Target="../tags/tag201.xml"/><Relationship Id="rId22" Type="http://schemas.openxmlformats.org/officeDocument/2006/relationships/tags" Target="../tags/tag128.xml"/><Relationship Id="rId27" Type="http://schemas.openxmlformats.org/officeDocument/2006/relationships/tags" Target="../tags/tag133.xml"/><Relationship Id="rId43" Type="http://schemas.openxmlformats.org/officeDocument/2006/relationships/tags" Target="../tags/tag149.xml"/><Relationship Id="rId48" Type="http://schemas.openxmlformats.org/officeDocument/2006/relationships/tags" Target="../tags/tag154.xml"/><Relationship Id="rId64" Type="http://schemas.openxmlformats.org/officeDocument/2006/relationships/tags" Target="../tags/tag170.xml"/><Relationship Id="rId69" Type="http://schemas.openxmlformats.org/officeDocument/2006/relationships/tags" Target="../tags/tag175.xml"/><Relationship Id="rId113" Type="http://schemas.openxmlformats.org/officeDocument/2006/relationships/tags" Target="../tags/tag219.xml"/><Relationship Id="rId118" Type="http://schemas.openxmlformats.org/officeDocument/2006/relationships/slideLayout" Target="../slideLayouts/slideLayout2.xml"/><Relationship Id="rId80" Type="http://schemas.openxmlformats.org/officeDocument/2006/relationships/tags" Target="../tags/tag186.xml"/><Relationship Id="rId85" Type="http://schemas.openxmlformats.org/officeDocument/2006/relationships/tags" Target="../tags/tag191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33" Type="http://schemas.openxmlformats.org/officeDocument/2006/relationships/tags" Target="../tags/tag139.xml"/><Relationship Id="rId38" Type="http://schemas.openxmlformats.org/officeDocument/2006/relationships/tags" Target="../tags/tag144.xml"/><Relationship Id="rId59" Type="http://schemas.openxmlformats.org/officeDocument/2006/relationships/tags" Target="../tags/tag165.xml"/><Relationship Id="rId103" Type="http://schemas.openxmlformats.org/officeDocument/2006/relationships/tags" Target="../tags/tag209.xml"/><Relationship Id="rId108" Type="http://schemas.openxmlformats.org/officeDocument/2006/relationships/tags" Target="../tags/tag214.xml"/><Relationship Id="rId54" Type="http://schemas.openxmlformats.org/officeDocument/2006/relationships/tags" Target="../tags/tag160.xml"/><Relationship Id="rId70" Type="http://schemas.openxmlformats.org/officeDocument/2006/relationships/tags" Target="../tags/tag176.xml"/><Relationship Id="rId75" Type="http://schemas.openxmlformats.org/officeDocument/2006/relationships/tags" Target="../tags/tag181.xml"/><Relationship Id="rId91" Type="http://schemas.openxmlformats.org/officeDocument/2006/relationships/tags" Target="../tags/tag197.xml"/><Relationship Id="rId96" Type="http://schemas.openxmlformats.org/officeDocument/2006/relationships/tags" Target="../tags/tag202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23" Type="http://schemas.openxmlformats.org/officeDocument/2006/relationships/tags" Target="../tags/tag129.xml"/><Relationship Id="rId28" Type="http://schemas.openxmlformats.org/officeDocument/2006/relationships/tags" Target="../tags/tag134.xml"/><Relationship Id="rId49" Type="http://schemas.openxmlformats.org/officeDocument/2006/relationships/tags" Target="../tags/tag155.xml"/><Relationship Id="rId114" Type="http://schemas.openxmlformats.org/officeDocument/2006/relationships/tags" Target="../tags/tag220.xml"/><Relationship Id="rId119" Type="http://schemas.openxmlformats.org/officeDocument/2006/relationships/image" Target="../media/image3.png"/><Relationship Id="rId10" Type="http://schemas.openxmlformats.org/officeDocument/2006/relationships/tags" Target="../tags/tag116.xml"/><Relationship Id="rId31" Type="http://schemas.openxmlformats.org/officeDocument/2006/relationships/tags" Target="../tags/tag137.xml"/><Relationship Id="rId44" Type="http://schemas.openxmlformats.org/officeDocument/2006/relationships/tags" Target="../tags/tag150.xml"/><Relationship Id="rId52" Type="http://schemas.openxmlformats.org/officeDocument/2006/relationships/tags" Target="../tags/tag158.xml"/><Relationship Id="rId60" Type="http://schemas.openxmlformats.org/officeDocument/2006/relationships/tags" Target="../tags/tag166.xml"/><Relationship Id="rId65" Type="http://schemas.openxmlformats.org/officeDocument/2006/relationships/tags" Target="../tags/tag171.xml"/><Relationship Id="rId73" Type="http://schemas.openxmlformats.org/officeDocument/2006/relationships/tags" Target="../tags/tag179.xml"/><Relationship Id="rId78" Type="http://schemas.openxmlformats.org/officeDocument/2006/relationships/tags" Target="../tags/tag184.xml"/><Relationship Id="rId81" Type="http://schemas.openxmlformats.org/officeDocument/2006/relationships/tags" Target="../tags/tag187.xml"/><Relationship Id="rId86" Type="http://schemas.openxmlformats.org/officeDocument/2006/relationships/tags" Target="../tags/tag192.xml"/><Relationship Id="rId94" Type="http://schemas.openxmlformats.org/officeDocument/2006/relationships/tags" Target="../tags/tag200.xml"/><Relationship Id="rId99" Type="http://schemas.openxmlformats.org/officeDocument/2006/relationships/tags" Target="../tags/tag205.xml"/><Relationship Id="rId101" Type="http://schemas.openxmlformats.org/officeDocument/2006/relationships/tags" Target="../tags/tag207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39" Type="http://schemas.openxmlformats.org/officeDocument/2006/relationships/tags" Target="../tags/tag145.xml"/><Relationship Id="rId109" Type="http://schemas.openxmlformats.org/officeDocument/2006/relationships/tags" Target="../tags/tag215.xml"/><Relationship Id="rId34" Type="http://schemas.openxmlformats.org/officeDocument/2006/relationships/tags" Target="../tags/tag140.xml"/><Relationship Id="rId50" Type="http://schemas.openxmlformats.org/officeDocument/2006/relationships/tags" Target="../tags/tag156.xml"/><Relationship Id="rId55" Type="http://schemas.openxmlformats.org/officeDocument/2006/relationships/tags" Target="../tags/tag161.xml"/><Relationship Id="rId76" Type="http://schemas.openxmlformats.org/officeDocument/2006/relationships/tags" Target="../tags/tag182.xml"/><Relationship Id="rId97" Type="http://schemas.openxmlformats.org/officeDocument/2006/relationships/tags" Target="../tags/tag203.xml"/><Relationship Id="rId104" Type="http://schemas.openxmlformats.org/officeDocument/2006/relationships/tags" Target="../tags/tag210.xml"/><Relationship Id="rId7" Type="http://schemas.openxmlformats.org/officeDocument/2006/relationships/tags" Target="../tags/tag113.xml"/><Relationship Id="rId71" Type="http://schemas.openxmlformats.org/officeDocument/2006/relationships/tags" Target="../tags/tag177.xml"/><Relationship Id="rId92" Type="http://schemas.openxmlformats.org/officeDocument/2006/relationships/tags" Target="../tags/tag198.xml"/><Relationship Id="rId2" Type="http://schemas.openxmlformats.org/officeDocument/2006/relationships/tags" Target="../tags/tag108.xml"/><Relationship Id="rId29" Type="http://schemas.openxmlformats.org/officeDocument/2006/relationships/tags" Target="../tags/tag135.xml"/><Relationship Id="rId24" Type="http://schemas.openxmlformats.org/officeDocument/2006/relationships/tags" Target="../tags/tag130.xml"/><Relationship Id="rId40" Type="http://schemas.openxmlformats.org/officeDocument/2006/relationships/tags" Target="../tags/tag146.xml"/><Relationship Id="rId45" Type="http://schemas.openxmlformats.org/officeDocument/2006/relationships/tags" Target="../tags/tag151.xml"/><Relationship Id="rId66" Type="http://schemas.openxmlformats.org/officeDocument/2006/relationships/tags" Target="../tags/tag172.xml"/><Relationship Id="rId87" Type="http://schemas.openxmlformats.org/officeDocument/2006/relationships/tags" Target="../tags/tag193.xml"/><Relationship Id="rId110" Type="http://schemas.openxmlformats.org/officeDocument/2006/relationships/tags" Target="../tags/tag216.xml"/><Relationship Id="rId115" Type="http://schemas.openxmlformats.org/officeDocument/2006/relationships/tags" Target="../tags/tag221.xml"/><Relationship Id="rId61" Type="http://schemas.openxmlformats.org/officeDocument/2006/relationships/tags" Target="../tags/tag167.xml"/><Relationship Id="rId82" Type="http://schemas.openxmlformats.org/officeDocument/2006/relationships/tags" Target="../tags/tag188.xml"/><Relationship Id="rId19" Type="http://schemas.openxmlformats.org/officeDocument/2006/relationships/tags" Target="../tags/tag125.xml"/><Relationship Id="rId14" Type="http://schemas.openxmlformats.org/officeDocument/2006/relationships/tags" Target="../tags/tag120.xml"/><Relationship Id="rId30" Type="http://schemas.openxmlformats.org/officeDocument/2006/relationships/tags" Target="../tags/tag136.xml"/><Relationship Id="rId35" Type="http://schemas.openxmlformats.org/officeDocument/2006/relationships/tags" Target="../tags/tag141.xml"/><Relationship Id="rId56" Type="http://schemas.openxmlformats.org/officeDocument/2006/relationships/tags" Target="../tags/tag162.xml"/><Relationship Id="rId77" Type="http://schemas.openxmlformats.org/officeDocument/2006/relationships/tags" Target="../tags/tag183.xml"/><Relationship Id="rId100" Type="http://schemas.openxmlformats.org/officeDocument/2006/relationships/tags" Target="../tags/tag206.xml"/><Relationship Id="rId105" Type="http://schemas.openxmlformats.org/officeDocument/2006/relationships/tags" Target="../tags/tag211.xml"/><Relationship Id="rId8" Type="http://schemas.openxmlformats.org/officeDocument/2006/relationships/tags" Target="../tags/tag114.xml"/><Relationship Id="rId51" Type="http://schemas.openxmlformats.org/officeDocument/2006/relationships/tags" Target="../tags/tag157.xml"/><Relationship Id="rId72" Type="http://schemas.openxmlformats.org/officeDocument/2006/relationships/tags" Target="../tags/tag178.xml"/><Relationship Id="rId93" Type="http://schemas.openxmlformats.org/officeDocument/2006/relationships/tags" Target="../tags/tag199.xml"/><Relationship Id="rId98" Type="http://schemas.openxmlformats.org/officeDocument/2006/relationships/tags" Target="../tags/tag204.xml"/><Relationship Id="rId3" Type="http://schemas.openxmlformats.org/officeDocument/2006/relationships/tags" Target="../tags/tag109.xml"/><Relationship Id="rId25" Type="http://schemas.openxmlformats.org/officeDocument/2006/relationships/tags" Target="../tags/tag131.xml"/><Relationship Id="rId46" Type="http://schemas.openxmlformats.org/officeDocument/2006/relationships/tags" Target="../tags/tag152.xml"/><Relationship Id="rId67" Type="http://schemas.openxmlformats.org/officeDocument/2006/relationships/tags" Target="../tags/tag173.xml"/><Relationship Id="rId116" Type="http://schemas.openxmlformats.org/officeDocument/2006/relationships/tags" Target="../tags/tag222.xml"/><Relationship Id="rId20" Type="http://schemas.openxmlformats.org/officeDocument/2006/relationships/tags" Target="../tags/tag126.xml"/><Relationship Id="rId41" Type="http://schemas.openxmlformats.org/officeDocument/2006/relationships/tags" Target="../tags/tag147.xml"/><Relationship Id="rId62" Type="http://schemas.openxmlformats.org/officeDocument/2006/relationships/tags" Target="../tags/tag168.xml"/><Relationship Id="rId83" Type="http://schemas.openxmlformats.org/officeDocument/2006/relationships/tags" Target="../tags/tag189.xml"/><Relationship Id="rId88" Type="http://schemas.openxmlformats.org/officeDocument/2006/relationships/tags" Target="../tags/tag194.xml"/><Relationship Id="rId111" Type="http://schemas.openxmlformats.org/officeDocument/2006/relationships/tags" Target="../tags/tag217.xml"/><Relationship Id="rId15" Type="http://schemas.openxmlformats.org/officeDocument/2006/relationships/tags" Target="../tags/tag121.xml"/><Relationship Id="rId36" Type="http://schemas.openxmlformats.org/officeDocument/2006/relationships/tags" Target="../tags/tag142.xml"/><Relationship Id="rId57" Type="http://schemas.openxmlformats.org/officeDocument/2006/relationships/tags" Target="../tags/tag163.xml"/><Relationship Id="rId106" Type="http://schemas.openxmlformats.org/officeDocument/2006/relationships/tags" Target="../tags/tag21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49.xml"/><Relationship Id="rId21" Type="http://schemas.openxmlformats.org/officeDocument/2006/relationships/tags" Target="../tags/tag244.xml"/><Relationship Id="rId42" Type="http://schemas.openxmlformats.org/officeDocument/2006/relationships/tags" Target="../tags/tag265.xml"/><Relationship Id="rId47" Type="http://schemas.openxmlformats.org/officeDocument/2006/relationships/tags" Target="../tags/tag270.xml"/><Relationship Id="rId63" Type="http://schemas.openxmlformats.org/officeDocument/2006/relationships/tags" Target="../tags/tag286.xml"/><Relationship Id="rId68" Type="http://schemas.openxmlformats.org/officeDocument/2006/relationships/tags" Target="../tags/tag291.xml"/><Relationship Id="rId16" Type="http://schemas.openxmlformats.org/officeDocument/2006/relationships/tags" Target="../tags/tag239.xml"/><Relationship Id="rId11" Type="http://schemas.openxmlformats.org/officeDocument/2006/relationships/tags" Target="../tags/tag234.xml"/><Relationship Id="rId32" Type="http://schemas.openxmlformats.org/officeDocument/2006/relationships/tags" Target="../tags/tag255.xml"/><Relationship Id="rId37" Type="http://schemas.openxmlformats.org/officeDocument/2006/relationships/tags" Target="../tags/tag260.xml"/><Relationship Id="rId53" Type="http://schemas.openxmlformats.org/officeDocument/2006/relationships/tags" Target="../tags/tag276.xml"/><Relationship Id="rId58" Type="http://schemas.openxmlformats.org/officeDocument/2006/relationships/tags" Target="../tags/tag281.xml"/><Relationship Id="rId74" Type="http://schemas.openxmlformats.org/officeDocument/2006/relationships/tags" Target="../tags/tag297.xml"/><Relationship Id="rId79" Type="http://schemas.openxmlformats.org/officeDocument/2006/relationships/tags" Target="../tags/tag302.xml"/><Relationship Id="rId5" Type="http://schemas.openxmlformats.org/officeDocument/2006/relationships/tags" Target="../tags/tag228.xml"/><Relationship Id="rId61" Type="http://schemas.openxmlformats.org/officeDocument/2006/relationships/tags" Target="../tags/tag284.xml"/><Relationship Id="rId19" Type="http://schemas.openxmlformats.org/officeDocument/2006/relationships/tags" Target="../tags/tag24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tags" Target="../tags/tag250.xml"/><Relationship Id="rId30" Type="http://schemas.openxmlformats.org/officeDocument/2006/relationships/tags" Target="../tags/tag253.xml"/><Relationship Id="rId35" Type="http://schemas.openxmlformats.org/officeDocument/2006/relationships/tags" Target="../tags/tag258.xml"/><Relationship Id="rId43" Type="http://schemas.openxmlformats.org/officeDocument/2006/relationships/tags" Target="../tags/tag266.xml"/><Relationship Id="rId48" Type="http://schemas.openxmlformats.org/officeDocument/2006/relationships/tags" Target="../tags/tag271.xml"/><Relationship Id="rId56" Type="http://schemas.openxmlformats.org/officeDocument/2006/relationships/tags" Target="../tags/tag279.xml"/><Relationship Id="rId64" Type="http://schemas.openxmlformats.org/officeDocument/2006/relationships/tags" Target="../tags/tag287.xml"/><Relationship Id="rId69" Type="http://schemas.openxmlformats.org/officeDocument/2006/relationships/tags" Target="../tags/tag292.xml"/><Relationship Id="rId77" Type="http://schemas.openxmlformats.org/officeDocument/2006/relationships/tags" Target="../tags/tag300.xml"/><Relationship Id="rId8" Type="http://schemas.openxmlformats.org/officeDocument/2006/relationships/tags" Target="../tags/tag231.xml"/><Relationship Id="rId51" Type="http://schemas.openxmlformats.org/officeDocument/2006/relationships/tags" Target="../tags/tag274.xml"/><Relationship Id="rId72" Type="http://schemas.openxmlformats.org/officeDocument/2006/relationships/tags" Target="../tags/tag295.xml"/><Relationship Id="rId80" Type="http://schemas.openxmlformats.org/officeDocument/2006/relationships/tags" Target="../tags/tag303.xml"/><Relationship Id="rId3" Type="http://schemas.openxmlformats.org/officeDocument/2006/relationships/tags" Target="../tags/tag226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33" Type="http://schemas.openxmlformats.org/officeDocument/2006/relationships/tags" Target="../tags/tag256.xml"/><Relationship Id="rId38" Type="http://schemas.openxmlformats.org/officeDocument/2006/relationships/tags" Target="../tags/tag261.xml"/><Relationship Id="rId46" Type="http://schemas.openxmlformats.org/officeDocument/2006/relationships/tags" Target="../tags/tag269.xml"/><Relationship Id="rId59" Type="http://schemas.openxmlformats.org/officeDocument/2006/relationships/tags" Target="../tags/tag282.xml"/><Relationship Id="rId67" Type="http://schemas.openxmlformats.org/officeDocument/2006/relationships/tags" Target="../tags/tag290.xml"/><Relationship Id="rId20" Type="http://schemas.openxmlformats.org/officeDocument/2006/relationships/tags" Target="../tags/tag243.xml"/><Relationship Id="rId41" Type="http://schemas.openxmlformats.org/officeDocument/2006/relationships/tags" Target="../tags/tag264.xml"/><Relationship Id="rId54" Type="http://schemas.openxmlformats.org/officeDocument/2006/relationships/tags" Target="../tags/tag277.xml"/><Relationship Id="rId62" Type="http://schemas.openxmlformats.org/officeDocument/2006/relationships/tags" Target="../tags/tag285.xml"/><Relationship Id="rId70" Type="http://schemas.openxmlformats.org/officeDocument/2006/relationships/tags" Target="../tags/tag293.xml"/><Relationship Id="rId75" Type="http://schemas.openxmlformats.org/officeDocument/2006/relationships/tags" Target="../tags/tag298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tags" Target="../tags/tag251.xml"/><Relationship Id="rId36" Type="http://schemas.openxmlformats.org/officeDocument/2006/relationships/tags" Target="../tags/tag259.xml"/><Relationship Id="rId49" Type="http://schemas.openxmlformats.org/officeDocument/2006/relationships/tags" Target="../tags/tag272.xml"/><Relationship Id="rId57" Type="http://schemas.openxmlformats.org/officeDocument/2006/relationships/tags" Target="../tags/tag280.xml"/><Relationship Id="rId10" Type="http://schemas.openxmlformats.org/officeDocument/2006/relationships/tags" Target="../tags/tag233.xml"/><Relationship Id="rId31" Type="http://schemas.openxmlformats.org/officeDocument/2006/relationships/tags" Target="../tags/tag254.xml"/><Relationship Id="rId44" Type="http://schemas.openxmlformats.org/officeDocument/2006/relationships/tags" Target="../tags/tag267.xml"/><Relationship Id="rId52" Type="http://schemas.openxmlformats.org/officeDocument/2006/relationships/tags" Target="../tags/tag275.xml"/><Relationship Id="rId60" Type="http://schemas.openxmlformats.org/officeDocument/2006/relationships/tags" Target="../tags/tag283.xml"/><Relationship Id="rId65" Type="http://schemas.openxmlformats.org/officeDocument/2006/relationships/tags" Target="../tags/tag288.xml"/><Relationship Id="rId73" Type="http://schemas.openxmlformats.org/officeDocument/2006/relationships/tags" Target="../tags/tag296.xml"/><Relationship Id="rId78" Type="http://schemas.openxmlformats.org/officeDocument/2006/relationships/tags" Target="../tags/tag301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39" Type="http://schemas.openxmlformats.org/officeDocument/2006/relationships/tags" Target="../tags/tag262.xml"/><Relationship Id="rId34" Type="http://schemas.openxmlformats.org/officeDocument/2006/relationships/tags" Target="../tags/tag257.xml"/><Relationship Id="rId50" Type="http://schemas.openxmlformats.org/officeDocument/2006/relationships/tags" Target="../tags/tag273.xml"/><Relationship Id="rId55" Type="http://schemas.openxmlformats.org/officeDocument/2006/relationships/tags" Target="../tags/tag278.xml"/><Relationship Id="rId76" Type="http://schemas.openxmlformats.org/officeDocument/2006/relationships/tags" Target="../tags/tag299.xml"/><Relationship Id="rId7" Type="http://schemas.openxmlformats.org/officeDocument/2006/relationships/tags" Target="../tags/tag230.xml"/><Relationship Id="rId71" Type="http://schemas.openxmlformats.org/officeDocument/2006/relationships/tags" Target="../tags/tag294.xml"/><Relationship Id="rId2" Type="http://schemas.openxmlformats.org/officeDocument/2006/relationships/tags" Target="../tags/tag225.xml"/><Relationship Id="rId29" Type="http://schemas.openxmlformats.org/officeDocument/2006/relationships/tags" Target="../tags/tag252.xml"/><Relationship Id="rId24" Type="http://schemas.openxmlformats.org/officeDocument/2006/relationships/tags" Target="../tags/tag247.xml"/><Relationship Id="rId40" Type="http://schemas.openxmlformats.org/officeDocument/2006/relationships/tags" Target="../tags/tag263.xml"/><Relationship Id="rId45" Type="http://schemas.openxmlformats.org/officeDocument/2006/relationships/tags" Target="../tags/tag268.xml"/><Relationship Id="rId66" Type="http://schemas.openxmlformats.org/officeDocument/2006/relationships/tags" Target="../tags/tag28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420.xml"/><Relationship Id="rId21" Type="http://schemas.openxmlformats.org/officeDocument/2006/relationships/tags" Target="../tags/tag324.xml"/><Relationship Id="rId42" Type="http://schemas.openxmlformats.org/officeDocument/2006/relationships/tags" Target="../tags/tag345.xml"/><Relationship Id="rId63" Type="http://schemas.openxmlformats.org/officeDocument/2006/relationships/tags" Target="../tags/tag366.xml"/><Relationship Id="rId84" Type="http://schemas.openxmlformats.org/officeDocument/2006/relationships/tags" Target="../tags/tag387.xml"/><Relationship Id="rId138" Type="http://schemas.openxmlformats.org/officeDocument/2006/relationships/tags" Target="../tags/tag441.xml"/><Relationship Id="rId107" Type="http://schemas.openxmlformats.org/officeDocument/2006/relationships/tags" Target="../tags/tag410.xml"/><Relationship Id="rId11" Type="http://schemas.openxmlformats.org/officeDocument/2006/relationships/tags" Target="../tags/tag314.xml"/><Relationship Id="rId32" Type="http://schemas.openxmlformats.org/officeDocument/2006/relationships/tags" Target="../tags/tag335.xml"/><Relationship Id="rId53" Type="http://schemas.openxmlformats.org/officeDocument/2006/relationships/tags" Target="../tags/tag356.xml"/><Relationship Id="rId74" Type="http://schemas.openxmlformats.org/officeDocument/2006/relationships/tags" Target="../tags/tag377.xml"/><Relationship Id="rId128" Type="http://schemas.openxmlformats.org/officeDocument/2006/relationships/tags" Target="../tags/tag431.xml"/><Relationship Id="rId5" Type="http://schemas.openxmlformats.org/officeDocument/2006/relationships/tags" Target="../tags/tag308.xml"/><Relationship Id="rId90" Type="http://schemas.openxmlformats.org/officeDocument/2006/relationships/tags" Target="../tags/tag393.xml"/><Relationship Id="rId95" Type="http://schemas.openxmlformats.org/officeDocument/2006/relationships/tags" Target="../tags/tag398.xml"/><Relationship Id="rId22" Type="http://schemas.openxmlformats.org/officeDocument/2006/relationships/tags" Target="../tags/tag325.xml"/><Relationship Id="rId27" Type="http://schemas.openxmlformats.org/officeDocument/2006/relationships/tags" Target="../tags/tag330.xml"/><Relationship Id="rId43" Type="http://schemas.openxmlformats.org/officeDocument/2006/relationships/tags" Target="../tags/tag346.xml"/><Relationship Id="rId48" Type="http://schemas.openxmlformats.org/officeDocument/2006/relationships/tags" Target="../tags/tag351.xml"/><Relationship Id="rId64" Type="http://schemas.openxmlformats.org/officeDocument/2006/relationships/tags" Target="../tags/tag367.xml"/><Relationship Id="rId69" Type="http://schemas.openxmlformats.org/officeDocument/2006/relationships/tags" Target="../tags/tag372.xml"/><Relationship Id="rId113" Type="http://schemas.openxmlformats.org/officeDocument/2006/relationships/tags" Target="../tags/tag416.xml"/><Relationship Id="rId118" Type="http://schemas.openxmlformats.org/officeDocument/2006/relationships/tags" Target="../tags/tag421.xml"/><Relationship Id="rId134" Type="http://schemas.openxmlformats.org/officeDocument/2006/relationships/tags" Target="../tags/tag437.xml"/><Relationship Id="rId139" Type="http://schemas.openxmlformats.org/officeDocument/2006/relationships/tags" Target="../tags/tag442.xml"/><Relationship Id="rId80" Type="http://schemas.openxmlformats.org/officeDocument/2006/relationships/tags" Target="../tags/tag383.xml"/><Relationship Id="rId85" Type="http://schemas.openxmlformats.org/officeDocument/2006/relationships/tags" Target="../tags/tag388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33" Type="http://schemas.openxmlformats.org/officeDocument/2006/relationships/tags" Target="../tags/tag336.xml"/><Relationship Id="rId38" Type="http://schemas.openxmlformats.org/officeDocument/2006/relationships/tags" Target="../tags/tag341.xml"/><Relationship Id="rId59" Type="http://schemas.openxmlformats.org/officeDocument/2006/relationships/tags" Target="../tags/tag362.xml"/><Relationship Id="rId103" Type="http://schemas.openxmlformats.org/officeDocument/2006/relationships/tags" Target="../tags/tag406.xml"/><Relationship Id="rId108" Type="http://schemas.openxmlformats.org/officeDocument/2006/relationships/tags" Target="../tags/tag411.xml"/><Relationship Id="rId124" Type="http://schemas.openxmlformats.org/officeDocument/2006/relationships/tags" Target="../tags/tag427.xml"/><Relationship Id="rId129" Type="http://schemas.openxmlformats.org/officeDocument/2006/relationships/tags" Target="../tags/tag432.xml"/><Relationship Id="rId54" Type="http://schemas.openxmlformats.org/officeDocument/2006/relationships/tags" Target="../tags/tag357.xml"/><Relationship Id="rId70" Type="http://schemas.openxmlformats.org/officeDocument/2006/relationships/tags" Target="../tags/tag373.xml"/><Relationship Id="rId75" Type="http://schemas.openxmlformats.org/officeDocument/2006/relationships/tags" Target="../tags/tag378.xml"/><Relationship Id="rId91" Type="http://schemas.openxmlformats.org/officeDocument/2006/relationships/tags" Target="../tags/tag394.xml"/><Relationship Id="rId96" Type="http://schemas.openxmlformats.org/officeDocument/2006/relationships/tags" Target="../tags/tag399.xml"/><Relationship Id="rId140" Type="http://schemas.openxmlformats.org/officeDocument/2006/relationships/tags" Target="../tags/tag443.xml"/><Relationship Id="rId145" Type="http://schemas.openxmlformats.org/officeDocument/2006/relationships/slideLayout" Target="../slideLayouts/slideLayout2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23" Type="http://schemas.openxmlformats.org/officeDocument/2006/relationships/tags" Target="../tags/tag326.xml"/><Relationship Id="rId28" Type="http://schemas.openxmlformats.org/officeDocument/2006/relationships/tags" Target="../tags/tag331.xml"/><Relationship Id="rId49" Type="http://schemas.openxmlformats.org/officeDocument/2006/relationships/tags" Target="../tags/tag352.xml"/><Relationship Id="rId114" Type="http://schemas.openxmlformats.org/officeDocument/2006/relationships/tags" Target="../tags/tag417.xml"/><Relationship Id="rId119" Type="http://schemas.openxmlformats.org/officeDocument/2006/relationships/tags" Target="../tags/tag422.xml"/><Relationship Id="rId44" Type="http://schemas.openxmlformats.org/officeDocument/2006/relationships/tags" Target="../tags/tag347.xml"/><Relationship Id="rId60" Type="http://schemas.openxmlformats.org/officeDocument/2006/relationships/tags" Target="../tags/tag363.xml"/><Relationship Id="rId65" Type="http://schemas.openxmlformats.org/officeDocument/2006/relationships/tags" Target="../tags/tag368.xml"/><Relationship Id="rId81" Type="http://schemas.openxmlformats.org/officeDocument/2006/relationships/tags" Target="../tags/tag384.xml"/><Relationship Id="rId86" Type="http://schemas.openxmlformats.org/officeDocument/2006/relationships/tags" Target="../tags/tag389.xml"/><Relationship Id="rId130" Type="http://schemas.openxmlformats.org/officeDocument/2006/relationships/tags" Target="../tags/tag433.xml"/><Relationship Id="rId135" Type="http://schemas.openxmlformats.org/officeDocument/2006/relationships/tags" Target="../tags/tag438.xml"/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39" Type="http://schemas.openxmlformats.org/officeDocument/2006/relationships/tags" Target="../tags/tag342.xml"/><Relationship Id="rId109" Type="http://schemas.openxmlformats.org/officeDocument/2006/relationships/tags" Target="../tags/tag412.xml"/><Relationship Id="rId34" Type="http://schemas.openxmlformats.org/officeDocument/2006/relationships/tags" Target="../tags/tag337.xml"/><Relationship Id="rId50" Type="http://schemas.openxmlformats.org/officeDocument/2006/relationships/tags" Target="../tags/tag353.xml"/><Relationship Id="rId55" Type="http://schemas.openxmlformats.org/officeDocument/2006/relationships/tags" Target="../tags/tag358.xml"/><Relationship Id="rId76" Type="http://schemas.openxmlformats.org/officeDocument/2006/relationships/tags" Target="../tags/tag379.xml"/><Relationship Id="rId97" Type="http://schemas.openxmlformats.org/officeDocument/2006/relationships/tags" Target="../tags/tag400.xml"/><Relationship Id="rId104" Type="http://schemas.openxmlformats.org/officeDocument/2006/relationships/tags" Target="../tags/tag407.xml"/><Relationship Id="rId120" Type="http://schemas.openxmlformats.org/officeDocument/2006/relationships/tags" Target="../tags/tag423.xml"/><Relationship Id="rId125" Type="http://schemas.openxmlformats.org/officeDocument/2006/relationships/tags" Target="../tags/tag428.xml"/><Relationship Id="rId141" Type="http://schemas.openxmlformats.org/officeDocument/2006/relationships/tags" Target="../tags/tag444.xml"/><Relationship Id="rId7" Type="http://schemas.openxmlformats.org/officeDocument/2006/relationships/tags" Target="../tags/tag310.xml"/><Relationship Id="rId71" Type="http://schemas.openxmlformats.org/officeDocument/2006/relationships/tags" Target="../tags/tag374.xml"/><Relationship Id="rId92" Type="http://schemas.openxmlformats.org/officeDocument/2006/relationships/tags" Target="../tags/tag395.xml"/><Relationship Id="rId2" Type="http://schemas.openxmlformats.org/officeDocument/2006/relationships/tags" Target="../tags/tag305.xml"/><Relationship Id="rId29" Type="http://schemas.openxmlformats.org/officeDocument/2006/relationships/tags" Target="../tags/tag332.xml"/><Relationship Id="rId24" Type="http://schemas.openxmlformats.org/officeDocument/2006/relationships/tags" Target="../tags/tag327.xml"/><Relationship Id="rId40" Type="http://schemas.openxmlformats.org/officeDocument/2006/relationships/tags" Target="../tags/tag343.xml"/><Relationship Id="rId45" Type="http://schemas.openxmlformats.org/officeDocument/2006/relationships/tags" Target="../tags/tag348.xml"/><Relationship Id="rId66" Type="http://schemas.openxmlformats.org/officeDocument/2006/relationships/tags" Target="../tags/tag369.xml"/><Relationship Id="rId87" Type="http://schemas.openxmlformats.org/officeDocument/2006/relationships/tags" Target="../tags/tag390.xml"/><Relationship Id="rId110" Type="http://schemas.openxmlformats.org/officeDocument/2006/relationships/tags" Target="../tags/tag413.xml"/><Relationship Id="rId115" Type="http://schemas.openxmlformats.org/officeDocument/2006/relationships/tags" Target="../tags/tag418.xml"/><Relationship Id="rId131" Type="http://schemas.openxmlformats.org/officeDocument/2006/relationships/tags" Target="../tags/tag434.xml"/><Relationship Id="rId136" Type="http://schemas.openxmlformats.org/officeDocument/2006/relationships/tags" Target="../tags/tag439.xml"/><Relationship Id="rId61" Type="http://schemas.openxmlformats.org/officeDocument/2006/relationships/tags" Target="../tags/tag364.xml"/><Relationship Id="rId82" Type="http://schemas.openxmlformats.org/officeDocument/2006/relationships/tags" Target="../tags/tag385.xml"/><Relationship Id="rId19" Type="http://schemas.openxmlformats.org/officeDocument/2006/relationships/tags" Target="../tags/tag322.xml"/><Relationship Id="rId14" Type="http://schemas.openxmlformats.org/officeDocument/2006/relationships/tags" Target="../tags/tag317.xml"/><Relationship Id="rId30" Type="http://schemas.openxmlformats.org/officeDocument/2006/relationships/tags" Target="../tags/tag333.xml"/><Relationship Id="rId35" Type="http://schemas.openxmlformats.org/officeDocument/2006/relationships/tags" Target="../tags/tag338.xml"/><Relationship Id="rId56" Type="http://schemas.openxmlformats.org/officeDocument/2006/relationships/tags" Target="../tags/tag359.xml"/><Relationship Id="rId77" Type="http://schemas.openxmlformats.org/officeDocument/2006/relationships/tags" Target="../tags/tag380.xml"/><Relationship Id="rId100" Type="http://schemas.openxmlformats.org/officeDocument/2006/relationships/tags" Target="../tags/tag403.xml"/><Relationship Id="rId105" Type="http://schemas.openxmlformats.org/officeDocument/2006/relationships/tags" Target="../tags/tag408.xml"/><Relationship Id="rId126" Type="http://schemas.openxmlformats.org/officeDocument/2006/relationships/tags" Target="../tags/tag429.xml"/><Relationship Id="rId8" Type="http://schemas.openxmlformats.org/officeDocument/2006/relationships/tags" Target="../tags/tag311.xml"/><Relationship Id="rId51" Type="http://schemas.openxmlformats.org/officeDocument/2006/relationships/tags" Target="../tags/tag354.xml"/><Relationship Id="rId72" Type="http://schemas.openxmlformats.org/officeDocument/2006/relationships/tags" Target="../tags/tag375.xml"/><Relationship Id="rId93" Type="http://schemas.openxmlformats.org/officeDocument/2006/relationships/tags" Target="../tags/tag396.xml"/><Relationship Id="rId98" Type="http://schemas.openxmlformats.org/officeDocument/2006/relationships/tags" Target="../tags/tag401.xml"/><Relationship Id="rId121" Type="http://schemas.openxmlformats.org/officeDocument/2006/relationships/tags" Target="../tags/tag424.xml"/><Relationship Id="rId142" Type="http://schemas.openxmlformats.org/officeDocument/2006/relationships/tags" Target="../tags/tag445.xml"/><Relationship Id="rId3" Type="http://schemas.openxmlformats.org/officeDocument/2006/relationships/tags" Target="../tags/tag306.xml"/><Relationship Id="rId25" Type="http://schemas.openxmlformats.org/officeDocument/2006/relationships/tags" Target="../tags/tag328.xml"/><Relationship Id="rId46" Type="http://schemas.openxmlformats.org/officeDocument/2006/relationships/tags" Target="../tags/tag349.xml"/><Relationship Id="rId67" Type="http://schemas.openxmlformats.org/officeDocument/2006/relationships/tags" Target="../tags/tag370.xml"/><Relationship Id="rId116" Type="http://schemas.openxmlformats.org/officeDocument/2006/relationships/tags" Target="../tags/tag419.xml"/><Relationship Id="rId137" Type="http://schemas.openxmlformats.org/officeDocument/2006/relationships/tags" Target="../tags/tag440.xml"/><Relationship Id="rId20" Type="http://schemas.openxmlformats.org/officeDocument/2006/relationships/tags" Target="../tags/tag323.xml"/><Relationship Id="rId41" Type="http://schemas.openxmlformats.org/officeDocument/2006/relationships/tags" Target="../tags/tag344.xml"/><Relationship Id="rId62" Type="http://schemas.openxmlformats.org/officeDocument/2006/relationships/tags" Target="../tags/tag365.xml"/><Relationship Id="rId83" Type="http://schemas.openxmlformats.org/officeDocument/2006/relationships/tags" Target="../tags/tag386.xml"/><Relationship Id="rId88" Type="http://schemas.openxmlformats.org/officeDocument/2006/relationships/tags" Target="../tags/tag391.xml"/><Relationship Id="rId111" Type="http://schemas.openxmlformats.org/officeDocument/2006/relationships/tags" Target="../tags/tag414.xml"/><Relationship Id="rId132" Type="http://schemas.openxmlformats.org/officeDocument/2006/relationships/tags" Target="../tags/tag435.xml"/><Relationship Id="rId15" Type="http://schemas.openxmlformats.org/officeDocument/2006/relationships/tags" Target="../tags/tag318.xml"/><Relationship Id="rId36" Type="http://schemas.openxmlformats.org/officeDocument/2006/relationships/tags" Target="../tags/tag339.xml"/><Relationship Id="rId57" Type="http://schemas.openxmlformats.org/officeDocument/2006/relationships/tags" Target="../tags/tag360.xml"/><Relationship Id="rId106" Type="http://schemas.openxmlformats.org/officeDocument/2006/relationships/tags" Target="../tags/tag409.xml"/><Relationship Id="rId127" Type="http://schemas.openxmlformats.org/officeDocument/2006/relationships/tags" Target="../tags/tag430.xml"/><Relationship Id="rId10" Type="http://schemas.openxmlformats.org/officeDocument/2006/relationships/tags" Target="../tags/tag313.xml"/><Relationship Id="rId31" Type="http://schemas.openxmlformats.org/officeDocument/2006/relationships/tags" Target="../tags/tag334.xml"/><Relationship Id="rId52" Type="http://schemas.openxmlformats.org/officeDocument/2006/relationships/tags" Target="../tags/tag355.xml"/><Relationship Id="rId73" Type="http://schemas.openxmlformats.org/officeDocument/2006/relationships/tags" Target="../tags/tag376.xml"/><Relationship Id="rId78" Type="http://schemas.openxmlformats.org/officeDocument/2006/relationships/tags" Target="../tags/tag381.xml"/><Relationship Id="rId94" Type="http://schemas.openxmlformats.org/officeDocument/2006/relationships/tags" Target="../tags/tag397.xml"/><Relationship Id="rId99" Type="http://schemas.openxmlformats.org/officeDocument/2006/relationships/tags" Target="../tags/tag402.xml"/><Relationship Id="rId101" Type="http://schemas.openxmlformats.org/officeDocument/2006/relationships/tags" Target="../tags/tag404.xml"/><Relationship Id="rId122" Type="http://schemas.openxmlformats.org/officeDocument/2006/relationships/tags" Target="../tags/tag425.xml"/><Relationship Id="rId143" Type="http://schemas.openxmlformats.org/officeDocument/2006/relationships/tags" Target="../tags/tag446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26" Type="http://schemas.openxmlformats.org/officeDocument/2006/relationships/tags" Target="../tags/tag329.xml"/><Relationship Id="rId47" Type="http://schemas.openxmlformats.org/officeDocument/2006/relationships/tags" Target="../tags/tag350.xml"/><Relationship Id="rId68" Type="http://schemas.openxmlformats.org/officeDocument/2006/relationships/tags" Target="../tags/tag371.xml"/><Relationship Id="rId89" Type="http://schemas.openxmlformats.org/officeDocument/2006/relationships/tags" Target="../tags/tag392.xml"/><Relationship Id="rId112" Type="http://schemas.openxmlformats.org/officeDocument/2006/relationships/tags" Target="../tags/tag415.xml"/><Relationship Id="rId133" Type="http://schemas.openxmlformats.org/officeDocument/2006/relationships/tags" Target="../tags/tag436.xml"/><Relationship Id="rId16" Type="http://schemas.openxmlformats.org/officeDocument/2006/relationships/tags" Target="../tags/tag319.xml"/><Relationship Id="rId37" Type="http://schemas.openxmlformats.org/officeDocument/2006/relationships/tags" Target="../tags/tag340.xml"/><Relationship Id="rId58" Type="http://schemas.openxmlformats.org/officeDocument/2006/relationships/tags" Target="../tags/tag361.xml"/><Relationship Id="rId79" Type="http://schemas.openxmlformats.org/officeDocument/2006/relationships/tags" Target="../tags/tag382.xml"/><Relationship Id="rId102" Type="http://schemas.openxmlformats.org/officeDocument/2006/relationships/tags" Target="../tags/tag405.xml"/><Relationship Id="rId123" Type="http://schemas.openxmlformats.org/officeDocument/2006/relationships/tags" Target="../tags/tag426.xml"/><Relationship Id="rId144" Type="http://schemas.openxmlformats.org/officeDocument/2006/relationships/tags" Target="../tags/tag44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473.xml"/><Relationship Id="rId117" Type="http://schemas.openxmlformats.org/officeDocument/2006/relationships/tags" Target="../tags/tag564.xml"/><Relationship Id="rId21" Type="http://schemas.openxmlformats.org/officeDocument/2006/relationships/tags" Target="../tags/tag468.xml"/><Relationship Id="rId42" Type="http://schemas.openxmlformats.org/officeDocument/2006/relationships/tags" Target="../tags/tag489.xml"/><Relationship Id="rId47" Type="http://schemas.openxmlformats.org/officeDocument/2006/relationships/tags" Target="../tags/tag494.xml"/><Relationship Id="rId63" Type="http://schemas.openxmlformats.org/officeDocument/2006/relationships/tags" Target="../tags/tag510.xml"/><Relationship Id="rId68" Type="http://schemas.openxmlformats.org/officeDocument/2006/relationships/tags" Target="../tags/tag515.xml"/><Relationship Id="rId84" Type="http://schemas.openxmlformats.org/officeDocument/2006/relationships/tags" Target="../tags/tag531.xml"/><Relationship Id="rId89" Type="http://schemas.openxmlformats.org/officeDocument/2006/relationships/tags" Target="../tags/tag536.xml"/><Relationship Id="rId112" Type="http://schemas.openxmlformats.org/officeDocument/2006/relationships/tags" Target="../tags/tag559.xml"/><Relationship Id="rId16" Type="http://schemas.openxmlformats.org/officeDocument/2006/relationships/tags" Target="../tags/tag463.xml"/><Relationship Id="rId107" Type="http://schemas.openxmlformats.org/officeDocument/2006/relationships/tags" Target="../tags/tag554.xml"/><Relationship Id="rId11" Type="http://schemas.openxmlformats.org/officeDocument/2006/relationships/tags" Target="../tags/tag458.xml"/><Relationship Id="rId32" Type="http://schemas.openxmlformats.org/officeDocument/2006/relationships/tags" Target="../tags/tag479.xml"/><Relationship Id="rId37" Type="http://schemas.openxmlformats.org/officeDocument/2006/relationships/tags" Target="../tags/tag484.xml"/><Relationship Id="rId53" Type="http://schemas.openxmlformats.org/officeDocument/2006/relationships/tags" Target="../tags/tag500.xml"/><Relationship Id="rId58" Type="http://schemas.openxmlformats.org/officeDocument/2006/relationships/tags" Target="../tags/tag505.xml"/><Relationship Id="rId74" Type="http://schemas.openxmlformats.org/officeDocument/2006/relationships/tags" Target="../tags/tag521.xml"/><Relationship Id="rId79" Type="http://schemas.openxmlformats.org/officeDocument/2006/relationships/tags" Target="../tags/tag526.xml"/><Relationship Id="rId102" Type="http://schemas.openxmlformats.org/officeDocument/2006/relationships/tags" Target="../tags/tag549.xml"/><Relationship Id="rId123" Type="http://schemas.openxmlformats.org/officeDocument/2006/relationships/tags" Target="../tags/tag570.xml"/><Relationship Id="rId5" Type="http://schemas.openxmlformats.org/officeDocument/2006/relationships/tags" Target="../tags/tag452.xml"/><Relationship Id="rId90" Type="http://schemas.openxmlformats.org/officeDocument/2006/relationships/tags" Target="../tags/tag537.xml"/><Relationship Id="rId95" Type="http://schemas.openxmlformats.org/officeDocument/2006/relationships/tags" Target="../tags/tag542.xml"/><Relationship Id="rId22" Type="http://schemas.openxmlformats.org/officeDocument/2006/relationships/tags" Target="../tags/tag469.xml"/><Relationship Id="rId27" Type="http://schemas.openxmlformats.org/officeDocument/2006/relationships/tags" Target="../tags/tag474.xml"/><Relationship Id="rId43" Type="http://schemas.openxmlformats.org/officeDocument/2006/relationships/tags" Target="../tags/tag490.xml"/><Relationship Id="rId48" Type="http://schemas.openxmlformats.org/officeDocument/2006/relationships/tags" Target="../tags/tag495.xml"/><Relationship Id="rId64" Type="http://schemas.openxmlformats.org/officeDocument/2006/relationships/tags" Target="../tags/tag511.xml"/><Relationship Id="rId69" Type="http://schemas.openxmlformats.org/officeDocument/2006/relationships/tags" Target="../tags/tag516.xml"/><Relationship Id="rId113" Type="http://schemas.openxmlformats.org/officeDocument/2006/relationships/tags" Target="../tags/tag560.xml"/><Relationship Id="rId118" Type="http://schemas.openxmlformats.org/officeDocument/2006/relationships/tags" Target="../tags/tag565.xml"/><Relationship Id="rId80" Type="http://schemas.openxmlformats.org/officeDocument/2006/relationships/tags" Target="../tags/tag527.xml"/><Relationship Id="rId85" Type="http://schemas.openxmlformats.org/officeDocument/2006/relationships/tags" Target="../tags/tag532.xml"/><Relationship Id="rId12" Type="http://schemas.openxmlformats.org/officeDocument/2006/relationships/tags" Target="../tags/tag459.xml"/><Relationship Id="rId17" Type="http://schemas.openxmlformats.org/officeDocument/2006/relationships/tags" Target="../tags/tag464.xml"/><Relationship Id="rId33" Type="http://schemas.openxmlformats.org/officeDocument/2006/relationships/tags" Target="../tags/tag480.xml"/><Relationship Id="rId38" Type="http://schemas.openxmlformats.org/officeDocument/2006/relationships/tags" Target="../tags/tag485.xml"/><Relationship Id="rId59" Type="http://schemas.openxmlformats.org/officeDocument/2006/relationships/tags" Target="../tags/tag506.xml"/><Relationship Id="rId103" Type="http://schemas.openxmlformats.org/officeDocument/2006/relationships/tags" Target="../tags/tag550.xml"/><Relationship Id="rId108" Type="http://schemas.openxmlformats.org/officeDocument/2006/relationships/tags" Target="../tags/tag555.xml"/><Relationship Id="rId124" Type="http://schemas.openxmlformats.org/officeDocument/2006/relationships/tags" Target="../tags/tag571.xml"/><Relationship Id="rId54" Type="http://schemas.openxmlformats.org/officeDocument/2006/relationships/tags" Target="../tags/tag501.xml"/><Relationship Id="rId70" Type="http://schemas.openxmlformats.org/officeDocument/2006/relationships/tags" Target="../tags/tag517.xml"/><Relationship Id="rId75" Type="http://schemas.openxmlformats.org/officeDocument/2006/relationships/tags" Target="../tags/tag522.xml"/><Relationship Id="rId91" Type="http://schemas.openxmlformats.org/officeDocument/2006/relationships/tags" Target="../tags/tag538.xml"/><Relationship Id="rId96" Type="http://schemas.openxmlformats.org/officeDocument/2006/relationships/tags" Target="../tags/tag543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23" Type="http://schemas.openxmlformats.org/officeDocument/2006/relationships/tags" Target="../tags/tag470.xml"/><Relationship Id="rId28" Type="http://schemas.openxmlformats.org/officeDocument/2006/relationships/tags" Target="../tags/tag475.xml"/><Relationship Id="rId49" Type="http://schemas.openxmlformats.org/officeDocument/2006/relationships/tags" Target="../tags/tag496.xml"/><Relationship Id="rId114" Type="http://schemas.openxmlformats.org/officeDocument/2006/relationships/tags" Target="../tags/tag561.xml"/><Relationship Id="rId119" Type="http://schemas.openxmlformats.org/officeDocument/2006/relationships/tags" Target="../tags/tag566.xml"/><Relationship Id="rId44" Type="http://schemas.openxmlformats.org/officeDocument/2006/relationships/tags" Target="../tags/tag491.xml"/><Relationship Id="rId60" Type="http://schemas.openxmlformats.org/officeDocument/2006/relationships/tags" Target="../tags/tag507.xml"/><Relationship Id="rId65" Type="http://schemas.openxmlformats.org/officeDocument/2006/relationships/tags" Target="../tags/tag512.xml"/><Relationship Id="rId81" Type="http://schemas.openxmlformats.org/officeDocument/2006/relationships/tags" Target="../tags/tag528.xml"/><Relationship Id="rId86" Type="http://schemas.openxmlformats.org/officeDocument/2006/relationships/tags" Target="../tags/tag533.xml"/><Relationship Id="rId13" Type="http://schemas.openxmlformats.org/officeDocument/2006/relationships/tags" Target="../tags/tag460.xml"/><Relationship Id="rId18" Type="http://schemas.openxmlformats.org/officeDocument/2006/relationships/tags" Target="../tags/tag465.xml"/><Relationship Id="rId39" Type="http://schemas.openxmlformats.org/officeDocument/2006/relationships/tags" Target="../tags/tag486.xml"/><Relationship Id="rId109" Type="http://schemas.openxmlformats.org/officeDocument/2006/relationships/tags" Target="../tags/tag556.xml"/><Relationship Id="rId34" Type="http://schemas.openxmlformats.org/officeDocument/2006/relationships/tags" Target="../tags/tag481.xml"/><Relationship Id="rId50" Type="http://schemas.openxmlformats.org/officeDocument/2006/relationships/tags" Target="../tags/tag497.xml"/><Relationship Id="rId55" Type="http://schemas.openxmlformats.org/officeDocument/2006/relationships/tags" Target="../tags/tag502.xml"/><Relationship Id="rId76" Type="http://schemas.openxmlformats.org/officeDocument/2006/relationships/tags" Target="../tags/tag523.xml"/><Relationship Id="rId97" Type="http://schemas.openxmlformats.org/officeDocument/2006/relationships/tags" Target="../tags/tag544.xml"/><Relationship Id="rId104" Type="http://schemas.openxmlformats.org/officeDocument/2006/relationships/tags" Target="../tags/tag551.xml"/><Relationship Id="rId120" Type="http://schemas.openxmlformats.org/officeDocument/2006/relationships/tags" Target="../tags/tag567.xml"/><Relationship Id="rId125" Type="http://schemas.openxmlformats.org/officeDocument/2006/relationships/tags" Target="../tags/tag572.xml"/><Relationship Id="rId7" Type="http://schemas.openxmlformats.org/officeDocument/2006/relationships/tags" Target="../tags/tag454.xml"/><Relationship Id="rId71" Type="http://schemas.openxmlformats.org/officeDocument/2006/relationships/tags" Target="../tags/tag518.xml"/><Relationship Id="rId92" Type="http://schemas.openxmlformats.org/officeDocument/2006/relationships/tags" Target="../tags/tag539.xml"/><Relationship Id="rId2" Type="http://schemas.openxmlformats.org/officeDocument/2006/relationships/tags" Target="../tags/tag449.xml"/><Relationship Id="rId29" Type="http://schemas.openxmlformats.org/officeDocument/2006/relationships/tags" Target="../tags/tag476.xml"/><Relationship Id="rId24" Type="http://schemas.openxmlformats.org/officeDocument/2006/relationships/tags" Target="../tags/tag471.xml"/><Relationship Id="rId40" Type="http://schemas.openxmlformats.org/officeDocument/2006/relationships/tags" Target="../tags/tag487.xml"/><Relationship Id="rId45" Type="http://schemas.openxmlformats.org/officeDocument/2006/relationships/tags" Target="../tags/tag492.xml"/><Relationship Id="rId66" Type="http://schemas.openxmlformats.org/officeDocument/2006/relationships/tags" Target="../tags/tag513.xml"/><Relationship Id="rId87" Type="http://schemas.openxmlformats.org/officeDocument/2006/relationships/tags" Target="../tags/tag534.xml"/><Relationship Id="rId110" Type="http://schemas.openxmlformats.org/officeDocument/2006/relationships/tags" Target="../tags/tag557.xml"/><Relationship Id="rId115" Type="http://schemas.openxmlformats.org/officeDocument/2006/relationships/tags" Target="../tags/tag562.xml"/><Relationship Id="rId61" Type="http://schemas.openxmlformats.org/officeDocument/2006/relationships/tags" Target="../tags/tag508.xml"/><Relationship Id="rId82" Type="http://schemas.openxmlformats.org/officeDocument/2006/relationships/tags" Target="../tags/tag529.xml"/><Relationship Id="rId19" Type="http://schemas.openxmlformats.org/officeDocument/2006/relationships/tags" Target="../tags/tag466.xml"/><Relationship Id="rId14" Type="http://schemas.openxmlformats.org/officeDocument/2006/relationships/tags" Target="../tags/tag461.xml"/><Relationship Id="rId30" Type="http://schemas.openxmlformats.org/officeDocument/2006/relationships/tags" Target="../tags/tag477.xml"/><Relationship Id="rId35" Type="http://schemas.openxmlformats.org/officeDocument/2006/relationships/tags" Target="../tags/tag482.xml"/><Relationship Id="rId56" Type="http://schemas.openxmlformats.org/officeDocument/2006/relationships/tags" Target="../tags/tag503.xml"/><Relationship Id="rId77" Type="http://schemas.openxmlformats.org/officeDocument/2006/relationships/tags" Target="../tags/tag524.xml"/><Relationship Id="rId100" Type="http://schemas.openxmlformats.org/officeDocument/2006/relationships/tags" Target="../tags/tag547.xml"/><Relationship Id="rId105" Type="http://schemas.openxmlformats.org/officeDocument/2006/relationships/tags" Target="../tags/tag552.xml"/><Relationship Id="rId126" Type="http://schemas.openxmlformats.org/officeDocument/2006/relationships/slideLayout" Target="../slideLayouts/slideLayout2.xml"/><Relationship Id="rId8" Type="http://schemas.openxmlformats.org/officeDocument/2006/relationships/tags" Target="../tags/tag455.xml"/><Relationship Id="rId51" Type="http://schemas.openxmlformats.org/officeDocument/2006/relationships/tags" Target="../tags/tag498.xml"/><Relationship Id="rId72" Type="http://schemas.openxmlformats.org/officeDocument/2006/relationships/tags" Target="../tags/tag519.xml"/><Relationship Id="rId93" Type="http://schemas.openxmlformats.org/officeDocument/2006/relationships/tags" Target="../tags/tag540.xml"/><Relationship Id="rId98" Type="http://schemas.openxmlformats.org/officeDocument/2006/relationships/tags" Target="../tags/tag545.xml"/><Relationship Id="rId121" Type="http://schemas.openxmlformats.org/officeDocument/2006/relationships/tags" Target="../tags/tag568.xml"/><Relationship Id="rId3" Type="http://schemas.openxmlformats.org/officeDocument/2006/relationships/tags" Target="../tags/tag450.xml"/><Relationship Id="rId25" Type="http://schemas.openxmlformats.org/officeDocument/2006/relationships/tags" Target="../tags/tag472.xml"/><Relationship Id="rId46" Type="http://schemas.openxmlformats.org/officeDocument/2006/relationships/tags" Target="../tags/tag493.xml"/><Relationship Id="rId67" Type="http://schemas.openxmlformats.org/officeDocument/2006/relationships/tags" Target="../tags/tag514.xml"/><Relationship Id="rId116" Type="http://schemas.openxmlformats.org/officeDocument/2006/relationships/tags" Target="../tags/tag563.xml"/><Relationship Id="rId20" Type="http://schemas.openxmlformats.org/officeDocument/2006/relationships/tags" Target="../tags/tag467.xml"/><Relationship Id="rId41" Type="http://schemas.openxmlformats.org/officeDocument/2006/relationships/tags" Target="../tags/tag488.xml"/><Relationship Id="rId62" Type="http://schemas.openxmlformats.org/officeDocument/2006/relationships/tags" Target="../tags/tag509.xml"/><Relationship Id="rId83" Type="http://schemas.openxmlformats.org/officeDocument/2006/relationships/tags" Target="../tags/tag530.xml"/><Relationship Id="rId88" Type="http://schemas.openxmlformats.org/officeDocument/2006/relationships/tags" Target="../tags/tag535.xml"/><Relationship Id="rId111" Type="http://schemas.openxmlformats.org/officeDocument/2006/relationships/tags" Target="../tags/tag558.xml"/><Relationship Id="rId15" Type="http://schemas.openxmlformats.org/officeDocument/2006/relationships/tags" Target="../tags/tag462.xml"/><Relationship Id="rId36" Type="http://schemas.openxmlformats.org/officeDocument/2006/relationships/tags" Target="../tags/tag483.xml"/><Relationship Id="rId57" Type="http://schemas.openxmlformats.org/officeDocument/2006/relationships/tags" Target="../tags/tag504.xml"/><Relationship Id="rId106" Type="http://schemas.openxmlformats.org/officeDocument/2006/relationships/tags" Target="../tags/tag553.xml"/><Relationship Id="rId10" Type="http://schemas.openxmlformats.org/officeDocument/2006/relationships/tags" Target="../tags/tag457.xml"/><Relationship Id="rId31" Type="http://schemas.openxmlformats.org/officeDocument/2006/relationships/tags" Target="../tags/tag478.xml"/><Relationship Id="rId52" Type="http://schemas.openxmlformats.org/officeDocument/2006/relationships/tags" Target="../tags/tag499.xml"/><Relationship Id="rId73" Type="http://schemas.openxmlformats.org/officeDocument/2006/relationships/tags" Target="../tags/tag520.xml"/><Relationship Id="rId78" Type="http://schemas.openxmlformats.org/officeDocument/2006/relationships/tags" Target="../tags/tag525.xml"/><Relationship Id="rId94" Type="http://schemas.openxmlformats.org/officeDocument/2006/relationships/tags" Target="../tags/tag541.xml"/><Relationship Id="rId99" Type="http://schemas.openxmlformats.org/officeDocument/2006/relationships/tags" Target="../tags/tag546.xml"/><Relationship Id="rId101" Type="http://schemas.openxmlformats.org/officeDocument/2006/relationships/tags" Target="../tags/tag548.xml"/><Relationship Id="rId122" Type="http://schemas.openxmlformats.org/officeDocument/2006/relationships/tags" Target="../tags/tag569.xml"/><Relationship Id="rId4" Type="http://schemas.openxmlformats.org/officeDocument/2006/relationships/tags" Target="../tags/tag451.xml"/><Relationship Id="rId9" Type="http://schemas.openxmlformats.org/officeDocument/2006/relationships/tags" Target="../tags/tag45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598.xml"/><Relationship Id="rId21" Type="http://schemas.openxmlformats.org/officeDocument/2006/relationships/tags" Target="../tags/tag593.xml"/><Relationship Id="rId42" Type="http://schemas.openxmlformats.org/officeDocument/2006/relationships/tags" Target="../tags/tag614.xml"/><Relationship Id="rId47" Type="http://schemas.openxmlformats.org/officeDocument/2006/relationships/tags" Target="../tags/tag619.xml"/><Relationship Id="rId63" Type="http://schemas.openxmlformats.org/officeDocument/2006/relationships/tags" Target="../tags/tag635.xml"/><Relationship Id="rId68" Type="http://schemas.openxmlformats.org/officeDocument/2006/relationships/tags" Target="../tags/tag640.xml"/><Relationship Id="rId16" Type="http://schemas.openxmlformats.org/officeDocument/2006/relationships/tags" Target="../tags/tag588.xml"/><Relationship Id="rId11" Type="http://schemas.openxmlformats.org/officeDocument/2006/relationships/tags" Target="../tags/tag583.xml"/><Relationship Id="rId32" Type="http://schemas.openxmlformats.org/officeDocument/2006/relationships/tags" Target="../tags/tag604.xml"/><Relationship Id="rId37" Type="http://schemas.openxmlformats.org/officeDocument/2006/relationships/tags" Target="../tags/tag609.xml"/><Relationship Id="rId53" Type="http://schemas.openxmlformats.org/officeDocument/2006/relationships/tags" Target="../tags/tag625.xml"/><Relationship Id="rId58" Type="http://schemas.openxmlformats.org/officeDocument/2006/relationships/tags" Target="../tags/tag630.xml"/><Relationship Id="rId74" Type="http://schemas.openxmlformats.org/officeDocument/2006/relationships/tags" Target="../tags/tag646.xml"/><Relationship Id="rId79" Type="http://schemas.openxmlformats.org/officeDocument/2006/relationships/tags" Target="../tags/tag651.xml"/><Relationship Id="rId5" Type="http://schemas.openxmlformats.org/officeDocument/2006/relationships/tags" Target="../tags/tag577.xml"/><Relationship Id="rId61" Type="http://schemas.openxmlformats.org/officeDocument/2006/relationships/tags" Target="../tags/tag633.xml"/><Relationship Id="rId19" Type="http://schemas.openxmlformats.org/officeDocument/2006/relationships/tags" Target="../tags/tag591.xml"/><Relationship Id="rId14" Type="http://schemas.openxmlformats.org/officeDocument/2006/relationships/tags" Target="../tags/tag586.xml"/><Relationship Id="rId22" Type="http://schemas.openxmlformats.org/officeDocument/2006/relationships/tags" Target="../tags/tag594.xml"/><Relationship Id="rId27" Type="http://schemas.openxmlformats.org/officeDocument/2006/relationships/tags" Target="../tags/tag599.xml"/><Relationship Id="rId30" Type="http://schemas.openxmlformats.org/officeDocument/2006/relationships/tags" Target="../tags/tag602.xml"/><Relationship Id="rId35" Type="http://schemas.openxmlformats.org/officeDocument/2006/relationships/tags" Target="../tags/tag607.xml"/><Relationship Id="rId43" Type="http://schemas.openxmlformats.org/officeDocument/2006/relationships/tags" Target="../tags/tag615.xml"/><Relationship Id="rId48" Type="http://schemas.openxmlformats.org/officeDocument/2006/relationships/tags" Target="../tags/tag620.xml"/><Relationship Id="rId56" Type="http://schemas.openxmlformats.org/officeDocument/2006/relationships/tags" Target="../tags/tag628.xml"/><Relationship Id="rId64" Type="http://schemas.openxmlformats.org/officeDocument/2006/relationships/tags" Target="../tags/tag636.xml"/><Relationship Id="rId69" Type="http://schemas.openxmlformats.org/officeDocument/2006/relationships/tags" Target="../tags/tag641.xml"/><Relationship Id="rId77" Type="http://schemas.openxmlformats.org/officeDocument/2006/relationships/tags" Target="../tags/tag649.xml"/><Relationship Id="rId8" Type="http://schemas.openxmlformats.org/officeDocument/2006/relationships/tags" Target="../tags/tag580.xml"/><Relationship Id="rId51" Type="http://schemas.openxmlformats.org/officeDocument/2006/relationships/tags" Target="../tags/tag623.xml"/><Relationship Id="rId72" Type="http://schemas.openxmlformats.org/officeDocument/2006/relationships/tags" Target="../tags/tag644.xml"/><Relationship Id="rId80" Type="http://schemas.openxmlformats.org/officeDocument/2006/relationships/tags" Target="../tags/tag652.xml"/><Relationship Id="rId3" Type="http://schemas.openxmlformats.org/officeDocument/2006/relationships/tags" Target="../tags/tag575.xml"/><Relationship Id="rId12" Type="http://schemas.openxmlformats.org/officeDocument/2006/relationships/tags" Target="../tags/tag584.xml"/><Relationship Id="rId17" Type="http://schemas.openxmlformats.org/officeDocument/2006/relationships/tags" Target="../tags/tag589.xml"/><Relationship Id="rId25" Type="http://schemas.openxmlformats.org/officeDocument/2006/relationships/tags" Target="../tags/tag597.xml"/><Relationship Id="rId33" Type="http://schemas.openxmlformats.org/officeDocument/2006/relationships/tags" Target="../tags/tag605.xml"/><Relationship Id="rId38" Type="http://schemas.openxmlformats.org/officeDocument/2006/relationships/tags" Target="../tags/tag610.xml"/><Relationship Id="rId46" Type="http://schemas.openxmlformats.org/officeDocument/2006/relationships/tags" Target="../tags/tag618.xml"/><Relationship Id="rId59" Type="http://schemas.openxmlformats.org/officeDocument/2006/relationships/tags" Target="../tags/tag631.xml"/><Relationship Id="rId67" Type="http://schemas.openxmlformats.org/officeDocument/2006/relationships/tags" Target="../tags/tag639.xml"/><Relationship Id="rId20" Type="http://schemas.openxmlformats.org/officeDocument/2006/relationships/tags" Target="../tags/tag592.xml"/><Relationship Id="rId41" Type="http://schemas.openxmlformats.org/officeDocument/2006/relationships/tags" Target="../tags/tag613.xml"/><Relationship Id="rId54" Type="http://schemas.openxmlformats.org/officeDocument/2006/relationships/tags" Target="../tags/tag626.xml"/><Relationship Id="rId62" Type="http://schemas.openxmlformats.org/officeDocument/2006/relationships/tags" Target="../tags/tag634.xml"/><Relationship Id="rId70" Type="http://schemas.openxmlformats.org/officeDocument/2006/relationships/tags" Target="../tags/tag642.xml"/><Relationship Id="rId75" Type="http://schemas.openxmlformats.org/officeDocument/2006/relationships/tags" Target="../tags/tag647.xml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5" Type="http://schemas.openxmlformats.org/officeDocument/2006/relationships/tags" Target="../tags/tag587.xml"/><Relationship Id="rId23" Type="http://schemas.openxmlformats.org/officeDocument/2006/relationships/tags" Target="../tags/tag595.xml"/><Relationship Id="rId28" Type="http://schemas.openxmlformats.org/officeDocument/2006/relationships/tags" Target="../tags/tag600.xml"/><Relationship Id="rId36" Type="http://schemas.openxmlformats.org/officeDocument/2006/relationships/tags" Target="../tags/tag608.xml"/><Relationship Id="rId49" Type="http://schemas.openxmlformats.org/officeDocument/2006/relationships/tags" Target="../tags/tag621.xml"/><Relationship Id="rId57" Type="http://schemas.openxmlformats.org/officeDocument/2006/relationships/tags" Target="../tags/tag629.xml"/><Relationship Id="rId10" Type="http://schemas.openxmlformats.org/officeDocument/2006/relationships/tags" Target="../tags/tag582.xml"/><Relationship Id="rId31" Type="http://schemas.openxmlformats.org/officeDocument/2006/relationships/tags" Target="../tags/tag603.xml"/><Relationship Id="rId44" Type="http://schemas.openxmlformats.org/officeDocument/2006/relationships/tags" Target="../tags/tag616.xml"/><Relationship Id="rId52" Type="http://schemas.openxmlformats.org/officeDocument/2006/relationships/tags" Target="../tags/tag624.xml"/><Relationship Id="rId60" Type="http://schemas.openxmlformats.org/officeDocument/2006/relationships/tags" Target="../tags/tag632.xml"/><Relationship Id="rId65" Type="http://schemas.openxmlformats.org/officeDocument/2006/relationships/tags" Target="../tags/tag637.xml"/><Relationship Id="rId73" Type="http://schemas.openxmlformats.org/officeDocument/2006/relationships/tags" Target="../tags/tag645.xml"/><Relationship Id="rId78" Type="http://schemas.openxmlformats.org/officeDocument/2006/relationships/tags" Target="../tags/tag650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576.xml"/><Relationship Id="rId9" Type="http://schemas.openxmlformats.org/officeDocument/2006/relationships/tags" Target="../tags/tag581.xml"/><Relationship Id="rId13" Type="http://schemas.openxmlformats.org/officeDocument/2006/relationships/tags" Target="../tags/tag585.xml"/><Relationship Id="rId18" Type="http://schemas.openxmlformats.org/officeDocument/2006/relationships/tags" Target="../tags/tag590.xml"/><Relationship Id="rId39" Type="http://schemas.openxmlformats.org/officeDocument/2006/relationships/tags" Target="../tags/tag611.xml"/><Relationship Id="rId34" Type="http://schemas.openxmlformats.org/officeDocument/2006/relationships/tags" Target="../tags/tag606.xml"/><Relationship Id="rId50" Type="http://schemas.openxmlformats.org/officeDocument/2006/relationships/tags" Target="../tags/tag622.xml"/><Relationship Id="rId55" Type="http://schemas.openxmlformats.org/officeDocument/2006/relationships/tags" Target="../tags/tag627.xml"/><Relationship Id="rId76" Type="http://schemas.openxmlformats.org/officeDocument/2006/relationships/tags" Target="../tags/tag648.xml"/><Relationship Id="rId7" Type="http://schemas.openxmlformats.org/officeDocument/2006/relationships/tags" Target="../tags/tag579.xml"/><Relationship Id="rId71" Type="http://schemas.openxmlformats.org/officeDocument/2006/relationships/tags" Target="../tags/tag643.xml"/><Relationship Id="rId2" Type="http://schemas.openxmlformats.org/officeDocument/2006/relationships/tags" Target="../tags/tag574.xml"/><Relationship Id="rId29" Type="http://schemas.openxmlformats.org/officeDocument/2006/relationships/tags" Target="../tags/tag601.xml"/><Relationship Id="rId24" Type="http://schemas.openxmlformats.org/officeDocument/2006/relationships/tags" Target="../tags/tag596.xml"/><Relationship Id="rId40" Type="http://schemas.openxmlformats.org/officeDocument/2006/relationships/tags" Target="../tags/tag612.xml"/><Relationship Id="rId45" Type="http://schemas.openxmlformats.org/officeDocument/2006/relationships/tags" Target="../tags/tag617.xml"/><Relationship Id="rId66" Type="http://schemas.openxmlformats.org/officeDocument/2006/relationships/tags" Target="../tags/tag6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10.3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Estimating the Population Proportion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Estimation of a Population Attribute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Concept of confidence intervals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is distributed normally with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Standard deviation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08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SMARTInkShape-Group1">
            <a:extLst>
              <a:ext uri="{FF2B5EF4-FFF2-40B4-BE49-F238E27FC236}">
                <a16:creationId xmlns:a16="http://schemas.microsoft.com/office/drawing/2014/main" id="{95A06167-BACF-0206-DC6D-9DBD1EEDA056}"/>
              </a:ext>
            </a:extLst>
          </p:cNvPr>
          <p:cNvGrpSpPr/>
          <p:nvPr/>
        </p:nvGrpSpPr>
        <p:grpSpPr>
          <a:xfrm>
            <a:off x="228600" y="1797075"/>
            <a:ext cx="196851" cy="419050"/>
            <a:chOff x="228600" y="1797075"/>
            <a:chExt cx="196851" cy="419050"/>
          </a:xfrm>
        </p:grpSpPr>
        <p:sp>
          <p:nvSpPr>
            <p:cNvPr id="4" name="SMARTInkShape-1">
              <a:extLst>
                <a:ext uri="{FF2B5EF4-FFF2-40B4-BE49-F238E27FC236}">
                  <a16:creationId xmlns:a16="http://schemas.microsoft.com/office/drawing/2014/main" id="{4B77207B-C105-078B-991B-3128710B5BB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17500" y="1930400"/>
              <a:ext cx="18978" cy="285725"/>
            </a:xfrm>
            <a:custGeom>
              <a:avLst/>
              <a:gdLst/>
              <a:ahLst/>
              <a:cxnLst/>
              <a:rect l="0" t="0" r="0" b="0"/>
              <a:pathLst>
                <a:path w="18978" h="285725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5026" y="5792"/>
                  </a:lnTo>
                  <a:lnTo>
                    <a:pt x="5467" y="3862"/>
                  </a:lnTo>
                  <a:lnTo>
                    <a:pt x="6467" y="2574"/>
                  </a:lnTo>
                  <a:lnTo>
                    <a:pt x="11740" y="339"/>
                  </a:lnTo>
                  <a:lnTo>
                    <a:pt x="10392" y="151"/>
                  </a:lnTo>
                  <a:lnTo>
                    <a:pt x="7148" y="30"/>
                  </a:lnTo>
                  <a:lnTo>
                    <a:pt x="11887" y="3"/>
                  </a:lnTo>
                  <a:lnTo>
                    <a:pt x="8881" y="3659"/>
                  </a:lnTo>
                  <a:lnTo>
                    <a:pt x="12700" y="0"/>
                  </a:lnTo>
                  <a:lnTo>
                    <a:pt x="9042" y="0"/>
                  </a:lnTo>
                  <a:lnTo>
                    <a:pt x="12079" y="0"/>
                  </a:lnTo>
                  <a:lnTo>
                    <a:pt x="8213" y="5070"/>
                  </a:lnTo>
                  <a:lnTo>
                    <a:pt x="6902" y="10831"/>
                  </a:lnTo>
                  <a:lnTo>
                    <a:pt x="6595" y="14927"/>
                  </a:lnTo>
                  <a:lnTo>
                    <a:pt x="8341" y="19099"/>
                  </a:lnTo>
                  <a:lnTo>
                    <a:pt x="9794" y="21199"/>
                  </a:lnTo>
                  <a:lnTo>
                    <a:pt x="10057" y="24011"/>
                  </a:lnTo>
                  <a:lnTo>
                    <a:pt x="6536" y="51773"/>
                  </a:lnTo>
                  <a:lnTo>
                    <a:pt x="12123" y="79203"/>
                  </a:lnTo>
                  <a:lnTo>
                    <a:pt x="12649" y="109494"/>
                  </a:lnTo>
                  <a:lnTo>
                    <a:pt x="12697" y="139667"/>
                  </a:lnTo>
                  <a:lnTo>
                    <a:pt x="12700" y="170123"/>
                  </a:lnTo>
                  <a:lnTo>
                    <a:pt x="12700" y="201006"/>
                  </a:lnTo>
                  <a:lnTo>
                    <a:pt x="12700" y="232110"/>
                  </a:lnTo>
                  <a:lnTo>
                    <a:pt x="12700" y="255799"/>
                  </a:lnTo>
                  <a:lnTo>
                    <a:pt x="14581" y="260209"/>
                  </a:lnTo>
                  <a:lnTo>
                    <a:pt x="16071" y="262373"/>
                  </a:lnTo>
                  <a:lnTo>
                    <a:pt x="16358" y="264520"/>
                  </a:lnTo>
                  <a:lnTo>
                    <a:pt x="13321" y="275158"/>
                  </a:lnTo>
                  <a:lnTo>
                    <a:pt x="13820" y="276572"/>
                  </a:lnTo>
                  <a:lnTo>
                    <a:pt x="14857" y="277515"/>
                  </a:lnTo>
                  <a:lnTo>
                    <a:pt x="16255" y="278143"/>
                  </a:lnTo>
                  <a:lnTo>
                    <a:pt x="17187" y="279268"/>
                  </a:lnTo>
                  <a:lnTo>
                    <a:pt x="18977" y="285456"/>
                  </a:lnTo>
                  <a:lnTo>
                    <a:pt x="15377" y="285692"/>
                  </a:lnTo>
                  <a:lnTo>
                    <a:pt x="16947" y="285724"/>
                  </a:lnTo>
                  <a:lnTo>
                    <a:pt x="16943" y="284322"/>
                  </a:lnTo>
                  <a:lnTo>
                    <a:pt x="12700" y="27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>
              <a:extLst>
                <a:ext uri="{FF2B5EF4-FFF2-40B4-BE49-F238E27FC236}">
                  <a16:creationId xmlns:a16="http://schemas.microsoft.com/office/drawing/2014/main" id="{3BD4D837-D655-5B69-BE11-D853B45D1519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30200" y="1986273"/>
              <a:ext cx="95247" cy="96528"/>
            </a:xfrm>
            <a:custGeom>
              <a:avLst/>
              <a:gdLst/>
              <a:ahLst/>
              <a:cxnLst/>
              <a:rect l="0" t="0" r="0" b="0"/>
              <a:pathLst>
                <a:path w="95247" h="96528">
                  <a:moveTo>
                    <a:pt x="0" y="33027"/>
                  </a:moveTo>
                  <a:lnTo>
                    <a:pt x="0" y="33027"/>
                  </a:lnTo>
                  <a:lnTo>
                    <a:pt x="0" y="26755"/>
                  </a:lnTo>
                  <a:lnTo>
                    <a:pt x="5775" y="21623"/>
                  </a:lnTo>
                  <a:lnTo>
                    <a:pt x="32907" y="8966"/>
                  </a:lnTo>
                  <a:lnTo>
                    <a:pt x="44965" y="2108"/>
                  </a:lnTo>
                  <a:lnTo>
                    <a:pt x="57379" y="0"/>
                  </a:lnTo>
                  <a:lnTo>
                    <a:pt x="74386" y="2780"/>
                  </a:lnTo>
                  <a:lnTo>
                    <a:pt x="86481" y="8072"/>
                  </a:lnTo>
                  <a:lnTo>
                    <a:pt x="91353" y="12058"/>
                  </a:lnTo>
                  <a:lnTo>
                    <a:pt x="93518" y="16182"/>
                  </a:lnTo>
                  <a:lnTo>
                    <a:pt x="95022" y="26689"/>
                  </a:lnTo>
                  <a:lnTo>
                    <a:pt x="95246" y="47844"/>
                  </a:lnTo>
                  <a:lnTo>
                    <a:pt x="93367" y="52077"/>
                  </a:lnTo>
                  <a:lnTo>
                    <a:pt x="84419" y="66319"/>
                  </a:lnTo>
                  <a:lnTo>
                    <a:pt x="64199" y="81833"/>
                  </a:lnTo>
                  <a:lnTo>
                    <a:pt x="35618" y="93716"/>
                  </a:lnTo>
                  <a:lnTo>
                    <a:pt x="6350" y="96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>
              <a:extLst>
                <a:ext uri="{FF2B5EF4-FFF2-40B4-BE49-F238E27FC236}">
                  <a16:creationId xmlns:a16="http://schemas.microsoft.com/office/drawing/2014/main" id="{6DE97315-8C9F-9A64-C617-EEC900932DD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28600" y="1797075"/>
              <a:ext cx="196851" cy="126976"/>
            </a:xfrm>
            <a:custGeom>
              <a:avLst/>
              <a:gdLst/>
              <a:ahLst/>
              <a:cxnLst/>
              <a:rect l="0" t="0" r="0" b="0"/>
              <a:pathLst>
                <a:path w="196851" h="126976">
                  <a:moveTo>
                    <a:pt x="0" y="126975"/>
                  </a:moveTo>
                  <a:lnTo>
                    <a:pt x="0" y="126975"/>
                  </a:lnTo>
                  <a:lnTo>
                    <a:pt x="0" y="123604"/>
                  </a:lnTo>
                  <a:lnTo>
                    <a:pt x="8838" y="103210"/>
                  </a:lnTo>
                  <a:lnTo>
                    <a:pt x="26667" y="72782"/>
                  </a:lnTo>
                  <a:lnTo>
                    <a:pt x="45609" y="44519"/>
                  </a:lnTo>
                  <a:lnTo>
                    <a:pt x="54139" y="29914"/>
                  </a:lnTo>
                  <a:lnTo>
                    <a:pt x="56555" y="19503"/>
                  </a:lnTo>
                  <a:lnTo>
                    <a:pt x="57150" y="0"/>
                  </a:lnTo>
                  <a:lnTo>
                    <a:pt x="71653" y="5755"/>
                  </a:lnTo>
                  <a:lnTo>
                    <a:pt x="98437" y="26914"/>
                  </a:lnTo>
                  <a:lnTo>
                    <a:pt x="127420" y="46039"/>
                  </a:lnTo>
                  <a:lnTo>
                    <a:pt x="144058" y="54232"/>
                  </a:lnTo>
                  <a:lnTo>
                    <a:pt x="175219" y="77379"/>
                  </a:lnTo>
                  <a:lnTo>
                    <a:pt x="183918" y="82391"/>
                  </a:lnTo>
                  <a:lnTo>
                    <a:pt x="196850" y="82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2">
            <a:extLst>
              <a:ext uri="{FF2B5EF4-FFF2-40B4-BE49-F238E27FC236}">
                <a16:creationId xmlns:a16="http://schemas.microsoft.com/office/drawing/2014/main" id="{86AD6F2D-9D81-BA32-60C0-2B72A7130FD9}"/>
              </a:ext>
            </a:extLst>
          </p:cNvPr>
          <p:cNvGrpSpPr/>
          <p:nvPr/>
        </p:nvGrpSpPr>
        <p:grpSpPr>
          <a:xfrm>
            <a:off x="685800" y="1949450"/>
            <a:ext cx="25401" cy="82289"/>
            <a:chOff x="685800" y="1949450"/>
            <a:chExt cx="25401" cy="82289"/>
          </a:xfrm>
        </p:grpSpPr>
        <p:sp>
          <p:nvSpPr>
            <p:cNvPr id="8" name="SMARTInkShape-4">
              <a:extLst>
                <a:ext uri="{FF2B5EF4-FFF2-40B4-BE49-F238E27FC236}">
                  <a16:creationId xmlns:a16="http://schemas.microsoft.com/office/drawing/2014/main" id="{DF970899-DF0E-692B-0769-66B62F24276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85800" y="1949450"/>
              <a:ext cx="1" cy="12439"/>
            </a:xfrm>
            <a:custGeom>
              <a:avLst/>
              <a:gdLst/>
              <a:ahLst/>
              <a:cxnLst/>
              <a:rect l="0" t="0" r="0" b="0"/>
              <a:pathLst>
                <a:path w="1" h="12439">
                  <a:moveTo>
                    <a:pt x="0" y="6350"/>
                  </a:moveTo>
                  <a:lnTo>
                    <a:pt x="0" y="6350"/>
                  </a:lnTo>
                  <a:lnTo>
                    <a:pt x="0" y="124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">
              <a:extLst>
                <a:ext uri="{FF2B5EF4-FFF2-40B4-BE49-F238E27FC236}">
                  <a16:creationId xmlns:a16="http://schemas.microsoft.com/office/drawing/2014/main" id="{52CE12C5-4D01-F397-0F2F-473B5423307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98500" y="2025650"/>
              <a:ext cx="12701" cy="6089"/>
            </a:xfrm>
            <a:custGeom>
              <a:avLst/>
              <a:gdLst/>
              <a:ahLst/>
              <a:cxnLst/>
              <a:rect l="0" t="0" r="0" b="0"/>
              <a:pathLst>
                <a:path w="12701" h="6089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6"/>
                  </a:lnTo>
                  <a:lnTo>
                    <a:pt x="7674" y="1881"/>
                  </a:lnTo>
                  <a:lnTo>
                    <a:pt x="7233" y="3371"/>
                  </a:lnTo>
                  <a:lnTo>
                    <a:pt x="6233" y="4364"/>
                  </a:lnTo>
                  <a:lnTo>
                    <a:pt x="960" y="6088"/>
                  </a:lnTo>
                  <a:lnTo>
                    <a:pt x="640" y="547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3">
            <a:extLst>
              <a:ext uri="{FF2B5EF4-FFF2-40B4-BE49-F238E27FC236}">
                <a16:creationId xmlns:a16="http://schemas.microsoft.com/office/drawing/2014/main" id="{B87BA886-A005-CA56-2C4D-9246E5A73832}"/>
              </a:ext>
            </a:extLst>
          </p:cNvPr>
          <p:cNvGrpSpPr/>
          <p:nvPr/>
        </p:nvGrpSpPr>
        <p:grpSpPr>
          <a:xfrm>
            <a:off x="927100" y="1873928"/>
            <a:ext cx="927101" cy="329523"/>
            <a:chOff x="927100" y="1873928"/>
            <a:chExt cx="927101" cy="329523"/>
          </a:xfrm>
        </p:grpSpPr>
        <p:sp>
          <p:nvSpPr>
            <p:cNvPr id="11" name="SMARTInkShape-6">
              <a:extLst>
                <a:ext uri="{FF2B5EF4-FFF2-40B4-BE49-F238E27FC236}">
                  <a16:creationId xmlns:a16="http://schemas.microsoft.com/office/drawing/2014/main" id="{44552F1D-7378-F125-428D-4E8B1151681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27100" y="1949480"/>
              <a:ext cx="109833" cy="120527"/>
            </a:xfrm>
            <a:custGeom>
              <a:avLst/>
              <a:gdLst/>
              <a:ahLst/>
              <a:cxnLst/>
              <a:rect l="0" t="0" r="0" b="0"/>
              <a:pathLst>
                <a:path w="109833" h="120527">
                  <a:moveTo>
                    <a:pt x="76200" y="12670"/>
                  </a:moveTo>
                  <a:lnTo>
                    <a:pt x="76200" y="12670"/>
                  </a:lnTo>
                  <a:lnTo>
                    <a:pt x="87031" y="2544"/>
                  </a:lnTo>
                  <a:lnTo>
                    <a:pt x="94028" y="309"/>
                  </a:lnTo>
                  <a:lnTo>
                    <a:pt x="93730" y="196"/>
                  </a:lnTo>
                  <a:lnTo>
                    <a:pt x="82934" y="0"/>
                  </a:lnTo>
                  <a:lnTo>
                    <a:pt x="62321" y="10115"/>
                  </a:lnTo>
                  <a:lnTo>
                    <a:pt x="34966" y="29824"/>
                  </a:lnTo>
                  <a:lnTo>
                    <a:pt x="29651" y="38168"/>
                  </a:lnTo>
                  <a:lnTo>
                    <a:pt x="26240" y="51652"/>
                  </a:lnTo>
                  <a:lnTo>
                    <a:pt x="27371" y="54180"/>
                  </a:lnTo>
                  <a:lnTo>
                    <a:pt x="32391" y="58871"/>
                  </a:lnTo>
                  <a:lnTo>
                    <a:pt x="41207" y="61426"/>
                  </a:lnTo>
                  <a:lnTo>
                    <a:pt x="71800" y="63435"/>
                  </a:lnTo>
                  <a:lnTo>
                    <a:pt x="85009" y="66831"/>
                  </a:lnTo>
                  <a:lnTo>
                    <a:pt x="102661" y="78663"/>
                  </a:lnTo>
                  <a:lnTo>
                    <a:pt x="108657" y="83863"/>
                  </a:lnTo>
                  <a:lnTo>
                    <a:pt x="109832" y="86943"/>
                  </a:lnTo>
                  <a:lnTo>
                    <a:pt x="109257" y="94129"/>
                  </a:lnTo>
                  <a:lnTo>
                    <a:pt x="102886" y="102026"/>
                  </a:lnTo>
                  <a:lnTo>
                    <a:pt x="93000" y="109533"/>
                  </a:lnTo>
                  <a:lnTo>
                    <a:pt x="73317" y="119020"/>
                  </a:lnTo>
                  <a:lnTo>
                    <a:pt x="41937" y="120526"/>
                  </a:lnTo>
                  <a:lnTo>
                    <a:pt x="14576" y="119906"/>
                  </a:lnTo>
                  <a:lnTo>
                    <a:pt x="0" y="114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">
              <a:extLst>
                <a:ext uri="{FF2B5EF4-FFF2-40B4-BE49-F238E27FC236}">
                  <a16:creationId xmlns:a16="http://schemas.microsoft.com/office/drawing/2014/main" id="{B2E1BDB7-7835-9DA9-D6D1-008BEF5CB2F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133964" y="1956146"/>
              <a:ext cx="342134" cy="120305"/>
            </a:xfrm>
            <a:custGeom>
              <a:avLst/>
              <a:gdLst/>
              <a:ahLst/>
              <a:cxnLst/>
              <a:rect l="0" t="0" r="0" b="0"/>
              <a:pathLst>
                <a:path w="342134" h="120305">
                  <a:moveTo>
                    <a:pt x="66186" y="25054"/>
                  </a:moveTo>
                  <a:lnTo>
                    <a:pt x="66186" y="25054"/>
                  </a:lnTo>
                  <a:lnTo>
                    <a:pt x="66186" y="15595"/>
                  </a:lnTo>
                  <a:lnTo>
                    <a:pt x="66891" y="14515"/>
                  </a:lnTo>
                  <a:lnTo>
                    <a:pt x="68068" y="13794"/>
                  </a:lnTo>
                  <a:lnTo>
                    <a:pt x="69557" y="13314"/>
                  </a:lnTo>
                  <a:lnTo>
                    <a:pt x="69844" y="12289"/>
                  </a:lnTo>
                  <a:lnTo>
                    <a:pt x="68282" y="9267"/>
                  </a:lnTo>
                  <a:lnTo>
                    <a:pt x="63436" y="3600"/>
                  </a:lnTo>
                  <a:lnTo>
                    <a:pt x="57673" y="1408"/>
                  </a:lnTo>
                  <a:lnTo>
                    <a:pt x="39104" y="0"/>
                  </a:lnTo>
                  <a:lnTo>
                    <a:pt x="14748" y="5152"/>
                  </a:lnTo>
                  <a:lnTo>
                    <a:pt x="12844" y="6141"/>
                  </a:lnTo>
                  <a:lnTo>
                    <a:pt x="11575" y="7507"/>
                  </a:lnTo>
                  <a:lnTo>
                    <a:pt x="7907" y="12799"/>
                  </a:lnTo>
                  <a:lnTo>
                    <a:pt x="6166" y="14767"/>
                  </a:lnTo>
                  <a:lnTo>
                    <a:pt x="346" y="27651"/>
                  </a:lnTo>
                  <a:lnTo>
                    <a:pt x="0" y="38908"/>
                  </a:lnTo>
                  <a:lnTo>
                    <a:pt x="4332" y="65903"/>
                  </a:lnTo>
                  <a:lnTo>
                    <a:pt x="8107" y="78984"/>
                  </a:lnTo>
                  <a:lnTo>
                    <a:pt x="23260" y="96227"/>
                  </a:lnTo>
                  <a:lnTo>
                    <a:pt x="33398" y="103135"/>
                  </a:lnTo>
                  <a:lnTo>
                    <a:pt x="45339" y="106280"/>
                  </a:lnTo>
                  <a:lnTo>
                    <a:pt x="48760" y="104605"/>
                  </a:lnTo>
                  <a:lnTo>
                    <a:pt x="56947" y="92839"/>
                  </a:lnTo>
                  <a:lnTo>
                    <a:pt x="74010" y="63733"/>
                  </a:lnTo>
                  <a:lnTo>
                    <a:pt x="78852" y="53291"/>
                  </a:lnTo>
                  <a:lnTo>
                    <a:pt x="93001" y="33337"/>
                  </a:lnTo>
                  <a:lnTo>
                    <a:pt x="97898" y="12573"/>
                  </a:lnTo>
                  <a:lnTo>
                    <a:pt x="93565" y="22536"/>
                  </a:lnTo>
                  <a:lnTo>
                    <a:pt x="91846" y="48955"/>
                  </a:lnTo>
                  <a:lnTo>
                    <a:pt x="91663" y="69060"/>
                  </a:lnTo>
                  <a:lnTo>
                    <a:pt x="93048" y="74147"/>
                  </a:lnTo>
                  <a:lnTo>
                    <a:pt x="103765" y="93418"/>
                  </a:lnTo>
                  <a:lnTo>
                    <a:pt x="104644" y="93913"/>
                  </a:lnTo>
                  <a:lnTo>
                    <a:pt x="107503" y="94464"/>
                  </a:lnTo>
                  <a:lnTo>
                    <a:pt x="111125" y="92827"/>
                  </a:lnTo>
                  <a:lnTo>
                    <a:pt x="115828" y="89398"/>
                  </a:lnTo>
                  <a:lnTo>
                    <a:pt x="116471" y="87048"/>
                  </a:lnTo>
                  <a:lnTo>
                    <a:pt x="116643" y="85433"/>
                  </a:lnTo>
                  <a:lnTo>
                    <a:pt x="120597" y="81758"/>
                  </a:lnTo>
                  <a:lnTo>
                    <a:pt x="134633" y="70278"/>
                  </a:lnTo>
                  <a:lnTo>
                    <a:pt x="150154" y="52159"/>
                  </a:lnTo>
                  <a:lnTo>
                    <a:pt x="166845" y="38678"/>
                  </a:lnTo>
                  <a:lnTo>
                    <a:pt x="170878" y="38028"/>
                  </a:lnTo>
                  <a:lnTo>
                    <a:pt x="176542" y="37835"/>
                  </a:lnTo>
                  <a:lnTo>
                    <a:pt x="177856" y="39219"/>
                  </a:lnTo>
                  <a:lnTo>
                    <a:pt x="181848" y="49698"/>
                  </a:lnTo>
                  <a:lnTo>
                    <a:pt x="187240" y="60343"/>
                  </a:lnTo>
                  <a:lnTo>
                    <a:pt x="192011" y="76161"/>
                  </a:lnTo>
                  <a:lnTo>
                    <a:pt x="193156" y="105779"/>
                  </a:lnTo>
                  <a:lnTo>
                    <a:pt x="196548" y="100321"/>
                  </a:lnTo>
                  <a:lnTo>
                    <a:pt x="200357" y="85835"/>
                  </a:lnTo>
                  <a:lnTo>
                    <a:pt x="216443" y="55506"/>
                  </a:lnTo>
                  <a:lnTo>
                    <a:pt x="217157" y="53822"/>
                  </a:lnTo>
                  <a:lnTo>
                    <a:pt x="224905" y="44710"/>
                  </a:lnTo>
                  <a:lnTo>
                    <a:pt x="230331" y="40845"/>
                  </a:lnTo>
                  <a:lnTo>
                    <a:pt x="235095" y="38423"/>
                  </a:lnTo>
                  <a:lnTo>
                    <a:pt x="241744" y="33797"/>
                  </a:lnTo>
                  <a:lnTo>
                    <a:pt x="246047" y="32468"/>
                  </a:lnTo>
                  <a:lnTo>
                    <a:pt x="247476" y="32819"/>
                  </a:lnTo>
                  <a:lnTo>
                    <a:pt x="248430" y="33758"/>
                  </a:lnTo>
                  <a:lnTo>
                    <a:pt x="253330" y="43707"/>
                  </a:lnTo>
                  <a:lnTo>
                    <a:pt x="256244" y="75314"/>
                  </a:lnTo>
                  <a:lnTo>
                    <a:pt x="256660" y="102596"/>
                  </a:lnTo>
                  <a:lnTo>
                    <a:pt x="257374" y="104265"/>
                  </a:lnTo>
                  <a:lnTo>
                    <a:pt x="258556" y="105378"/>
                  </a:lnTo>
                  <a:lnTo>
                    <a:pt x="260049" y="106120"/>
                  </a:lnTo>
                  <a:lnTo>
                    <a:pt x="261750" y="105909"/>
                  </a:lnTo>
                  <a:lnTo>
                    <a:pt x="265522" y="103793"/>
                  </a:lnTo>
                  <a:lnTo>
                    <a:pt x="285061" y="74671"/>
                  </a:lnTo>
                  <a:lnTo>
                    <a:pt x="305482" y="47319"/>
                  </a:lnTo>
                  <a:lnTo>
                    <a:pt x="321474" y="37217"/>
                  </a:lnTo>
                  <a:lnTo>
                    <a:pt x="325984" y="35985"/>
                  </a:lnTo>
                  <a:lnTo>
                    <a:pt x="329695" y="35869"/>
                  </a:lnTo>
                  <a:lnTo>
                    <a:pt x="332876" y="36497"/>
                  </a:lnTo>
                  <a:lnTo>
                    <a:pt x="334996" y="37622"/>
                  </a:lnTo>
                  <a:lnTo>
                    <a:pt x="336409" y="39077"/>
                  </a:lnTo>
                  <a:lnTo>
                    <a:pt x="342049" y="53224"/>
                  </a:lnTo>
                  <a:lnTo>
                    <a:pt x="342133" y="64385"/>
                  </a:lnTo>
                  <a:lnTo>
                    <a:pt x="339490" y="91310"/>
                  </a:lnTo>
                  <a:lnTo>
                    <a:pt x="338643" y="101773"/>
                  </a:lnTo>
                  <a:lnTo>
                    <a:pt x="332886" y="1203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">
              <a:extLst>
                <a:ext uri="{FF2B5EF4-FFF2-40B4-BE49-F238E27FC236}">
                  <a16:creationId xmlns:a16="http://schemas.microsoft.com/office/drawing/2014/main" id="{D16AD1DB-454E-CB42-31B7-E5DDDD06EAC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549400" y="1994423"/>
              <a:ext cx="17741" cy="209028"/>
            </a:xfrm>
            <a:custGeom>
              <a:avLst/>
              <a:gdLst/>
              <a:ahLst/>
              <a:cxnLst/>
              <a:rect l="0" t="0" r="0" b="0"/>
              <a:pathLst>
                <a:path w="17741" h="209028">
                  <a:moveTo>
                    <a:pt x="6350" y="12177"/>
                  </a:moveTo>
                  <a:lnTo>
                    <a:pt x="6350" y="12177"/>
                  </a:lnTo>
                  <a:lnTo>
                    <a:pt x="9721" y="12177"/>
                  </a:lnTo>
                  <a:lnTo>
                    <a:pt x="10714" y="10766"/>
                  </a:lnTo>
                  <a:lnTo>
                    <a:pt x="12438" y="1242"/>
                  </a:lnTo>
                  <a:lnTo>
                    <a:pt x="13231" y="654"/>
                  </a:lnTo>
                  <a:lnTo>
                    <a:pt x="15994" y="0"/>
                  </a:lnTo>
                  <a:lnTo>
                    <a:pt x="17692" y="7235"/>
                  </a:lnTo>
                  <a:lnTo>
                    <a:pt x="17740" y="19153"/>
                  </a:lnTo>
                  <a:lnTo>
                    <a:pt x="13905" y="47814"/>
                  </a:lnTo>
                  <a:lnTo>
                    <a:pt x="12938" y="76915"/>
                  </a:lnTo>
                  <a:lnTo>
                    <a:pt x="8383" y="104980"/>
                  </a:lnTo>
                  <a:lnTo>
                    <a:pt x="4870" y="129338"/>
                  </a:lnTo>
                  <a:lnTo>
                    <a:pt x="2870" y="142565"/>
                  </a:lnTo>
                  <a:lnTo>
                    <a:pt x="3572" y="162450"/>
                  </a:lnTo>
                  <a:lnTo>
                    <a:pt x="0" y="209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">
              <a:extLst>
                <a:ext uri="{FF2B5EF4-FFF2-40B4-BE49-F238E27FC236}">
                  <a16:creationId xmlns:a16="http://schemas.microsoft.com/office/drawing/2014/main" id="{C4F567F6-8D33-7BBD-C4D9-280B7921CE0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562100" y="1975320"/>
              <a:ext cx="62475" cy="79471"/>
            </a:xfrm>
            <a:custGeom>
              <a:avLst/>
              <a:gdLst/>
              <a:ahLst/>
              <a:cxnLst/>
              <a:rect l="0" t="0" r="0" b="0"/>
              <a:pathLst>
                <a:path w="62475" h="79471">
                  <a:moveTo>
                    <a:pt x="0" y="37630"/>
                  </a:moveTo>
                  <a:lnTo>
                    <a:pt x="0" y="37630"/>
                  </a:lnTo>
                  <a:lnTo>
                    <a:pt x="3371" y="34259"/>
                  </a:lnTo>
                  <a:lnTo>
                    <a:pt x="5026" y="28841"/>
                  </a:lnTo>
                  <a:lnTo>
                    <a:pt x="5467" y="25421"/>
                  </a:lnTo>
                  <a:lnTo>
                    <a:pt x="9721" y="17857"/>
                  </a:lnTo>
                  <a:lnTo>
                    <a:pt x="16315" y="10498"/>
                  </a:lnTo>
                  <a:lnTo>
                    <a:pt x="23949" y="4875"/>
                  </a:lnTo>
                  <a:lnTo>
                    <a:pt x="32046" y="1906"/>
                  </a:lnTo>
                  <a:lnTo>
                    <a:pt x="48742" y="0"/>
                  </a:lnTo>
                  <a:lnTo>
                    <a:pt x="52250" y="1960"/>
                  </a:lnTo>
                  <a:lnTo>
                    <a:pt x="58030" y="9782"/>
                  </a:lnTo>
                  <a:lnTo>
                    <a:pt x="61879" y="26086"/>
                  </a:lnTo>
                  <a:lnTo>
                    <a:pt x="62474" y="49853"/>
                  </a:lnTo>
                  <a:lnTo>
                    <a:pt x="59987" y="59760"/>
                  </a:lnTo>
                  <a:lnTo>
                    <a:pt x="51249" y="73272"/>
                  </a:lnTo>
                  <a:lnTo>
                    <a:pt x="45590" y="78165"/>
                  </a:lnTo>
                  <a:lnTo>
                    <a:pt x="43093" y="79470"/>
                  </a:lnTo>
                  <a:lnTo>
                    <a:pt x="34675" y="79039"/>
                  </a:lnTo>
                  <a:lnTo>
                    <a:pt x="0" y="693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">
              <a:extLst>
                <a:ext uri="{FF2B5EF4-FFF2-40B4-BE49-F238E27FC236}">
                  <a16:creationId xmlns:a16="http://schemas.microsoft.com/office/drawing/2014/main" id="{348AF175-F1D8-3A53-084B-7ED40E2E31E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631950" y="1873928"/>
              <a:ext cx="30529" cy="215223"/>
            </a:xfrm>
            <a:custGeom>
              <a:avLst/>
              <a:gdLst/>
              <a:ahLst/>
              <a:cxnLst/>
              <a:rect l="0" t="0" r="0" b="0"/>
              <a:pathLst>
                <a:path w="30529" h="215223">
                  <a:moveTo>
                    <a:pt x="12700" y="24722"/>
                  </a:moveTo>
                  <a:lnTo>
                    <a:pt x="12700" y="24722"/>
                  </a:lnTo>
                  <a:lnTo>
                    <a:pt x="23531" y="4471"/>
                  </a:lnTo>
                  <a:lnTo>
                    <a:pt x="30528" y="0"/>
                  </a:lnTo>
                  <a:lnTo>
                    <a:pt x="25917" y="29752"/>
                  </a:lnTo>
                  <a:lnTo>
                    <a:pt x="23621" y="55088"/>
                  </a:lnTo>
                  <a:lnTo>
                    <a:pt x="19953" y="86694"/>
                  </a:lnTo>
                  <a:lnTo>
                    <a:pt x="14159" y="114731"/>
                  </a:lnTo>
                  <a:lnTo>
                    <a:pt x="8272" y="142016"/>
                  </a:lnTo>
                  <a:lnTo>
                    <a:pt x="1843" y="173114"/>
                  </a:lnTo>
                  <a:lnTo>
                    <a:pt x="364" y="200006"/>
                  </a:lnTo>
                  <a:lnTo>
                    <a:pt x="0" y="215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">
              <a:extLst>
                <a:ext uri="{FF2B5EF4-FFF2-40B4-BE49-F238E27FC236}">
                  <a16:creationId xmlns:a16="http://schemas.microsoft.com/office/drawing/2014/main" id="{1F9408C6-8B0F-0714-6CA2-40339D2B543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699043" y="1968632"/>
              <a:ext cx="155158" cy="87697"/>
            </a:xfrm>
            <a:custGeom>
              <a:avLst/>
              <a:gdLst/>
              <a:ahLst/>
              <a:cxnLst/>
              <a:rect l="0" t="0" r="0" b="0"/>
              <a:pathLst>
                <a:path w="155158" h="87697">
                  <a:moveTo>
                    <a:pt x="15457" y="50668"/>
                  </a:moveTo>
                  <a:lnTo>
                    <a:pt x="15457" y="50668"/>
                  </a:lnTo>
                  <a:lnTo>
                    <a:pt x="18828" y="50668"/>
                  </a:lnTo>
                  <a:lnTo>
                    <a:pt x="45540" y="44710"/>
                  </a:lnTo>
                  <a:lnTo>
                    <a:pt x="56826" y="42553"/>
                  </a:lnTo>
                  <a:lnTo>
                    <a:pt x="88181" y="33344"/>
                  </a:lnTo>
                  <a:lnTo>
                    <a:pt x="94346" y="31680"/>
                  </a:lnTo>
                  <a:lnTo>
                    <a:pt x="104052" y="24862"/>
                  </a:lnTo>
                  <a:lnTo>
                    <a:pt x="106270" y="22881"/>
                  </a:lnTo>
                  <a:lnTo>
                    <a:pt x="107044" y="20149"/>
                  </a:lnTo>
                  <a:lnTo>
                    <a:pt x="106022" y="13350"/>
                  </a:lnTo>
                  <a:lnTo>
                    <a:pt x="103350" y="10267"/>
                  </a:lnTo>
                  <a:lnTo>
                    <a:pt x="90888" y="3263"/>
                  </a:lnTo>
                  <a:lnTo>
                    <a:pt x="81394" y="874"/>
                  </a:lnTo>
                  <a:lnTo>
                    <a:pt x="65158" y="0"/>
                  </a:lnTo>
                  <a:lnTo>
                    <a:pt x="42782" y="4964"/>
                  </a:lnTo>
                  <a:lnTo>
                    <a:pt x="31393" y="11412"/>
                  </a:lnTo>
                  <a:lnTo>
                    <a:pt x="11972" y="29641"/>
                  </a:lnTo>
                  <a:lnTo>
                    <a:pt x="2905" y="46645"/>
                  </a:lnTo>
                  <a:lnTo>
                    <a:pt x="0" y="56641"/>
                  </a:lnTo>
                  <a:lnTo>
                    <a:pt x="2713" y="75022"/>
                  </a:lnTo>
                  <a:lnTo>
                    <a:pt x="13688" y="86911"/>
                  </a:lnTo>
                  <a:lnTo>
                    <a:pt x="40455" y="87696"/>
                  </a:lnTo>
                  <a:lnTo>
                    <a:pt x="68804" y="83590"/>
                  </a:lnTo>
                  <a:lnTo>
                    <a:pt x="100261" y="77763"/>
                  </a:lnTo>
                  <a:lnTo>
                    <a:pt x="129348" y="71927"/>
                  </a:lnTo>
                  <a:lnTo>
                    <a:pt x="155157" y="69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">
            <a:extLst>
              <a:ext uri="{FF2B5EF4-FFF2-40B4-BE49-F238E27FC236}">
                <a16:creationId xmlns:a16="http://schemas.microsoft.com/office/drawing/2014/main" id="{86262096-8BEC-296C-AE0C-3E3B17A557C7}"/>
              </a:ext>
            </a:extLst>
          </p:cNvPr>
          <p:cNvGrpSpPr/>
          <p:nvPr/>
        </p:nvGrpSpPr>
        <p:grpSpPr>
          <a:xfrm>
            <a:off x="2101850" y="1860550"/>
            <a:ext cx="1041401" cy="361951"/>
            <a:chOff x="2101850" y="1860550"/>
            <a:chExt cx="1041401" cy="361951"/>
          </a:xfrm>
        </p:grpSpPr>
        <p:sp>
          <p:nvSpPr>
            <p:cNvPr id="18" name="SMARTInkShape-12">
              <a:extLst>
                <a:ext uri="{FF2B5EF4-FFF2-40B4-BE49-F238E27FC236}">
                  <a16:creationId xmlns:a16="http://schemas.microsoft.com/office/drawing/2014/main" id="{C6C726B2-0F72-8DEE-D8C7-BD49DD4AED0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101850" y="1969383"/>
              <a:ext cx="12701" cy="253118"/>
            </a:xfrm>
            <a:custGeom>
              <a:avLst/>
              <a:gdLst/>
              <a:ahLst/>
              <a:cxnLst/>
              <a:rect l="0" t="0" r="0" b="0"/>
              <a:pathLst>
                <a:path w="12701" h="253118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4364" y="4761"/>
                  </a:lnTo>
                  <a:lnTo>
                    <a:pt x="5026" y="3586"/>
                  </a:lnTo>
                  <a:lnTo>
                    <a:pt x="6088" y="0"/>
                  </a:lnTo>
                  <a:lnTo>
                    <a:pt x="10699" y="31675"/>
                  </a:lnTo>
                  <a:lnTo>
                    <a:pt x="12107" y="57761"/>
                  </a:lnTo>
                  <a:lnTo>
                    <a:pt x="12622" y="88353"/>
                  </a:lnTo>
                  <a:lnTo>
                    <a:pt x="10808" y="114785"/>
                  </a:lnTo>
                  <a:lnTo>
                    <a:pt x="9037" y="126725"/>
                  </a:lnTo>
                  <a:lnTo>
                    <a:pt x="11767" y="155400"/>
                  </a:lnTo>
                  <a:lnTo>
                    <a:pt x="10542" y="182536"/>
                  </a:lnTo>
                  <a:lnTo>
                    <a:pt x="8919" y="198464"/>
                  </a:lnTo>
                  <a:lnTo>
                    <a:pt x="11744" y="223951"/>
                  </a:lnTo>
                  <a:lnTo>
                    <a:pt x="12700" y="253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3">
              <a:extLst>
                <a:ext uri="{FF2B5EF4-FFF2-40B4-BE49-F238E27FC236}">
                  <a16:creationId xmlns:a16="http://schemas.microsoft.com/office/drawing/2014/main" id="{A92E18E6-F6E6-887A-9360-A6EB375F357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108200" y="1943101"/>
              <a:ext cx="75215" cy="92616"/>
            </a:xfrm>
            <a:custGeom>
              <a:avLst/>
              <a:gdLst/>
              <a:ahLst/>
              <a:cxnLst/>
              <a:rect l="0" t="0" r="0" b="0"/>
              <a:pathLst>
                <a:path w="75215" h="92616">
                  <a:moveTo>
                    <a:pt x="0" y="31749"/>
                  </a:moveTo>
                  <a:lnTo>
                    <a:pt x="0" y="31749"/>
                  </a:lnTo>
                  <a:lnTo>
                    <a:pt x="3371" y="31749"/>
                  </a:lnTo>
                  <a:lnTo>
                    <a:pt x="6907" y="29868"/>
                  </a:lnTo>
                  <a:lnTo>
                    <a:pt x="10831" y="25974"/>
                  </a:lnTo>
                  <a:lnTo>
                    <a:pt x="17712" y="16554"/>
                  </a:lnTo>
                  <a:lnTo>
                    <a:pt x="26963" y="8981"/>
                  </a:lnTo>
                  <a:lnTo>
                    <a:pt x="31037" y="2974"/>
                  </a:lnTo>
                  <a:lnTo>
                    <a:pt x="37030" y="391"/>
                  </a:lnTo>
                  <a:lnTo>
                    <a:pt x="60157" y="0"/>
                  </a:lnTo>
                  <a:lnTo>
                    <a:pt x="63895" y="1881"/>
                  </a:lnTo>
                  <a:lnTo>
                    <a:pt x="68674" y="5466"/>
                  </a:lnTo>
                  <a:lnTo>
                    <a:pt x="72872" y="16200"/>
                  </a:lnTo>
                  <a:lnTo>
                    <a:pt x="75214" y="36157"/>
                  </a:lnTo>
                  <a:lnTo>
                    <a:pt x="71999" y="49936"/>
                  </a:lnTo>
                  <a:lnTo>
                    <a:pt x="62255" y="67712"/>
                  </a:lnTo>
                  <a:lnTo>
                    <a:pt x="42875" y="89323"/>
                  </a:lnTo>
                  <a:lnTo>
                    <a:pt x="37165" y="92615"/>
                  </a:lnTo>
                  <a:lnTo>
                    <a:pt x="0" y="88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">
              <a:extLst>
                <a:ext uri="{FF2B5EF4-FFF2-40B4-BE49-F238E27FC236}">
                  <a16:creationId xmlns:a16="http://schemas.microsoft.com/office/drawing/2014/main" id="{D845FBFD-E345-7BDC-D6AC-532A5F96F79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203450" y="1965598"/>
              <a:ext cx="158751" cy="99503"/>
            </a:xfrm>
            <a:custGeom>
              <a:avLst/>
              <a:gdLst/>
              <a:ahLst/>
              <a:cxnLst/>
              <a:rect l="0" t="0" r="0" b="0"/>
              <a:pathLst>
                <a:path w="158751" h="99503">
                  <a:moveTo>
                    <a:pt x="0" y="41002"/>
                  </a:moveTo>
                  <a:lnTo>
                    <a:pt x="0" y="41002"/>
                  </a:lnTo>
                  <a:lnTo>
                    <a:pt x="27838" y="13870"/>
                  </a:lnTo>
                  <a:lnTo>
                    <a:pt x="40311" y="6465"/>
                  </a:lnTo>
                  <a:lnTo>
                    <a:pt x="55287" y="1725"/>
                  </a:lnTo>
                  <a:lnTo>
                    <a:pt x="58025" y="0"/>
                  </a:lnTo>
                  <a:lnTo>
                    <a:pt x="61261" y="262"/>
                  </a:lnTo>
                  <a:lnTo>
                    <a:pt x="68620" y="4316"/>
                  </a:lnTo>
                  <a:lnTo>
                    <a:pt x="71147" y="8078"/>
                  </a:lnTo>
                  <a:lnTo>
                    <a:pt x="73954" y="17902"/>
                  </a:lnTo>
                  <a:lnTo>
                    <a:pt x="75756" y="47231"/>
                  </a:lnTo>
                  <a:lnTo>
                    <a:pt x="74657" y="73971"/>
                  </a:lnTo>
                  <a:lnTo>
                    <a:pt x="69400" y="86464"/>
                  </a:lnTo>
                  <a:lnTo>
                    <a:pt x="62360" y="94839"/>
                  </a:lnTo>
                  <a:lnTo>
                    <a:pt x="58506" y="98060"/>
                  </a:lnTo>
                  <a:lnTo>
                    <a:pt x="54526" y="99502"/>
                  </a:lnTo>
                  <a:lnTo>
                    <a:pt x="46341" y="99222"/>
                  </a:lnTo>
                  <a:lnTo>
                    <a:pt x="39881" y="96746"/>
                  </a:lnTo>
                  <a:lnTo>
                    <a:pt x="37171" y="95098"/>
                  </a:lnTo>
                  <a:lnTo>
                    <a:pt x="34159" y="85741"/>
                  </a:lnTo>
                  <a:lnTo>
                    <a:pt x="33527" y="72175"/>
                  </a:lnTo>
                  <a:lnTo>
                    <a:pt x="35596" y="56738"/>
                  </a:lnTo>
                  <a:lnTo>
                    <a:pt x="42632" y="44233"/>
                  </a:lnTo>
                  <a:lnTo>
                    <a:pt x="64395" y="24707"/>
                  </a:lnTo>
                  <a:lnTo>
                    <a:pt x="76073" y="18300"/>
                  </a:lnTo>
                  <a:lnTo>
                    <a:pt x="107221" y="7001"/>
                  </a:lnTo>
                  <a:lnTo>
                    <a:pt x="132474" y="3712"/>
                  </a:lnTo>
                  <a:lnTo>
                    <a:pt x="158750" y="2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5">
              <a:extLst>
                <a:ext uri="{FF2B5EF4-FFF2-40B4-BE49-F238E27FC236}">
                  <a16:creationId xmlns:a16="http://schemas.microsoft.com/office/drawing/2014/main" id="{A69A94CF-5519-01AD-591A-840358CE269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381451" y="1962150"/>
              <a:ext cx="44038" cy="96976"/>
            </a:xfrm>
            <a:custGeom>
              <a:avLst/>
              <a:gdLst/>
              <a:ahLst/>
              <a:cxnLst/>
              <a:rect l="0" t="0" r="0" b="0"/>
              <a:pathLst>
                <a:path w="44038" h="96976">
                  <a:moveTo>
                    <a:pt x="18849" y="31750"/>
                  </a:moveTo>
                  <a:lnTo>
                    <a:pt x="18849" y="31750"/>
                  </a:lnTo>
                  <a:lnTo>
                    <a:pt x="24316" y="31750"/>
                  </a:lnTo>
                  <a:lnTo>
                    <a:pt x="24610" y="31044"/>
                  </a:lnTo>
                  <a:lnTo>
                    <a:pt x="25197" y="7595"/>
                  </a:lnTo>
                  <a:lnTo>
                    <a:pt x="7523" y="24136"/>
                  </a:lnTo>
                  <a:lnTo>
                    <a:pt x="3232" y="30247"/>
                  </a:lnTo>
                  <a:lnTo>
                    <a:pt x="2088" y="32865"/>
                  </a:lnTo>
                  <a:lnTo>
                    <a:pt x="101" y="63159"/>
                  </a:lnTo>
                  <a:lnTo>
                    <a:pt x="0" y="69623"/>
                  </a:lnTo>
                  <a:lnTo>
                    <a:pt x="3651" y="80568"/>
                  </a:lnTo>
                  <a:lnTo>
                    <a:pt x="9978" y="89430"/>
                  </a:lnTo>
                  <a:lnTo>
                    <a:pt x="17494" y="95721"/>
                  </a:lnTo>
                  <a:lnTo>
                    <a:pt x="21473" y="96975"/>
                  </a:lnTo>
                  <a:lnTo>
                    <a:pt x="29657" y="96487"/>
                  </a:lnTo>
                  <a:lnTo>
                    <a:pt x="33110" y="93958"/>
                  </a:lnTo>
                  <a:lnTo>
                    <a:pt x="38828" y="85504"/>
                  </a:lnTo>
                  <a:lnTo>
                    <a:pt x="42642" y="75586"/>
                  </a:lnTo>
                  <a:lnTo>
                    <a:pt x="44037" y="46738"/>
                  </a:lnTo>
                  <a:lnTo>
                    <a:pt x="43449" y="37000"/>
                  </a:lnTo>
                  <a:lnTo>
                    <a:pt x="3154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6">
              <a:extLst>
                <a:ext uri="{FF2B5EF4-FFF2-40B4-BE49-F238E27FC236}">
                  <a16:creationId xmlns:a16="http://schemas.microsoft.com/office/drawing/2014/main" id="{184640D0-04D8-259F-CCD3-32494126EDC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457450" y="1969051"/>
              <a:ext cx="69532" cy="211385"/>
            </a:xfrm>
            <a:custGeom>
              <a:avLst/>
              <a:gdLst/>
              <a:ahLst/>
              <a:cxnLst/>
              <a:rect l="0" t="0" r="0" b="0"/>
              <a:pathLst>
                <a:path w="69532" h="211385">
                  <a:moveTo>
                    <a:pt x="0" y="31199"/>
                  </a:moveTo>
                  <a:lnTo>
                    <a:pt x="0" y="31199"/>
                  </a:lnTo>
                  <a:lnTo>
                    <a:pt x="3371" y="31199"/>
                  </a:lnTo>
                  <a:lnTo>
                    <a:pt x="6907" y="29318"/>
                  </a:lnTo>
                  <a:lnTo>
                    <a:pt x="11555" y="25732"/>
                  </a:lnTo>
                  <a:lnTo>
                    <a:pt x="11937" y="26143"/>
                  </a:lnTo>
                  <a:lnTo>
                    <a:pt x="12474" y="32210"/>
                  </a:lnTo>
                  <a:lnTo>
                    <a:pt x="10774" y="58471"/>
                  </a:lnTo>
                  <a:lnTo>
                    <a:pt x="7224" y="84094"/>
                  </a:lnTo>
                  <a:lnTo>
                    <a:pt x="6523" y="111471"/>
                  </a:lnTo>
                  <a:lnTo>
                    <a:pt x="9744" y="143196"/>
                  </a:lnTo>
                  <a:lnTo>
                    <a:pt x="12311" y="173801"/>
                  </a:lnTo>
                  <a:lnTo>
                    <a:pt x="12623" y="201968"/>
                  </a:lnTo>
                  <a:lnTo>
                    <a:pt x="12677" y="211384"/>
                  </a:lnTo>
                  <a:lnTo>
                    <a:pt x="11979" y="211294"/>
                  </a:lnTo>
                  <a:lnTo>
                    <a:pt x="9322" y="207432"/>
                  </a:lnTo>
                  <a:lnTo>
                    <a:pt x="6937" y="182610"/>
                  </a:lnTo>
                  <a:lnTo>
                    <a:pt x="6524" y="156652"/>
                  </a:lnTo>
                  <a:lnTo>
                    <a:pt x="6385" y="128521"/>
                  </a:lnTo>
                  <a:lnTo>
                    <a:pt x="8242" y="105426"/>
                  </a:lnTo>
                  <a:lnTo>
                    <a:pt x="10013" y="93822"/>
                  </a:lnTo>
                  <a:lnTo>
                    <a:pt x="9160" y="76095"/>
                  </a:lnTo>
                  <a:lnTo>
                    <a:pt x="20840" y="45961"/>
                  </a:lnTo>
                  <a:lnTo>
                    <a:pt x="37209" y="16915"/>
                  </a:lnTo>
                  <a:lnTo>
                    <a:pt x="45676" y="5722"/>
                  </a:lnTo>
                  <a:lnTo>
                    <a:pt x="52285" y="2237"/>
                  </a:lnTo>
                  <a:lnTo>
                    <a:pt x="61285" y="0"/>
                  </a:lnTo>
                  <a:lnTo>
                    <a:pt x="64397" y="5338"/>
                  </a:lnTo>
                  <a:lnTo>
                    <a:pt x="68773" y="19270"/>
                  </a:lnTo>
                  <a:lnTo>
                    <a:pt x="69531" y="40051"/>
                  </a:lnTo>
                  <a:lnTo>
                    <a:pt x="65945" y="54889"/>
                  </a:lnTo>
                  <a:lnTo>
                    <a:pt x="55993" y="73261"/>
                  </a:lnTo>
                  <a:lnTo>
                    <a:pt x="52145" y="78290"/>
                  </a:lnTo>
                  <a:lnTo>
                    <a:pt x="42225" y="83879"/>
                  </a:lnTo>
                  <a:lnTo>
                    <a:pt x="0" y="819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">
              <a:extLst>
                <a:ext uri="{FF2B5EF4-FFF2-40B4-BE49-F238E27FC236}">
                  <a16:creationId xmlns:a16="http://schemas.microsoft.com/office/drawing/2014/main" id="{2200337D-AB69-B1EE-39CE-3DE4A7625C1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567008" y="1969747"/>
              <a:ext cx="55543" cy="100255"/>
            </a:xfrm>
            <a:custGeom>
              <a:avLst/>
              <a:gdLst/>
              <a:ahLst/>
              <a:cxnLst/>
              <a:rect l="0" t="0" r="0" b="0"/>
              <a:pathLst>
                <a:path w="55543" h="100255">
                  <a:moveTo>
                    <a:pt x="36492" y="36853"/>
                  </a:moveTo>
                  <a:lnTo>
                    <a:pt x="36492" y="36853"/>
                  </a:lnTo>
                  <a:lnTo>
                    <a:pt x="48047" y="25297"/>
                  </a:lnTo>
                  <a:lnTo>
                    <a:pt x="48683" y="22780"/>
                  </a:lnTo>
                  <a:lnTo>
                    <a:pt x="49163" y="9256"/>
                  </a:lnTo>
                  <a:lnTo>
                    <a:pt x="47298" y="5067"/>
                  </a:lnTo>
                  <a:lnTo>
                    <a:pt x="45812" y="2962"/>
                  </a:lnTo>
                  <a:lnTo>
                    <a:pt x="42280" y="624"/>
                  </a:lnTo>
                  <a:lnTo>
                    <a:pt x="40351" y="0"/>
                  </a:lnTo>
                  <a:lnTo>
                    <a:pt x="34444" y="3070"/>
                  </a:lnTo>
                  <a:lnTo>
                    <a:pt x="15761" y="20488"/>
                  </a:lnTo>
                  <a:lnTo>
                    <a:pt x="7615" y="34199"/>
                  </a:lnTo>
                  <a:lnTo>
                    <a:pt x="423" y="61520"/>
                  </a:lnTo>
                  <a:lnTo>
                    <a:pt x="0" y="74627"/>
                  </a:lnTo>
                  <a:lnTo>
                    <a:pt x="3978" y="96547"/>
                  </a:lnTo>
                  <a:lnTo>
                    <a:pt x="4938" y="97816"/>
                  </a:lnTo>
                  <a:lnTo>
                    <a:pt x="10142" y="100019"/>
                  </a:lnTo>
                  <a:lnTo>
                    <a:pt x="14182" y="100254"/>
                  </a:lnTo>
                  <a:lnTo>
                    <a:pt x="17875" y="98427"/>
                  </a:lnTo>
                  <a:lnTo>
                    <a:pt x="44960" y="72827"/>
                  </a:lnTo>
                  <a:lnTo>
                    <a:pt x="47311" y="66717"/>
                  </a:lnTo>
                  <a:lnTo>
                    <a:pt x="49061" y="60004"/>
                  </a:lnTo>
                  <a:lnTo>
                    <a:pt x="52191" y="54668"/>
                  </a:lnTo>
                  <a:lnTo>
                    <a:pt x="55542" y="241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8">
              <a:extLst>
                <a:ext uri="{FF2B5EF4-FFF2-40B4-BE49-F238E27FC236}">
                  <a16:creationId xmlns:a16="http://schemas.microsoft.com/office/drawing/2014/main" id="{0076FA44-3732-6012-704A-0A79B530866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622550" y="1946224"/>
              <a:ext cx="133351" cy="112602"/>
            </a:xfrm>
            <a:custGeom>
              <a:avLst/>
              <a:gdLst/>
              <a:ahLst/>
              <a:cxnLst/>
              <a:rect l="0" t="0" r="0" b="0"/>
              <a:pathLst>
                <a:path w="133351" h="112602">
                  <a:moveTo>
                    <a:pt x="0" y="47676"/>
                  </a:moveTo>
                  <a:lnTo>
                    <a:pt x="0" y="47676"/>
                  </a:lnTo>
                  <a:lnTo>
                    <a:pt x="3371" y="47676"/>
                  </a:lnTo>
                  <a:lnTo>
                    <a:pt x="6907" y="43913"/>
                  </a:lnTo>
                  <a:lnTo>
                    <a:pt x="21199" y="26661"/>
                  </a:lnTo>
                  <a:lnTo>
                    <a:pt x="42708" y="13823"/>
                  </a:lnTo>
                  <a:lnTo>
                    <a:pt x="46111" y="13113"/>
                  </a:lnTo>
                  <a:lnTo>
                    <a:pt x="49085" y="13345"/>
                  </a:lnTo>
                  <a:lnTo>
                    <a:pt x="55557" y="15416"/>
                  </a:lnTo>
                  <a:lnTo>
                    <a:pt x="62478" y="32283"/>
                  </a:lnTo>
                  <a:lnTo>
                    <a:pt x="57943" y="59980"/>
                  </a:lnTo>
                  <a:lnTo>
                    <a:pt x="55373" y="91586"/>
                  </a:lnTo>
                  <a:lnTo>
                    <a:pt x="51402" y="112255"/>
                  </a:lnTo>
                  <a:lnTo>
                    <a:pt x="51202" y="112601"/>
                  </a:lnTo>
                  <a:lnTo>
                    <a:pt x="47194" y="95449"/>
                  </a:lnTo>
                  <a:lnTo>
                    <a:pt x="49879" y="65710"/>
                  </a:lnTo>
                  <a:lnTo>
                    <a:pt x="51801" y="50752"/>
                  </a:lnTo>
                  <a:lnTo>
                    <a:pt x="62653" y="31533"/>
                  </a:lnTo>
                  <a:lnTo>
                    <a:pt x="65052" y="28447"/>
                  </a:lnTo>
                  <a:lnTo>
                    <a:pt x="92573" y="10609"/>
                  </a:lnTo>
                  <a:lnTo>
                    <a:pt x="101351" y="6507"/>
                  </a:lnTo>
                  <a:lnTo>
                    <a:pt x="122028" y="0"/>
                  </a:lnTo>
                  <a:lnTo>
                    <a:pt x="133350" y="3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">
              <a:extLst>
                <a:ext uri="{FF2B5EF4-FFF2-40B4-BE49-F238E27FC236}">
                  <a16:creationId xmlns:a16="http://schemas.microsoft.com/office/drawing/2014/main" id="{D5546971-817C-140D-B31A-2AC6DEE613D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781307" y="1860550"/>
              <a:ext cx="95244" cy="196298"/>
            </a:xfrm>
            <a:custGeom>
              <a:avLst/>
              <a:gdLst/>
              <a:ahLst/>
              <a:cxnLst/>
              <a:rect l="0" t="0" r="0" b="0"/>
              <a:pathLst>
                <a:path w="95244" h="196298">
                  <a:moveTo>
                    <a:pt x="6343" y="0"/>
                  </a:moveTo>
                  <a:lnTo>
                    <a:pt x="6343" y="0"/>
                  </a:lnTo>
                  <a:lnTo>
                    <a:pt x="11810" y="0"/>
                  </a:lnTo>
                  <a:lnTo>
                    <a:pt x="15802" y="10113"/>
                  </a:lnTo>
                  <a:lnTo>
                    <a:pt x="14039" y="37563"/>
                  </a:lnTo>
                  <a:lnTo>
                    <a:pt x="11077" y="66399"/>
                  </a:lnTo>
                  <a:lnTo>
                    <a:pt x="7278" y="92844"/>
                  </a:lnTo>
                  <a:lnTo>
                    <a:pt x="4877" y="103118"/>
                  </a:lnTo>
                  <a:lnTo>
                    <a:pt x="2163" y="112152"/>
                  </a:lnTo>
                  <a:lnTo>
                    <a:pt x="422" y="140948"/>
                  </a:lnTo>
                  <a:lnTo>
                    <a:pt x="49" y="168400"/>
                  </a:lnTo>
                  <a:lnTo>
                    <a:pt x="0" y="190543"/>
                  </a:lnTo>
                  <a:lnTo>
                    <a:pt x="2115" y="192645"/>
                  </a:lnTo>
                  <a:lnTo>
                    <a:pt x="10108" y="194981"/>
                  </a:lnTo>
                  <a:lnTo>
                    <a:pt x="26508" y="196297"/>
                  </a:lnTo>
                  <a:lnTo>
                    <a:pt x="38589" y="192841"/>
                  </a:lnTo>
                  <a:lnTo>
                    <a:pt x="51719" y="188013"/>
                  </a:lnTo>
                  <a:lnTo>
                    <a:pt x="77500" y="183032"/>
                  </a:lnTo>
                  <a:lnTo>
                    <a:pt x="81297" y="181288"/>
                  </a:lnTo>
                  <a:lnTo>
                    <a:pt x="82418" y="178714"/>
                  </a:lnTo>
                  <a:lnTo>
                    <a:pt x="81754" y="175587"/>
                  </a:lnTo>
                  <a:lnTo>
                    <a:pt x="79901" y="172091"/>
                  </a:lnTo>
                  <a:lnTo>
                    <a:pt x="80781" y="169761"/>
                  </a:lnTo>
                  <a:lnTo>
                    <a:pt x="95243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">
              <a:extLst>
                <a:ext uri="{FF2B5EF4-FFF2-40B4-BE49-F238E27FC236}">
                  <a16:creationId xmlns:a16="http://schemas.microsoft.com/office/drawing/2014/main" id="{0C02A96B-31B2-4091-B646-98E4CD38799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806700" y="1944146"/>
              <a:ext cx="95251" cy="106905"/>
            </a:xfrm>
            <a:custGeom>
              <a:avLst/>
              <a:gdLst/>
              <a:ahLst/>
              <a:cxnLst/>
              <a:rect l="0" t="0" r="0" b="0"/>
              <a:pathLst>
                <a:path w="95251" h="106905">
                  <a:moveTo>
                    <a:pt x="0" y="30704"/>
                  </a:moveTo>
                  <a:lnTo>
                    <a:pt x="0" y="30704"/>
                  </a:lnTo>
                  <a:lnTo>
                    <a:pt x="0" y="34362"/>
                  </a:lnTo>
                  <a:lnTo>
                    <a:pt x="0" y="30888"/>
                  </a:lnTo>
                  <a:lnTo>
                    <a:pt x="25320" y="20589"/>
                  </a:lnTo>
                  <a:lnTo>
                    <a:pt x="36116" y="17359"/>
                  </a:lnTo>
                  <a:lnTo>
                    <a:pt x="52094" y="9503"/>
                  </a:lnTo>
                  <a:lnTo>
                    <a:pt x="83238" y="1309"/>
                  </a:lnTo>
                  <a:lnTo>
                    <a:pt x="89441" y="0"/>
                  </a:lnTo>
                  <a:lnTo>
                    <a:pt x="90672" y="1063"/>
                  </a:lnTo>
                  <a:lnTo>
                    <a:pt x="90787" y="3182"/>
                  </a:lnTo>
                  <a:lnTo>
                    <a:pt x="85490" y="30817"/>
                  </a:lnTo>
                  <a:lnTo>
                    <a:pt x="88312" y="61101"/>
                  </a:lnTo>
                  <a:lnTo>
                    <a:pt x="88849" y="91272"/>
                  </a:lnTo>
                  <a:lnTo>
                    <a:pt x="95250" y="1069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">
              <a:extLst>
                <a:ext uri="{FF2B5EF4-FFF2-40B4-BE49-F238E27FC236}">
                  <a16:creationId xmlns:a16="http://schemas.microsoft.com/office/drawing/2014/main" id="{EE5CB0B0-61BA-A8FE-A4DD-6D114E79977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901950" y="18859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4363" y="11994"/>
                  </a:lnTo>
                  <a:lnTo>
                    <a:pt x="5026" y="1081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">
              <a:extLst>
                <a:ext uri="{FF2B5EF4-FFF2-40B4-BE49-F238E27FC236}">
                  <a16:creationId xmlns:a16="http://schemas.microsoft.com/office/drawing/2014/main" id="{5212C2A0-1EBE-811D-A446-22831972B7C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975742" y="1962541"/>
              <a:ext cx="167509" cy="139310"/>
            </a:xfrm>
            <a:custGeom>
              <a:avLst/>
              <a:gdLst/>
              <a:ahLst/>
              <a:cxnLst/>
              <a:rect l="0" t="0" r="0" b="0"/>
              <a:pathLst>
                <a:path w="167509" h="139310">
                  <a:moveTo>
                    <a:pt x="40508" y="12309"/>
                  </a:moveTo>
                  <a:lnTo>
                    <a:pt x="40508" y="12309"/>
                  </a:lnTo>
                  <a:lnTo>
                    <a:pt x="46835" y="5982"/>
                  </a:lnTo>
                  <a:lnTo>
                    <a:pt x="43480" y="5966"/>
                  </a:lnTo>
                  <a:lnTo>
                    <a:pt x="34647" y="9332"/>
                  </a:lnTo>
                  <a:lnTo>
                    <a:pt x="23093" y="18169"/>
                  </a:lnTo>
                  <a:lnTo>
                    <a:pt x="7370" y="44831"/>
                  </a:lnTo>
                  <a:lnTo>
                    <a:pt x="3599" y="50924"/>
                  </a:lnTo>
                  <a:lnTo>
                    <a:pt x="2497" y="56396"/>
                  </a:lnTo>
                  <a:lnTo>
                    <a:pt x="3173" y="61456"/>
                  </a:lnTo>
                  <a:lnTo>
                    <a:pt x="5034" y="66240"/>
                  </a:lnTo>
                  <a:lnTo>
                    <a:pt x="4864" y="70841"/>
                  </a:lnTo>
                  <a:lnTo>
                    <a:pt x="0" y="84058"/>
                  </a:lnTo>
                  <a:lnTo>
                    <a:pt x="1951" y="98672"/>
                  </a:lnTo>
                  <a:lnTo>
                    <a:pt x="4086" y="94437"/>
                  </a:lnTo>
                  <a:lnTo>
                    <a:pt x="5643" y="90344"/>
                  </a:lnTo>
                  <a:lnTo>
                    <a:pt x="8093" y="87616"/>
                  </a:lnTo>
                  <a:lnTo>
                    <a:pt x="14577" y="84584"/>
                  </a:lnTo>
                  <a:lnTo>
                    <a:pt x="20281" y="75711"/>
                  </a:lnTo>
                  <a:lnTo>
                    <a:pt x="31886" y="44046"/>
                  </a:lnTo>
                  <a:lnTo>
                    <a:pt x="40478" y="22419"/>
                  </a:lnTo>
                  <a:lnTo>
                    <a:pt x="45433" y="16097"/>
                  </a:lnTo>
                  <a:lnTo>
                    <a:pt x="71547" y="0"/>
                  </a:lnTo>
                  <a:lnTo>
                    <a:pt x="75418" y="6467"/>
                  </a:lnTo>
                  <a:lnTo>
                    <a:pt x="78188" y="37288"/>
                  </a:lnTo>
                  <a:lnTo>
                    <a:pt x="79258" y="59265"/>
                  </a:lnTo>
                  <a:lnTo>
                    <a:pt x="82956" y="67536"/>
                  </a:lnTo>
                  <a:lnTo>
                    <a:pt x="84880" y="92441"/>
                  </a:lnTo>
                  <a:lnTo>
                    <a:pt x="84200" y="93247"/>
                  </a:lnTo>
                  <a:lnTo>
                    <a:pt x="81564" y="94142"/>
                  </a:lnTo>
                  <a:lnTo>
                    <a:pt x="81284" y="93676"/>
                  </a:lnTo>
                  <a:lnTo>
                    <a:pt x="84335" y="89329"/>
                  </a:lnTo>
                  <a:lnTo>
                    <a:pt x="94887" y="82010"/>
                  </a:lnTo>
                  <a:lnTo>
                    <a:pt x="101835" y="71039"/>
                  </a:lnTo>
                  <a:lnTo>
                    <a:pt x="116517" y="41550"/>
                  </a:lnTo>
                  <a:lnTo>
                    <a:pt x="121562" y="31655"/>
                  </a:lnTo>
                  <a:lnTo>
                    <a:pt x="133610" y="20510"/>
                  </a:lnTo>
                  <a:lnTo>
                    <a:pt x="135737" y="21304"/>
                  </a:lnTo>
                  <a:lnTo>
                    <a:pt x="141863" y="25949"/>
                  </a:lnTo>
                  <a:lnTo>
                    <a:pt x="145527" y="36481"/>
                  </a:lnTo>
                  <a:lnTo>
                    <a:pt x="146450" y="50568"/>
                  </a:lnTo>
                  <a:lnTo>
                    <a:pt x="145056" y="78845"/>
                  </a:lnTo>
                  <a:lnTo>
                    <a:pt x="148010" y="107253"/>
                  </a:lnTo>
                  <a:lnTo>
                    <a:pt x="148259" y="117066"/>
                  </a:lnTo>
                  <a:lnTo>
                    <a:pt x="152132" y="126131"/>
                  </a:lnTo>
                  <a:lnTo>
                    <a:pt x="157852" y="133452"/>
                  </a:lnTo>
                  <a:lnTo>
                    <a:pt x="167508" y="1393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5">
            <a:extLst>
              <a:ext uri="{FF2B5EF4-FFF2-40B4-BE49-F238E27FC236}">
                <a16:creationId xmlns:a16="http://schemas.microsoft.com/office/drawing/2014/main" id="{EB92CC6B-2884-1619-7732-CE5D25A23C02}"/>
              </a:ext>
            </a:extLst>
          </p:cNvPr>
          <p:cNvGrpSpPr/>
          <p:nvPr/>
        </p:nvGrpSpPr>
        <p:grpSpPr>
          <a:xfrm>
            <a:off x="317500" y="2381592"/>
            <a:ext cx="145200" cy="355259"/>
            <a:chOff x="317500" y="2381592"/>
            <a:chExt cx="145200" cy="355259"/>
          </a:xfrm>
        </p:grpSpPr>
        <p:sp>
          <p:nvSpPr>
            <p:cNvPr id="30" name="SMARTInkShape-23">
              <a:extLst>
                <a:ext uri="{FF2B5EF4-FFF2-40B4-BE49-F238E27FC236}">
                  <a16:creationId xmlns:a16="http://schemas.microsoft.com/office/drawing/2014/main" id="{42579301-3B42-9954-E8E3-D979BE0B192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17500" y="2381592"/>
              <a:ext cx="19051" cy="355259"/>
            </a:xfrm>
            <a:custGeom>
              <a:avLst/>
              <a:gdLst/>
              <a:ahLst/>
              <a:cxnLst/>
              <a:rect l="0" t="0" r="0" b="0"/>
              <a:pathLst>
                <a:path w="19051" h="355259">
                  <a:moveTo>
                    <a:pt x="0" y="31408"/>
                  </a:moveTo>
                  <a:lnTo>
                    <a:pt x="0" y="31408"/>
                  </a:lnTo>
                  <a:lnTo>
                    <a:pt x="0" y="22570"/>
                  </a:lnTo>
                  <a:lnTo>
                    <a:pt x="1881" y="18543"/>
                  </a:lnTo>
                  <a:lnTo>
                    <a:pt x="6088" y="12720"/>
                  </a:lnTo>
                  <a:lnTo>
                    <a:pt x="6272" y="9094"/>
                  </a:lnTo>
                  <a:lnTo>
                    <a:pt x="8197" y="5499"/>
                  </a:lnTo>
                  <a:lnTo>
                    <a:pt x="12436" y="0"/>
                  </a:lnTo>
                  <a:lnTo>
                    <a:pt x="12677" y="29574"/>
                  </a:lnTo>
                  <a:lnTo>
                    <a:pt x="12695" y="58562"/>
                  </a:lnTo>
                  <a:lnTo>
                    <a:pt x="12699" y="89548"/>
                  </a:lnTo>
                  <a:lnTo>
                    <a:pt x="12700" y="119347"/>
                  </a:lnTo>
                  <a:lnTo>
                    <a:pt x="12700" y="144810"/>
                  </a:lnTo>
                  <a:lnTo>
                    <a:pt x="12700" y="166946"/>
                  </a:lnTo>
                  <a:lnTo>
                    <a:pt x="12700" y="188309"/>
                  </a:lnTo>
                  <a:lnTo>
                    <a:pt x="12700" y="214266"/>
                  </a:lnTo>
                  <a:lnTo>
                    <a:pt x="12700" y="239791"/>
                  </a:lnTo>
                  <a:lnTo>
                    <a:pt x="12700" y="269775"/>
                  </a:lnTo>
                  <a:lnTo>
                    <a:pt x="12700" y="301415"/>
                  </a:lnTo>
                  <a:lnTo>
                    <a:pt x="12700" y="330738"/>
                  </a:lnTo>
                  <a:lnTo>
                    <a:pt x="13406" y="343602"/>
                  </a:lnTo>
                  <a:lnTo>
                    <a:pt x="19050" y="355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">
              <a:extLst>
                <a:ext uri="{FF2B5EF4-FFF2-40B4-BE49-F238E27FC236}">
                  <a16:creationId xmlns:a16="http://schemas.microsoft.com/office/drawing/2014/main" id="{0AB1BFA9-D962-A3B5-BF6D-7948F5A4602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30200" y="2439739"/>
              <a:ext cx="132500" cy="99094"/>
            </a:xfrm>
            <a:custGeom>
              <a:avLst/>
              <a:gdLst/>
              <a:ahLst/>
              <a:cxnLst/>
              <a:rect l="0" t="0" r="0" b="0"/>
              <a:pathLst>
                <a:path w="132500" h="99094">
                  <a:moveTo>
                    <a:pt x="0" y="68511"/>
                  </a:moveTo>
                  <a:lnTo>
                    <a:pt x="0" y="68511"/>
                  </a:lnTo>
                  <a:lnTo>
                    <a:pt x="3371" y="65140"/>
                  </a:lnTo>
                  <a:lnTo>
                    <a:pt x="5026" y="59722"/>
                  </a:lnTo>
                  <a:lnTo>
                    <a:pt x="6467" y="53316"/>
                  </a:lnTo>
                  <a:lnTo>
                    <a:pt x="10539" y="45037"/>
                  </a:lnTo>
                  <a:lnTo>
                    <a:pt x="12765" y="34666"/>
                  </a:lnTo>
                  <a:lnTo>
                    <a:pt x="18286" y="26106"/>
                  </a:lnTo>
                  <a:lnTo>
                    <a:pt x="29250" y="15651"/>
                  </a:lnTo>
                  <a:lnTo>
                    <a:pt x="54286" y="3181"/>
                  </a:lnTo>
                  <a:lnTo>
                    <a:pt x="70883" y="0"/>
                  </a:lnTo>
                  <a:lnTo>
                    <a:pt x="83009" y="3019"/>
                  </a:lnTo>
                  <a:lnTo>
                    <a:pt x="113655" y="20402"/>
                  </a:lnTo>
                  <a:lnTo>
                    <a:pt x="126887" y="31992"/>
                  </a:lnTo>
                  <a:lnTo>
                    <a:pt x="130478" y="37699"/>
                  </a:lnTo>
                  <a:lnTo>
                    <a:pt x="132499" y="51620"/>
                  </a:lnTo>
                  <a:lnTo>
                    <a:pt x="129727" y="69151"/>
                  </a:lnTo>
                  <a:lnTo>
                    <a:pt x="126701" y="73877"/>
                  </a:lnTo>
                  <a:lnTo>
                    <a:pt x="111624" y="84604"/>
                  </a:lnTo>
                  <a:lnTo>
                    <a:pt x="89597" y="94995"/>
                  </a:lnTo>
                  <a:lnTo>
                    <a:pt x="65196" y="98701"/>
                  </a:lnTo>
                  <a:lnTo>
                    <a:pt x="41503" y="99093"/>
                  </a:lnTo>
                  <a:lnTo>
                    <a:pt x="29970" y="96684"/>
                  </a:lnTo>
                  <a:lnTo>
                    <a:pt x="19050" y="875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6">
            <a:extLst>
              <a:ext uri="{FF2B5EF4-FFF2-40B4-BE49-F238E27FC236}">
                <a16:creationId xmlns:a16="http://schemas.microsoft.com/office/drawing/2014/main" id="{C8242717-344A-C4FA-57EC-8486EB6039D9}"/>
              </a:ext>
            </a:extLst>
          </p:cNvPr>
          <p:cNvGrpSpPr/>
          <p:nvPr/>
        </p:nvGrpSpPr>
        <p:grpSpPr>
          <a:xfrm>
            <a:off x="749300" y="2350799"/>
            <a:ext cx="996951" cy="347952"/>
            <a:chOff x="749300" y="2350799"/>
            <a:chExt cx="996951" cy="347952"/>
          </a:xfrm>
        </p:grpSpPr>
        <p:sp>
          <p:nvSpPr>
            <p:cNvPr id="33" name="SMARTInkShape-25">
              <a:extLst>
                <a:ext uri="{FF2B5EF4-FFF2-40B4-BE49-F238E27FC236}">
                  <a16:creationId xmlns:a16="http://schemas.microsoft.com/office/drawing/2014/main" id="{31875F4F-C47D-B4C4-7B98-137D973AC54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49300" y="24320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6">
              <a:extLst>
                <a:ext uri="{FF2B5EF4-FFF2-40B4-BE49-F238E27FC236}">
                  <a16:creationId xmlns:a16="http://schemas.microsoft.com/office/drawing/2014/main" id="{D976D3FB-61EC-D3F1-4CC8-96B3B2ADC45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62000" y="2527300"/>
              <a:ext cx="1" cy="12439"/>
            </a:xfrm>
            <a:custGeom>
              <a:avLst/>
              <a:gdLst/>
              <a:ahLst/>
              <a:cxnLst/>
              <a:rect l="0" t="0" r="0" b="0"/>
              <a:pathLst>
                <a:path w="1" h="12439">
                  <a:moveTo>
                    <a:pt x="0" y="6350"/>
                  </a:moveTo>
                  <a:lnTo>
                    <a:pt x="0" y="6350"/>
                  </a:lnTo>
                  <a:lnTo>
                    <a:pt x="0" y="124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7">
              <a:extLst>
                <a:ext uri="{FF2B5EF4-FFF2-40B4-BE49-F238E27FC236}">
                  <a16:creationId xmlns:a16="http://schemas.microsoft.com/office/drawing/2014/main" id="{B8066B26-ED38-AB65-9B75-F53BBDD93A4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60450" y="2432343"/>
              <a:ext cx="19051" cy="266408"/>
            </a:xfrm>
            <a:custGeom>
              <a:avLst/>
              <a:gdLst/>
              <a:ahLst/>
              <a:cxnLst/>
              <a:rect l="0" t="0" r="0" b="0"/>
              <a:pathLst>
                <a:path w="19051" h="266408">
                  <a:moveTo>
                    <a:pt x="0" y="25107"/>
                  </a:moveTo>
                  <a:lnTo>
                    <a:pt x="0" y="25107"/>
                  </a:lnTo>
                  <a:lnTo>
                    <a:pt x="0" y="21736"/>
                  </a:lnTo>
                  <a:lnTo>
                    <a:pt x="1881" y="18200"/>
                  </a:lnTo>
                  <a:lnTo>
                    <a:pt x="4364" y="14276"/>
                  </a:lnTo>
                  <a:lnTo>
                    <a:pt x="6088" y="7279"/>
                  </a:lnTo>
                  <a:lnTo>
                    <a:pt x="6343" y="0"/>
                  </a:lnTo>
                  <a:lnTo>
                    <a:pt x="10713" y="17090"/>
                  </a:lnTo>
                  <a:lnTo>
                    <a:pt x="12111" y="46015"/>
                  </a:lnTo>
                  <a:lnTo>
                    <a:pt x="11820" y="72381"/>
                  </a:lnTo>
                  <a:lnTo>
                    <a:pt x="7639" y="102492"/>
                  </a:lnTo>
                  <a:lnTo>
                    <a:pt x="6605" y="132037"/>
                  </a:lnTo>
                  <a:lnTo>
                    <a:pt x="6426" y="161917"/>
                  </a:lnTo>
                  <a:lnTo>
                    <a:pt x="6383" y="183514"/>
                  </a:lnTo>
                  <a:lnTo>
                    <a:pt x="6356" y="212639"/>
                  </a:lnTo>
                  <a:lnTo>
                    <a:pt x="11377" y="242715"/>
                  </a:lnTo>
                  <a:lnTo>
                    <a:pt x="19050" y="2664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8">
              <a:extLst>
                <a:ext uri="{FF2B5EF4-FFF2-40B4-BE49-F238E27FC236}">
                  <a16:creationId xmlns:a16="http://schemas.microsoft.com/office/drawing/2014/main" id="{3D3C15BD-C964-327D-5D37-3AE892BE493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41400" y="2426023"/>
              <a:ext cx="132509" cy="75466"/>
            </a:xfrm>
            <a:custGeom>
              <a:avLst/>
              <a:gdLst/>
              <a:ahLst/>
              <a:cxnLst/>
              <a:rect l="0" t="0" r="0" b="0"/>
              <a:pathLst>
                <a:path w="132509" h="75466">
                  <a:moveTo>
                    <a:pt x="25400" y="37777"/>
                  </a:moveTo>
                  <a:lnTo>
                    <a:pt x="25400" y="37777"/>
                  </a:lnTo>
                  <a:lnTo>
                    <a:pt x="39215" y="28988"/>
                  </a:lnTo>
                  <a:lnTo>
                    <a:pt x="61716" y="9576"/>
                  </a:lnTo>
                  <a:lnTo>
                    <a:pt x="79624" y="2130"/>
                  </a:lnTo>
                  <a:lnTo>
                    <a:pt x="108400" y="0"/>
                  </a:lnTo>
                  <a:lnTo>
                    <a:pt x="118969" y="3584"/>
                  </a:lnTo>
                  <a:lnTo>
                    <a:pt x="130509" y="10640"/>
                  </a:lnTo>
                  <a:lnTo>
                    <a:pt x="132087" y="17250"/>
                  </a:lnTo>
                  <a:lnTo>
                    <a:pt x="132508" y="21976"/>
                  </a:lnTo>
                  <a:lnTo>
                    <a:pt x="127331" y="32871"/>
                  </a:lnTo>
                  <a:lnTo>
                    <a:pt x="110132" y="53741"/>
                  </a:lnTo>
                  <a:lnTo>
                    <a:pt x="94015" y="63752"/>
                  </a:lnTo>
                  <a:lnTo>
                    <a:pt x="66653" y="72750"/>
                  </a:lnTo>
                  <a:lnTo>
                    <a:pt x="39543" y="75465"/>
                  </a:lnTo>
                  <a:lnTo>
                    <a:pt x="19478" y="72384"/>
                  </a:lnTo>
                  <a:lnTo>
                    <a:pt x="0" y="63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">
              <a:extLst>
                <a:ext uri="{FF2B5EF4-FFF2-40B4-BE49-F238E27FC236}">
                  <a16:creationId xmlns:a16="http://schemas.microsoft.com/office/drawing/2014/main" id="{A168B679-2C1C-7F5A-E4FA-43E5AE7856F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226872" y="2400300"/>
              <a:ext cx="74367" cy="135345"/>
            </a:xfrm>
            <a:custGeom>
              <a:avLst/>
              <a:gdLst/>
              <a:ahLst/>
              <a:cxnLst/>
              <a:rect l="0" t="0" r="0" b="0"/>
              <a:pathLst>
                <a:path w="74367" h="135345">
                  <a:moveTo>
                    <a:pt x="17728" y="69850"/>
                  </a:moveTo>
                  <a:lnTo>
                    <a:pt x="17728" y="69850"/>
                  </a:lnTo>
                  <a:lnTo>
                    <a:pt x="21099" y="66479"/>
                  </a:lnTo>
                  <a:lnTo>
                    <a:pt x="22754" y="62942"/>
                  </a:lnTo>
                  <a:lnTo>
                    <a:pt x="30001" y="33452"/>
                  </a:lnTo>
                  <a:lnTo>
                    <a:pt x="30344" y="26990"/>
                  </a:lnTo>
                  <a:lnTo>
                    <a:pt x="29666" y="26460"/>
                  </a:lnTo>
                  <a:lnTo>
                    <a:pt x="27032" y="25871"/>
                  </a:lnTo>
                  <a:lnTo>
                    <a:pt x="21628" y="31254"/>
                  </a:lnTo>
                  <a:lnTo>
                    <a:pt x="12534" y="46184"/>
                  </a:lnTo>
                  <a:lnTo>
                    <a:pt x="1653" y="75017"/>
                  </a:lnTo>
                  <a:lnTo>
                    <a:pt x="0" y="82260"/>
                  </a:lnTo>
                  <a:lnTo>
                    <a:pt x="1147" y="89712"/>
                  </a:lnTo>
                  <a:lnTo>
                    <a:pt x="10268" y="120677"/>
                  </a:lnTo>
                  <a:lnTo>
                    <a:pt x="12755" y="123490"/>
                  </a:lnTo>
                  <a:lnTo>
                    <a:pt x="31954" y="133075"/>
                  </a:lnTo>
                  <a:lnTo>
                    <a:pt x="37795" y="135283"/>
                  </a:lnTo>
                  <a:lnTo>
                    <a:pt x="43101" y="135344"/>
                  </a:lnTo>
                  <a:lnTo>
                    <a:pt x="52759" y="131649"/>
                  </a:lnTo>
                  <a:lnTo>
                    <a:pt x="66129" y="114894"/>
                  </a:lnTo>
                  <a:lnTo>
                    <a:pt x="72286" y="88684"/>
                  </a:lnTo>
                  <a:lnTo>
                    <a:pt x="74366" y="59067"/>
                  </a:lnTo>
                  <a:lnTo>
                    <a:pt x="74021" y="43528"/>
                  </a:lnTo>
                  <a:lnTo>
                    <a:pt x="69058" y="29282"/>
                  </a:lnTo>
                  <a:lnTo>
                    <a:pt x="58964" y="13380"/>
                  </a:lnTo>
                  <a:lnTo>
                    <a:pt x="431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0">
              <a:extLst>
                <a:ext uri="{FF2B5EF4-FFF2-40B4-BE49-F238E27FC236}">
                  <a16:creationId xmlns:a16="http://schemas.microsoft.com/office/drawing/2014/main" id="{CAC49044-8544-1138-7B47-68D2B1F6C41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377950" y="2448030"/>
              <a:ext cx="6273" cy="250721"/>
            </a:xfrm>
            <a:custGeom>
              <a:avLst/>
              <a:gdLst/>
              <a:ahLst/>
              <a:cxnLst/>
              <a:rect l="0" t="0" r="0" b="0"/>
              <a:pathLst>
                <a:path w="6273" h="250721">
                  <a:moveTo>
                    <a:pt x="0" y="9420"/>
                  </a:moveTo>
                  <a:lnTo>
                    <a:pt x="0" y="9420"/>
                  </a:lnTo>
                  <a:lnTo>
                    <a:pt x="3371" y="6049"/>
                  </a:lnTo>
                  <a:lnTo>
                    <a:pt x="5026" y="2513"/>
                  </a:lnTo>
                  <a:lnTo>
                    <a:pt x="5467" y="582"/>
                  </a:lnTo>
                  <a:lnTo>
                    <a:pt x="5761" y="0"/>
                  </a:lnTo>
                  <a:lnTo>
                    <a:pt x="5957" y="318"/>
                  </a:lnTo>
                  <a:lnTo>
                    <a:pt x="6272" y="16010"/>
                  </a:lnTo>
                  <a:lnTo>
                    <a:pt x="1971" y="45581"/>
                  </a:lnTo>
                  <a:lnTo>
                    <a:pt x="389" y="76300"/>
                  </a:lnTo>
                  <a:lnTo>
                    <a:pt x="115" y="101908"/>
                  </a:lnTo>
                  <a:lnTo>
                    <a:pt x="34" y="126665"/>
                  </a:lnTo>
                  <a:lnTo>
                    <a:pt x="10" y="152579"/>
                  </a:lnTo>
                  <a:lnTo>
                    <a:pt x="3" y="177426"/>
                  </a:lnTo>
                  <a:lnTo>
                    <a:pt x="0" y="207315"/>
                  </a:lnTo>
                  <a:lnTo>
                    <a:pt x="0" y="238488"/>
                  </a:lnTo>
                  <a:lnTo>
                    <a:pt x="0" y="2507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1">
              <a:extLst>
                <a:ext uri="{FF2B5EF4-FFF2-40B4-BE49-F238E27FC236}">
                  <a16:creationId xmlns:a16="http://schemas.microsoft.com/office/drawing/2014/main" id="{9919B3FC-BDD3-BB9B-658C-12B8AC54723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371600" y="2452484"/>
              <a:ext cx="93858" cy="68467"/>
            </a:xfrm>
            <a:custGeom>
              <a:avLst/>
              <a:gdLst/>
              <a:ahLst/>
              <a:cxnLst/>
              <a:rect l="0" t="0" r="0" b="0"/>
              <a:pathLst>
                <a:path w="93858" h="68467">
                  <a:moveTo>
                    <a:pt x="6350" y="43066"/>
                  </a:moveTo>
                  <a:lnTo>
                    <a:pt x="6350" y="43066"/>
                  </a:lnTo>
                  <a:lnTo>
                    <a:pt x="34620" y="13533"/>
                  </a:lnTo>
                  <a:lnTo>
                    <a:pt x="63172" y="1730"/>
                  </a:lnTo>
                  <a:lnTo>
                    <a:pt x="72997" y="0"/>
                  </a:lnTo>
                  <a:lnTo>
                    <a:pt x="80186" y="1113"/>
                  </a:lnTo>
                  <a:lnTo>
                    <a:pt x="88199" y="5706"/>
                  </a:lnTo>
                  <a:lnTo>
                    <a:pt x="90550" y="7576"/>
                  </a:lnTo>
                  <a:lnTo>
                    <a:pt x="93161" y="15298"/>
                  </a:lnTo>
                  <a:lnTo>
                    <a:pt x="93857" y="20321"/>
                  </a:lnTo>
                  <a:lnTo>
                    <a:pt x="90868" y="31546"/>
                  </a:lnTo>
                  <a:lnTo>
                    <a:pt x="84130" y="42885"/>
                  </a:lnTo>
                  <a:lnTo>
                    <a:pt x="74080" y="52628"/>
                  </a:lnTo>
                  <a:lnTo>
                    <a:pt x="53151" y="62676"/>
                  </a:lnTo>
                  <a:lnTo>
                    <a:pt x="25864" y="67322"/>
                  </a:lnTo>
                  <a:lnTo>
                    <a:pt x="0" y="68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2">
              <a:extLst>
                <a:ext uri="{FF2B5EF4-FFF2-40B4-BE49-F238E27FC236}">
                  <a16:creationId xmlns:a16="http://schemas.microsoft.com/office/drawing/2014/main" id="{22CAD596-B97C-A75C-0AD5-9554233B24C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517650" y="2463800"/>
              <a:ext cx="63501" cy="99946"/>
            </a:xfrm>
            <a:custGeom>
              <a:avLst/>
              <a:gdLst/>
              <a:ahLst/>
              <a:cxnLst/>
              <a:rect l="0" t="0" r="0" b="0"/>
              <a:pathLst>
                <a:path w="63501" h="99946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3658" y="20330"/>
                  </a:lnTo>
                  <a:lnTo>
                    <a:pt x="3144" y="18492"/>
                  </a:lnTo>
                  <a:lnTo>
                    <a:pt x="1398" y="14569"/>
                  </a:lnTo>
                  <a:lnTo>
                    <a:pt x="55" y="6712"/>
                  </a:lnTo>
                  <a:lnTo>
                    <a:pt x="2" y="33976"/>
                  </a:lnTo>
                  <a:lnTo>
                    <a:pt x="1882" y="51460"/>
                  </a:lnTo>
                  <a:lnTo>
                    <a:pt x="7839" y="82050"/>
                  </a:lnTo>
                  <a:lnTo>
                    <a:pt x="9460" y="86451"/>
                  </a:lnTo>
                  <a:lnTo>
                    <a:pt x="15023" y="93220"/>
                  </a:lnTo>
                  <a:lnTo>
                    <a:pt x="22199" y="97876"/>
                  </a:lnTo>
                  <a:lnTo>
                    <a:pt x="30092" y="99945"/>
                  </a:lnTo>
                  <a:lnTo>
                    <a:pt x="34173" y="99085"/>
                  </a:lnTo>
                  <a:lnTo>
                    <a:pt x="42469" y="94368"/>
                  </a:lnTo>
                  <a:lnTo>
                    <a:pt x="47098" y="89449"/>
                  </a:lnTo>
                  <a:lnTo>
                    <a:pt x="57382" y="60552"/>
                  </a:lnTo>
                  <a:lnTo>
                    <a:pt x="62292" y="32422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3">
              <a:extLst>
                <a:ext uri="{FF2B5EF4-FFF2-40B4-BE49-F238E27FC236}">
                  <a16:creationId xmlns:a16="http://schemas.microsoft.com/office/drawing/2014/main" id="{96B4EA2C-150D-20CC-F7E5-FF5D1DE4C35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651000" y="2350799"/>
              <a:ext cx="25401" cy="214602"/>
            </a:xfrm>
            <a:custGeom>
              <a:avLst/>
              <a:gdLst/>
              <a:ahLst/>
              <a:cxnLst/>
              <a:rect l="0" t="0" r="0" b="0"/>
              <a:pathLst>
                <a:path w="25401" h="214602">
                  <a:moveTo>
                    <a:pt x="0" y="24101"/>
                  </a:moveTo>
                  <a:lnTo>
                    <a:pt x="0" y="24101"/>
                  </a:lnTo>
                  <a:lnTo>
                    <a:pt x="0" y="17359"/>
                  </a:lnTo>
                  <a:lnTo>
                    <a:pt x="1881" y="12168"/>
                  </a:lnTo>
                  <a:lnTo>
                    <a:pt x="4364" y="7508"/>
                  </a:lnTo>
                  <a:lnTo>
                    <a:pt x="6088" y="0"/>
                  </a:lnTo>
                  <a:lnTo>
                    <a:pt x="6335" y="27612"/>
                  </a:lnTo>
                  <a:lnTo>
                    <a:pt x="6348" y="58317"/>
                  </a:lnTo>
                  <a:lnTo>
                    <a:pt x="6350" y="86102"/>
                  </a:lnTo>
                  <a:lnTo>
                    <a:pt x="6350" y="114586"/>
                  </a:lnTo>
                  <a:lnTo>
                    <a:pt x="6350" y="140439"/>
                  </a:lnTo>
                  <a:lnTo>
                    <a:pt x="11376" y="171682"/>
                  </a:lnTo>
                  <a:lnTo>
                    <a:pt x="17595" y="199542"/>
                  </a:lnTo>
                  <a:lnTo>
                    <a:pt x="25400" y="214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4">
              <a:extLst>
                <a:ext uri="{FF2B5EF4-FFF2-40B4-BE49-F238E27FC236}">
                  <a16:creationId xmlns:a16="http://schemas.microsoft.com/office/drawing/2014/main" id="{5A3338BE-733A-A24F-9DD4-9F5BEFDD655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739900" y="2540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7">
            <a:extLst>
              <a:ext uri="{FF2B5EF4-FFF2-40B4-BE49-F238E27FC236}">
                <a16:creationId xmlns:a16="http://schemas.microsoft.com/office/drawing/2014/main" id="{190393B6-DD77-39AA-CE3B-54EBA9475139}"/>
              </a:ext>
            </a:extLst>
          </p:cNvPr>
          <p:cNvGrpSpPr/>
          <p:nvPr/>
        </p:nvGrpSpPr>
        <p:grpSpPr>
          <a:xfrm>
            <a:off x="2381250" y="2343150"/>
            <a:ext cx="76201" cy="82551"/>
            <a:chOff x="2381250" y="2343150"/>
            <a:chExt cx="76201" cy="82551"/>
          </a:xfrm>
        </p:grpSpPr>
        <p:sp>
          <p:nvSpPr>
            <p:cNvPr id="44" name="SMARTInkShape-35">
              <a:extLst>
                <a:ext uri="{FF2B5EF4-FFF2-40B4-BE49-F238E27FC236}">
                  <a16:creationId xmlns:a16="http://schemas.microsoft.com/office/drawing/2014/main" id="{5488115E-80F8-5474-8B6C-C20981ABA7C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381250" y="2343150"/>
              <a:ext cx="38023" cy="76201"/>
            </a:xfrm>
            <a:custGeom>
              <a:avLst/>
              <a:gdLst/>
              <a:ahLst/>
              <a:cxnLst/>
              <a:rect l="0" t="0" r="0" b="0"/>
              <a:pathLst>
                <a:path w="38023" h="76201">
                  <a:moveTo>
                    <a:pt x="31750" y="0"/>
                  </a:moveTo>
                  <a:lnTo>
                    <a:pt x="31750" y="0"/>
                  </a:lnTo>
                  <a:lnTo>
                    <a:pt x="37838" y="0"/>
                  </a:lnTo>
                  <a:lnTo>
                    <a:pt x="38022" y="3371"/>
                  </a:lnTo>
                  <a:lnTo>
                    <a:pt x="37343" y="4364"/>
                  </a:lnTo>
                  <a:lnTo>
                    <a:pt x="36184" y="5026"/>
                  </a:lnTo>
                  <a:lnTo>
                    <a:pt x="34706" y="5467"/>
                  </a:lnTo>
                  <a:lnTo>
                    <a:pt x="31183" y="9721"/>
                  </a:lnTo>
                  <a:lnTo>
                    <a:pt x="13974" y="37072"/>
                  </a:lnTo>
                  <a:lnTo>
                    <a:pt x="2990" y="5913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6">
              <a:extLst>
                <a:ext uri="{FF2B5EF4-FFF2-40B4-BE49-F238E27FC236}">
                  <a16:creationId xmlns:a16="http://schemas.microsoft.com/office/drawing/2014/main" id="{AD5D9518-1BD7-647E-7517-A457B6DA125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413000" y="236855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32241" y="3371"/>
                  </a:lnTo>
                  <a:lnTo>
                    <a:pt x="20685" y="12209"/>
                  </a:lnTo>
                  <a:lnTo>
                    <a:pt x="16249" y="21654"/>
                  </a:lnTo>
                  <a:lnTo>
                    <a:pt x="13572" y="31496"/>
                  </a:lnTo>
                  <a:lnTo>
                    <a:pt x="6104" y="43564"/>
                  </a:lnTo>
                  <a:lnTo>
                    <a:pt x="2713" y="4828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8">
            <a:extLst>
              <a:ext uri="{FF2B5EF4-FFF2-40B4-BE49-F238E27FC236}">
                <a16:creationId xmlns:a16="http://schemas.microsoft.com/office/drawing/2014/main" id="{B32039FF-F389-C098-3C86-FFB4133F77B1}"/>
              </a:ext>
            </a:extLst>
          </p:cNvPr>
          <p:cNvGrpSpPr/>
          <p:nvPr/>
        </p:nvGrpSpPr>
        <p:grpSpPr>
          <a:xfrm>
            <a:off x="4984750" y="3042903"/>
            <a:ext cx="965201" cy="176548"/>
            <a:chOff x="4984750" y="3042903"/>
            <a:chExt cx="965201" cy="176548"/>
          </a:xfrm>
        </p:grpSpPr>
        <p:sp>
          <p:nvSpPr>
            <p:cNvPr id="47" name="SMARTInkShape-37">
              <a:extLst>
                <a:ext uri="{FF2B5EF4-FFF2-40B4-BE49-F238E27FC236}">
                  <a16:creationId xmlns:a16="http://schemas.microsoft.com/office/drawing/2014/main" id="{18E35A57-E551-19AF-33BB-E0A2F595EF7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984750" y="3055023"/>
              <a:ext cx="233958" cy="113628"/>
            </a:xfrm>
            <a:custGeom>
              <a:avLst/>
              <a:gdLst/>
              <a:ahLst/>
              <a:cxnLst/>
              <a:rect l="0" t="0" r="0" b="0"/>
              <a:pathLst>
                <a:path w="233958" h="113628">
                  <a:moveTo>
                    <a:pt x="0" y="18377"/>
                  </a:moveTo>
                  <a:lnTo>
                    <a:pt x="0" y="18377"/>
                  </a:lnTo>
                  <a:lnTo>
                    <a:pt x="9698" y="18377"/>
                  </a:lnTo>
                  <a:lnTo>
                    <a:pt x="10699" y="17671"/>
                  </a:lnTo>
                  <a:lnTo>
                    <a:pt x="11365" y="16496"/>
                  </a:lnTo>
                  <a:lnTo>
                    <a:pt x="12436" y="12910"/>
                  </a:lnTo>
                  <a:lnTo>
                    <a:pt x="24250" y="494"/>
                  </a:lnTo>
                  <a:lnTo>
                    <a:pt x="26770" y="3609"/>
                  </a:lnTo>
                  <a:lnTo>
                    <a:pt x="29536" y="9697"/>
                  </a:lnTo>
                  <a:lnTo>
                    <a:pt x="36646" y="39420"/>
                  </a:lnTo>
                  <a:lnTo>
                    <a:pt x="36748" y="50307"/>
                  </a:lnTo>
                  <a:lnTo>
                    <a:pt x="31202" y="80873"/>
                  </a:lnTo>
                  <a:lnTo>
                    <a:pt x="25479" y="112214"/>
                  </a:lnTo>
                  <a:lnTo>
                    <a:pt x="48876" y="83953"/>
                  </a:lnTo>
                  <a:lnTo>
                    <a:pt x="58540" y="73477"/>
                  </a:lnTo>
                  <a:lnTo>
                    <a:pt x="73204" y="53716"/>
                  </a:lnTo>
                  <a:lnTo>
                    <a:pt x="104324" y="22019"/>
                  </a:lnTo>
                  <a:lnTo>
                    <a:pt x="106339" y="19996"/>
                  </a:lnTo>
                  <a:lnTo>
                    <a:pt x="106876" y="20162"/>
                  </a:lnTo>
                  <a:lnTo>
                    <a:pt x="107234" y="20978"/>
                  </a:lnTo>
                  <a:lnTo>
                    <a:pt x="107473" y="22228"/>
                  </a:lnTo>
                  <a:lnTo>
                    <a:pt x="112221" y="30714"/>
                  </a:lnTo>
                  <a:lnTo>
                    <a:pt x="115095" y="45551"/>
                  </a:lnTo>
                  <a:lnTo>
                    <a:pt x="124231" y="69527"/>
                  </a:lnTo>
                  <a:lnTo>
                    <a:pt x="126757" y="98519"/>
                  </a:lnTo>
                  <a:lnTo>
                    <a:pt x="126952" y="105547"/>
                  </a:lnTo>
                  <a:lnTo>
                    <a:pt x="127673" y="105418"/>
                  </a:lnTo>
                  <a:lnTo>
                    <a:pt x="130357" y="103394"/>
                  </a:lnTo>
                  <a:lnTo>
                    <a:pt x="144006" y="83068"/>
                  </a:lnTo>
                  <a:lnTo>
                    <a:pt x="154295" y="63689"/>
                  </a:lnTo>
                  <a:lnTo>
                    <a:pt x="177967" y="32477"/>
                  </a:lnTo>
                  <a:lnTo>
                    <a:pt x="203040" y="2734"/>
                  </a:lnTo>
                  <a:lnTo>
                    <a:pt x="207363" y="841"/>
                  </a:lnTo>
                  <a:lnTo>
                    <a:pt x="211635" y="0"/>
                  </a:lnTo>
                  <a:lnTo>
                    <a:pt x="213762" y="1187"/>
                  </a:lnTo>
                  <a:lnTo>
                    <a:pt x="220127" y="9599"/>
                  </a:lnTo>
                  <a:lnTo>
                    <a:pt x="224364" y="17063"/>
                  </a:lnTo>
                  <a:lnTo>
                    <a:pt x="228469" y="42786"/>
                  </a:lnTo>
                  <a:lnTo>
                    <a:pt x="233957" y="68655"/>
                  </a:lnTo>
                  <a:lnTo>
                    <a:pt x="229395" y="100164"/>
                  </a:lnTo>
                  <a:lnTo>
                    <a:pt x="228600" y="1136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8">
              <a:extLst>
                <a:ext uri="{FF2B5EF4-FFF2-40B4-BE49-F238E27FC236}">
                  <a16:creationId xmlns:a16="http://schemas.microsoft.com/office/drawing/2014/main" id="{704E8699-E4CD-ABB8-965C-D7C759D9377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235760" y="3042903"/>
              <a:ext cx="154602" cy="122499"/>
            </a:xfrm>
            <a:custGeom>
              <a:avLst/>
              <a:gdLst/>
              <a:ahLst/>
              <a:cxnLst/>
              <a:rect l="0" t="0" r="0" b="0"/>
              <a:pathLst>
                <a:path w="154602" h="122499">
                  <a:moveTo>
                    <a:pt x="47440" y="36847"/>
                  </a:moveTo>
                  <a:lnTo>
                    <a:pt x="47440" y="36847"/>
                  </a:lnTo>
                  <a:lnTo>
                    <a:pt x="77627" y="36847"/>
                  </a:lnTo>
                  <a:lnTo>
                    <a:pt x="108510" y="36847"/>
                  </a:lnTo>
                  <a:lnTo>
                    <a:pt x="127389" y="34966"/>
                  </a:lnTo>
                  <a:lnTo>
                    <a:pt x="146409" y="28009"/>
                  </a:lnTo>
                  <a:lnTo>
                    <a:pt x="151399" y="23982"/>
                  </a:lnTo>
                  <a:lnTo>
                    <a:pt x="153616" y="19840"/>
                  </a:lnTo>
                  <a:lnTo>
                    <a:pt x="154601" y="15648"/>
                  </a:lnTo>
                  <a:lnTo>
                    <a:pt x="153454" y="13542"/>
                  </a:lnTo>
                  <a:lnTo>
                    <a:pt x="145095" y="7207"/>
                  </a:lnTo>
                  <a:lnTo>
                    <a:pt x="137644" y="2978"/>
                  </a:lnTo>
                  <a:lnTo>
                    <a:pt x="118774" y="0"/>
                  </a:lnTo>
                  <a:lnTo>
                    <a:pt x="87115" y="4064"/>
                  </a:lnTo>
                  <a:lnTo>
                    <a:pt x="59328" y="11662"/>
                  </a:lnTo>
                  <a:lnTo>
                    <a:pt x="30458" y="26276"/>
                  </a:lnTo>
                  <a:lnTo>
                    <a:pt x="23900" y="32384"/>
                  </a:lnTo>
                  <a:lnTo>
                    <a:pt x="7332" y="54773"/>
                  </a:lnTo>
                  <a:lnTo>
                    <a:pt x="0" y="77171"/>
                  </a:lnTo>
                  <a:lnTo>
                    <a:pt x="15" y="88635"/>
                  </a:lnTo>
                  <a:lnTo>
                    <a:pt x="3079" y="100080"/>
                  </a:lnTo>
                  <a:lnTo>
                    <a:pt x="9145" y="109871"/>
                  </a:lnTo>
                  <a:lnTo>
                    <a:pt x="14662" y="115163"/>
                  </a:lnTo>
                  <a:lnTo>
                    <a:pt x="27380" y="120024"/>
                  </a:lnTo>
                  <a:lnTo>
                    <a:pt x="41346" y="122498"/>
                  </a:lnTo>
                  <a:lnTo>
                    <a:pt x="71428" y="118337"/>
                  </a:lnTo>
                  <a:lnTo>
                    <a:pt x="87708" y="112733"/>
                  </a:lnTo>
                  <a:lnTo>
                    <a:pt x="123640" y="876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9">
              <a:extLst>
                <a:ext uri="{FF2B5EF4-FFF2-40B4-BE49-F238E27FC236}">
                  <a16:creationId xmlns:a16="http://schemas.microsoft.com/office/drawing/2014/main" id="{41BA27C5-06B4-7462-1ED1-1DD6495C3E8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386118" y="3048269"/>
              <a:ext cx="309833" cy="171182"/>
            </a:xfrm>
            <a:custGeom>
              <a:avLst/>
              <a:gdLst/>
              <a:ahLst/>
              <a:cxnLst/>
              <a:rect l="0" t="0" r="0" b="0"/>
              <a:pathLst>
                <a:path w="309833" h="171182">
                  <a:moveTo>
                    <a:pt x="81232" y="18781"/>
                  </a:moveTo>
                  <a:lnTo>
                    <a:pt x="81232" y="18781"/>
                  </a:lnTo>
                  <a:lnTo>
                    <a:pt x="81232" y="13314"/>
                  </a:lnTo>
                  <a:lnTo>
                    <a:pt x="77861" y="9322"/>
                  </a:lnTo>
                  <a:lnTo>
                    <a:pt x="77573" y="8242"/>
                  </a:lnTo>
                  <a:lnTo>
                    <a:pt x="78088" y="7521"/>
                  </a:lnTo>
                  <a:lnTo>
                    <a:pt x="79135" y="7041"/>
                  </a:lnTo>
                  <a:lnTo>
                    <a:pt x="79129" y="6721"/>
                  </a:lnTo>
                  <a:lnTo>
                    <a:pt x="75748" y="5565"/>
                  </a:lnTo>
                  <a:lnTo>
                    <a:pt x="69622" y="639"/>
                  </a:lnTo>
                  <a:lnTo>
                    <a:pt x="58742" y="0"/>
                  </a:lnTo>
                  <a:lnTo>
                    <a:pt x="49834" y="3614"/>
                  </a:lnTo>
                  <a:lnTo>
                    <a:pt x="32619" y="17431"/>
                  </a:lnTo>
                  <a:lnTo>
                    <a:pt x="27876" y="23590"/>
                  </a:lnTo>
                  <a:lnTo>
                    <a:pt x="24357" y="29385"/>
                  </a:lnTo>
                  <a:lnTo>
                    <a:pt x="5358" y="57006"/>
                  </a:lnTo>
                  <a:lnTo>
                    <a:pt x="1648" y="66109"/>
                  </a:lnTo>
                  <a:lnTo>
                    <a:pt x="0" y="77210"/>
                  </a:lnTo>
                  <a:lnTo>
                    <a:pt x="2444" y="91989"/>
                  </a:lnTo>
                  <a:lnTo>
                    <a:pt x="7646" y="99060"/>
                  </a:lnTo>
                  <a:lnTo>
                    <a:pt x="13954" y="103849"/>
                  </a:lnTo>
                  <a:lnTo>
                    <a:pt x="19110" y="105978"/>
                  </a:lnTo>
                  <a:lnTo>
                    <a:pt x="22178" y="105134"/>
                  </a:lnTo>
                  <a:lnTo>
                    <a:pt x="36020" y="95353"/>
                  </a:lnTo>
                  <a:lnTo>
                    <a:pt x="63170" y="67876"/>
                  </a:lnTo>
                  <a:lnTo>
                    <a:pt x="73130" y="49211"/>
                  </a:lnTo>
                  <a:lnTo>
                    <a:pt x="78517" y="44966"/>
                  </a:lnTo>
                  <a:lnTo>
                    <a:pt x="80428" y="40964"/>
                  </a:lnTo>
                  <a:lnTo>
                    <a:pt x="80697" y="41331"/>
                  </a:lnTo>
                  <a:lnTo>
                    <a:pt x="81127" y="50360"/>
                  </a:lnTo>
                  <a:lnTo>
                    <a:pt x="77553" y="70802"/>
                  </a:lnTo>
                  <a:lnTo>
                    <a:pt x="80608" y="101492"/>
                  </a:lnTo>
                  <a:lnTo>
                    <a:pt x="86645" y="123865"/>
                  </a:lnTo>
                  <a:lnTo>
                    <a:pt x="87663" y="123409"/>
                  </a:lnTo>
                  <a:lnTo>
                    <a:pt x="109642" y="94065"/>
                  </a:lnTo>
                  <a:lnTo>
                    <a:pt x="136553" y="63301"/>
                  </a:lnTo>
                  <a:lnTo>
                    <a:pt x="141802" y="56207"/>
                  </a:lnTo>
                  <a:lnTo>
                    <a:pt x="156146" y="45285"/>
                  </a:lnTo>
                  <a:lnTo>
                    <a:pt x="160422" y="44508"/>
                  </a:lnTo>
                  <a:lnTo>
                    <a:pt x="162247" y="45810"/>
                  </a:lnTo>
                  <a:lnTo>
                    <a:pt x="166157" y="51020"/>
                  </a:lnTo>
                  <a:lnTo>
                    <a:pt x="166777" y="54384"/>
                  </a:lnTo>
                  <a:lnTo>
                    <a:pt x="164019" y="85527"/>
                  </a:lnTo>
                  <a:lnTo>
                    <a:pt x="164593" y="92190"/>
                  </a:lnTo>
                  <a:lnTo>
                    <a:pt x="167199" y="99855"/>
                  </a:lnTo>
                  <a:lnTo>
                    <a:pt x="166948" y="107966"/>
                  </a:lnTo>
                  <a:lnTo>
                    <a:pt x="164408" y="121300"/>
                  </a:lnTo>
                  <a:lnTo>
                    <a:pt x="164904" y="122405"/>
                  </a:lnTo>
                  <a:lnTo>
                    <a:pt x="165942" y="122436"/>
                  </a:lnTo>
                  <a:lnTo>
                    <a:pt x="168975" y="120589"/>
                  </a:lnTo>
                  <a:lnTo>
                    <a:pt x="172676" y="117416"/>
                  </a:lnTo>
                  <a:lnTo>
                    <a:pt x="180094" y="100902"/>
                  </a:lnTo>
                  <a:lnTo>
                    <a:pt x="181615" y="94555"/>
                  </a:lnTo>
                  <a:lnTo>
                    <a:pt x="192025" y="80368"/>
                  </a:lnTo>
                  <a:lnTo>
                    <a:pt x="209652" y="56823"/>
                  </a:lnTo>
                  <a:lnTo>
                    <a:pt x="217372" y="43124"/>
                  </a:lnTo>
                  <a:lnTo>
                    <a:pt x="223583" y="36656"/>
                  </a:lnTo>
                  <a:lnTo>
                    <a:pt x="238911" y="28791"/>
                  </a:lnTo>
                  <a:lnTo>
                    <a:pt x="250876" y="26215"/>
                  </a:lnTo>
                  <a:lnTo>
                    <a:pt x="259170" y="27494"/>
                  </a:lnTo>
                  <a:lnTo>
                    <a:pt x="263356" y="28823"/>
                  </a:lnTo>
                  <a:lnTo>
                    <a:pt x="266854" y="32531"/>
                  </a:lnTo>
                  <a:lnTo>
                    <a:pt x="272622" y="44177"/>
                  </a:lnTo>
                  <a:lnTo>
                    <a:pt x="276465" y="66601"/>
                  </a:lnTo>
                  <a:lnTo>
                    <a:pt x="274104" y="94392"/>
                  </a:lnTo>
                  <a:lnTo>
                    <a:pt x="277418" y="119911"/>
                  </a:lnTo>
                  <a:lnTo>
                    <a:pt x="290977" y="149391"/>
                  </a:lnTo>
                  <a:lnTo>
                    <a:pt x="309832" y="1711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0">
              <a:extLst>
                <a:ext uri="{FF2B5EF4-FFF2-40B4-BE49-F238E27FC236}">
                  <a16:creationId xmlns:a16="http://schemas.microsoft.com/office/drawing/2014/main" id="{CE4D71B7-9002-B5D7-B56E-511AE85052D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822950" y="3073684"/>
              <a:ext cx="76201" cy="12417"/>
            </a:xfrm>
            <a:custGeom>
              <a:avLst/>
              <a:gdLst/>
              <a:ahLst/>
              <a:cxnLst/>
              <a:rect l="0" t="0" r="0" b="0"/>
              <a:pathLst>
                <a:path w="76201" h="12417">
                  <a:moveTo>
                    <a:pt x="0" y="12416"/>
                  </a:moveTo>
                  <a:lnTo>
                    <a:pt x="0" y="12416"/>
                  </a:lnTo>
                  <a:lnTo>
                    <a:pt x="6741" y="9045"/>
                  </a:lnTo>
                  <a:lnTo>
                    <a:pt x="35321" y="2957"/>
                  </a:lnTo>
                  <a:lnTo>
                    <a:pt x="63421" y="0"/>
                  </a:lnTo>
                  <a:lnTo>
                    <a:pt x="76200" y="6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1">
              <a:extLst>
                <a:ext uri="{FF2B5EF4-FFF2-40B4-BE49-F238E27FC236}">
                  <a16:creationId xmlns:a16="http://schemas.microsoft.com/office/drawing/2014/main" id="{EBB18176-29FA-6937-5BB0-FAFF7FBE2E7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842000" y="31242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10844" y="11994"/>
                  </a:lnTo>
                  <a:lnTo>
                    <a:pt x="41011" y="4861"/>
                  </a:lnTo>
                  <a:lnTo>
                    <a:pt x="64075" y="960"/>
                  </a:lnTo>
                  <a:lnTo>
                    <a:pt x="93702" y="1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9">
            <a:extLst>
              <a:ext uri="{FF2B5EF4-FFF2-40B4-BE49-F238E27FC236}">
                <a16:creationId xmlns:a16="http://schemas.microsoft.com/office/drawing/2014/main" id="{EB5CA75E-BD50-B1FC-DA0D-761B87492F21}"/>
              </a:ext>
            </a:extLst>
          </p:cNvPr>
          <p:cNvGrpSpPr/>
          <p:nvPr/>
        </p:nvGrpSpPr>
        <p:grpSpPr>
          <a:xfrm>
            <a:off x="6229350" y="2830413"/>
            <a:ext cx="123221" cy="452538"/>
            <a:chOff x="6229350" y="2830413"/>
            <a:chExt cx="123221" cy="452538"/>
          </a:xfrm>
        </p:grpSpPr>
        <p:sp>
          <p:nvSpPr>
            <p:cNvPr id="53" name="SMARTInkShape-42">
              <a:extLst>
                <a:ext uri="{FF2B5EF4-FFF2-40B4-BE49-F238E27FC236}">
                  <a16:creationId xmlns:a16="http://schemas.microsoft.com/office/drawing/2014/main" id="{991BE51B-1317-0389-26B5-5A2FB83D477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229350" y="2830413"/>
              <a:ext cx="49075" cy="452538"/>
            </a:xfrm>
            <a:custGeom>
              <a:avLst/>
              <a:gdLst/>
              <a:ahLst/>
              <a:cxnLst/>
              <a:rect l="0" t="0" r="0" b="0"/>
              <a:pathLst>
                <a:path w="49075" h="452538">
                  <a:moveTo>
                    <a:pt x="6350" y="46137"/>
                  </a:moveTo>
                  <a:lnTo>
                    <a:pt x="6350" y="46137"/>
                  </a:lnTo>
                  <a:lnTo>
                    <a:pt x="11376" y="25415"/>
                  </a:lnTo>
                  <a:lnTo>
                    <a:pt x="11818" y="19622"/>
                  </a:lnTo>
                  <a:lnTo>
                    <a:pt x="13523" y="15055"/>
                  </a:lnTo>
                  <a:lnTo>
                    <a:pt x="26929" y="216"/>
                  </a:lnTo>
                  <a:lnTo>
                    <a:pt x="29947" y="0"/>
                  </a:lnTo>
                  <a:lnTo>
                    <a:pt x="37063" y="3524"/>
                  </a:lnTo>
                  <a:lnTo>
                    <a:pt x="43049" y="13557"/>
                  </a:lnTo>
                  <a:lnTo>
                    <a:pt x="48504" y="33191"/>
                  </a:lnTo>
                  <a:lnTo>
                    <a:pt x="49074" y="46028"/>
                  </a:lnTo>
                  <a:lnTo>
                    <a:pt x="45571" y="73397"/>
                  </a:lnTo>
                  <a:lnTo>
                    <a:pt x="44782" y="97488"/>
                  </a:lnTo>
                  <a:lnTo>
                    <a:pt x="42667" y="122500"/>
                  </a:lnTo>
                  <a:lnTo>
                    <a:pt x="37571" y="149667"/>
                  </a:lnTo>
                  <a:lnTo>
                    <a:pt x="33475" y="178178"/>
                  </a:lnTo>
                  <a:lnTo>
                    <a:pt x="32262" y="204499"/>
                  </a:lnTo>
                  <a:lnTo>
                    <a:pt x="30021" y="230172"/>
                  </a:lnTo>
                  <a:lnTo>
                    <a:pt x="24887" y="255653"/>
                  </a:lnTo>
                  <a:lnTo>
                    <a:pt x="20203" y="286176"/>
                  </a:lnTo>
                  <a:lnTo>
                    <a:pt x="18573" y="316952"/>
                  </a:lnTo>
                  <a:lnTo>
                    <a:pt x="14048" y="339691"/>
                  </a:lnTo>
                  <a:lnTo>
                    <a:pt x="10241" y="360756"/>
                  </a:lnTo>
                  <a:lnTo>
                    <a:pt x="8079" y="382347"/>
                  </a:lnTo>
                  <a:lnTo>
                    <a:pt x="4981" y="408692"/>
                  </a:lnTo>
                  <a:lnTo>
                    <a:pt x="0" y="4525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3">
              <a:extLst>
                <a:ext uri="{FF2B5EF4-FFF2-40B4-BE49-F238E27FC236}">
                  <a16:creationId xmlns:a16="http://schemas.microsoft.com/office/drawing/2014/main" id="{CD6135C8-F98D-6763-C7CA-F011E9B7CC5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242050" y="2984848"/>
              <a:ext cx="110521" cy="126388"/>
            </a:xfrm>
            <a:custGeom>
              <a:avLst/>
              <a:gdLst/>
              <a:ahLst/>
              <a:cxnLst/>
              <a:rect l="0" t="0" r="0" b="0"/>
              <a:pathLst>
                <a:path w="110521" h="126388">
                  <a:moveTo>
                    <a:pt x="0" y="25052"/>
                  </a:moveTo>
                  <a:lnTo>
                    <a:pt x="0" y="25052"/>
                  </a:lnTo>
                  <a:lnTo>
                    <a:pt x="3659" y="25052"/>
                  </a:lnTo>
                  <a:lnTo>
                    <a:pt x="621" y="25052"/>
                  </a:lnTo>
                  <a:lnTo>
                    <a:pt x="3781" y="25052"/>
                  </a:lnTo>
                  <a:lnTo>
                    <a:pt x="2141" y="25052"/>
                  </a:lnTo>
                  <a:lnTo>
                    <a:pt x="6145" y="25052"/>
                  </a:lnTo>
                  <a:lnTo>
                    <a:pt x="2651" y="25052"/>
                  </a:lnTo>
                  <a:lnTo>
                    <a:pt x="6333" y="25052"/>
                  </a:lnTo>
                  <a:lnTo>
                    <a:pt x="9717" y="21681"/>
                  </a:lnTo>
                  <a:lnTo>
                    <a:pt x="11373" y="18145"/>
                  </a:lnTo>
                  <a:lnTo>
                    <a:pt x="11816" y="16214"/>
                  </a:lnTo>
                  <a:lnTo>
                    <a:pt x="12816" y="14926"/>
                  </a:lnTo>
                  <a:lnTo>
                    <a:pt x="39818" y="2294"/>
                  </a:lnTo>
                  <a:lnTo>
                    <a:pt x="52586" y="0"/>
                  </a:lnTo>
                  <a:lnTo>
                    <a:pt x="79893" y="5150"/>
                  </a:lnTo>
                  <a:lnTo>
                    <a:pt x="83601" y="6845"/>
                  </a:lnTo>
                  <a:lnTo>
                    <a:pt x="89601" y="12492"/>
                  </a:lnTo>
                  <a:lnTo>
                    <a:pt x="99204" y="28320"/>
                  </a:lnTo>
                  <a:lnTo>
                    <a:pt x="110029" y="53861"/>
                  </a:lnTo>
                  <a:lnTo>
                    <a:pt x="110520" y="62786"/>
                  </a:lnTo>
                  <a:lnTo>
                    <a:pt x="108100" y="89393"/>
                  </a:lnTo>
                  <a:lnTo>
                    <a:pt x="104254" y="96216"/>
                  </a:lnTo>
                  <a:lnTo>
                    <a:pt x="97841" y="103247"/>
                  </a:lnTo>
                  <a:lnTo>
                    <a:pt x="78099" y="115774"/>
                  </a:lnTo>
                  <a:lnTo>
                    <a:pt x="47070" y="119706"/>
                  </a:lnTo>
                  <a:lnTo>
                    <a:pt x="19970" y="120929"/>
                  </a:lnTo>
                  <a:lnTo>
                    <a:pt x="1455" y="126387"/>
                  </a:lnTo>
                  <a:lnTo>
                    <a:pt x="6350" y="1139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0">
            <a:extLst>
              <a:ext uri="{FF2B5EF4-FFF2-40B4-BE49-F238E27FC236}">
                <a16:creationId xmlns:a16="http://schemas.microsoft.com/office/drawing/2014/main" id="{E46FE53C-D0B4-5D20-D5BF-EB2B7CE8E5AF}"/>
              </a:ext>
            </a:extLst>
          </p:cNvPr>
          <p:cNvGrpSpPr/>
          <p:nvPr/>
        </p:nvGrpSpPr>
        <p:grpSpPr>
          <a:xfrm>
            <a:off x="1695450" y="3371850"/>
            <a:ext cx="1329202" cy="256245"/>
            <a:chOff x="1695450" y="3371850"/>
            <a:chExt cx="1329202" cy="256245"/>
          </a:xfrm>
        </p:grpSpPr>
        <p:sp>
          <p:nvSpPr>
            <p:cNvPr id="56" name="SMARTInkShape-44">
              <a:extLst>
                <a:ext uri="{FF2B5EF4-FFF2-40B4-BE49-F238E27FC236}">
                  <a16:creationId xmlns:a16="http://schemas.microsoft.com/office/drawing/2014/main" id="{02835EE4-D011-19B6-F6DB-BD9C43221B6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695450" y="3460750"/>
              <a:ext cx="114301" cy="112566"/>
            </a:xfrm>
            <a:custGeom>
              <a:avLst/>
              <a:gdLst/>
              <a:ahLst/>
              <a:cxnLst/>
              <a:rect l="0" t="0" r="0" b="0"/>
              <a:pathLst>
                <a:path w="114301" h="112566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3658"/>
                  </a:lnTo>
                  <a:lnTo>
                    <a:pt x="6340" y="7"/>
                  </a:lnTo>
                  <a:lnTo>
                    <a:pt x="6347" y="2"/>
                  </a:lnTo>
                  <a:lnTo>
                    <a:pt x="6348" y="2"/>
                  </a:lnTo>
                  <a:lnTo>
                    <a:pt x="6350" y="3371"/>
                  </a:lnTo>
                  <a:lnTo>
                    <a:pt x="16476" y="32908"/>
                  </a:lnTo>
                  <a:lnTo>
                    <a:pt x="19698" y="51143"/>
                  </a:lnTo>
                  <a:lnTo>
                    <a:pt x="33255" y="82595"/>
                  </a:lnTo>
                  <a:lnTo>
                    <a:pt x="44370" y="105517"/>
                  </a:lnTo>
                  <a:lnTo>
                    <a:pt x="46513" y="108445"/>
                  </a:lnTo>
                  <a:lnTo>
                    <a:pt x="49353" y="110396"/>
                  </a:lnTo>
                  <a:lnTo>
                    <a:pt x="56272" y="112565"/>
                  </a:lnTo>
                  <a:lnTo>
                    <a:pt x="59387" y="111732"/>
                  </a:lnTo>
                  <a:lnTo>
                    <a:pt x="64729" y="107044"/>
                  </a:lnTo>
                  <a:lnTo>
                    <a:pt x="78272" y="82397"/>
                  </a:lnTo>
                  <a:lnTo>
                    <a:pt x="90732" y="52148"/>
                  </a:lnTo>
                  <a:lnTo>
                    <a:pt x="99681" y="23478"/>
                  </a:lnTo>
                  <a:lnTo>
                    <a:pt x="101453" y="16785"/>
                  </a:lnTo>
                  <a:lnTo>
                    <a:pt x="106457" y="6739"/>
                  </a:lnTo>
                  <a:lnTo>
                    <a:pt x="106955" y="4492"/>
                  </a:lnTo>
                  <a:lnTo>
                    <a:pt x="107992" y="299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5">
              <a:extLst>
                <a:ext uri="{FF2B5EF4-FFF2-40B4-BE49-F238E27FC236}">
                  <a16:creationId xmlns:a16="http://schemas.microsoft.com/office/drawing/2014/main" id="{8DF12DF5-FEA4-ADD0-747E-82C1D05909D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877016" y="3419188"/>
              <a:ext cx="174035" cy="153001"/>
            </a:xfrm>
            <a:custGeom>
              <a:avLst/>
              <a:gdLst/>
              <a:ahLst/>
              <a:cxnLst/>
              <a:rect l="0" t="0" r="0" b="0"/>
              <a:pathLst>
                <a:path w="174035" h="153001">
                  <a:moveTo>
                    <a:pt x="72434" y="47912"/>
                  </a:moveTo>
                  <a:lnTo>
                    <a:pt x="72434" y="47912"/>
                  </a:lnTo>
                  <a:lnTo>
                    <a:pt x="72434" y="44541"/>
                  </a:lnTo>
                  <a:lnTo>
                    <a:pt x="74315" y="41005"/>
                  </a:lnTo>
                  <a:lnTo>
                    <a:pt x="82559" y="30905"/>
                  </a:lnTo>
                  <a:lnTo>
                    <a:pt x="86507" y="22497"/>
                  </a:lnTo>
                  <a:lnTo>
                    <a:pt x="89272" y="18272"/>
                  </a:lnTo>
                  <a:lnTo>
                    <a:pt x="90501" y="14042"/>
                  </a:lnTo>
                  <a:lnTo>
                    <a:pt x="90123" y="12632"/>
                  </a:lnTo>
                  <a:lnTo>
                    <a:pt x="89166" y="11693"/>
                  </a:lnTo>
                  <a:lnTo>
                    <a:pt x="87822" y="11065"/>
                  </a:lnTo>
                  <a:lnTo>
                    <a:pt x="86926" y="9942"/>
                  </a:lnTo>
                  <a:lnTo>
                    <a:pt x="85930" y="6812"/>
                  </a:lnTo>
                  <a:lnTo>
                    <a:pt x="84960" y="5696"/>
                  </a:lnTo>
                  <a:lnTo>
                    <a:pt x="76366" y="385"/>
                  </a:lnTo>
                  <a:lnTo>
                    <a:pt x="73644" y="0"/>
                  </a:lnTo>
                  <a:lnTo>
                    <a:pt x="56071" y="3771"/>
                  </a:lnTo>
                  <a:lnTo>
                    <a:pt x="47147" y="8409"/>
                  </a:lnTo>
                  <a:lnTo>
                    <a:pt x="44992" y="8877"/>
                  </a:lnTo>
                  <a:lnTo>
                    <a:pt x="35219" y="16277"/>
                  </a:lnTo>
                  <a:lnTo>
                    <a:pt x="26757" y="27407"/>
                  </a:lnTo>
                  <a:lnTo>
                    <a:pt x="13245" y="57671"/>
                  </a:lnTo>
                  <a:lnTo>
                    <a:pt x="4716" y="83994"/>
                  </a:lnTo>
                  <a:lnTo>
                    <a:pt x="474" y="94758"/>
                  </a:lnTo>
                  <a:lnTo>
                    <a:pt x="0" y="106127"/>
                  </a:lnTo>
                  <a:lnTo>
                    <a:pt x="5445" y="130672"/>
                  </a:lnTo>
                  <a:lnTo>
                    <a:pt x="14642" y="146203"/>
                  </a:lnTo>
                  <a:lnTo>
                    <a:pt x="22289" y="151569"/>
                  </a:lnTo>
                  <a:lnTo>
                    <a:pt x="26304" y="153000"/>
                  </a:lnTo>
                  <a:lnTo>
                    <a:pt x="30392" y="152543"/>
                  </a:lnTo>
                  <a:lnTo>
                    <a:pt x="42182" y="145863"/>
                  </a:lnTo>
                  <a:lnTo>
                    <a:pt x="47935" y="141305"/>
                  </a:lnTo>
                  <a:lnTo>
                    <a:pt x="64602" y="113310"/>
                  </a:lnTo>
                  <a:lnTo>
                    <a:pt x="83379" y="85426"/>
                  </a:lnTo>
                  <a:lnTo>
                    <a:pt x="107602" y="53770"/>
                  </a:lnTo>
                  <a:lnTo>
                    <a:pt x="115522" y="48684"/>
                  </a:lnTo>
                  <a:lnTo>
                    <a:pt x="105847" y="78698"/>
                  </a:lnTo>
                  <a:lnTo>
                    <a:pt x="105629" y="88406"/>
                  </a:lnTo>
                  <a:lnTo>
                    <a:pt x="113120" y="114706"/>
                  </a:lnTo>
                  <a:lnTo>
                    <a:pt x="119139" y="128067"/>
                  </a:lnTo>
                  <a:lnTo>
                    <a:pt x="121915" y="130276"/>
                  </a:lnTo>
                  <a:lnTo>
                    <a:pt x="125177" y="131044"/>
                  </a:lnTo>
                  <a:lnTo>
                    <a:pt x="128763" y="130850"/>
                  </a:lnTo>
                  <a:lnTo>
                    <a:pt x="136510" y="126871"/>
                  </a:lnTo>
                  <a:lnTo>
                    <a:pt x="150686" y="118579"/>
                  </a:lnTo>
                  <a:lnTo>
                    <a:pt x="174034" y="1114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6">
              <a:extLst>
                <a:ext uri="{FF2B5EF4-FFF2-40B4-BE49-F238E27FC236}">
                  <a16:creationId xmlns:a16="http://schemas.microsoft.com/office/drawing/2014/main" id="{8D7F93DD-3FBE-BDF7-7537-40CF48771A1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095500" y="3429000"/>
              <a:ext cx="177801" cy="134964"/>
            </a:xfrm>
            <a:custGeom>
              <a:avLst/>
              <a:gdLst/>
              <a:ahLst/>
              <a:cxnLst/>
              <a:rect l="0" t="0" r="0" b="0"/>
              <a:pathLst>
                <a:path w="177801" h="134964">
                  <a:moveTo>
                    <a:pt x="0" y="31750"/>
                  </a:moveTo>
                  <a:lnTo>
                    <a:pt x="0" y="31750"/>
                  </a:lnTo>
                  <a:lnTo>
                    <a:pt x="8789" y="17935"/>
                  </a:lnTo>
                  <a:lnTo>
                    <a:pt x="19773" y="7901"/>
                  </a:lnTo>
                  <a:lnTo>
                    <a:pt x="27838" y="3512"/>
                  </a:lnTo>
                  <a:lnTo>
                    <a:pt x="36126" y="1561"/>
                  </a:lnTo>
                  <a:lnTo>
                    <a:pt x="39606" y="3157"/>
                  </a:lnTo>
                  <a:lnTo>
                    <a:pt x="45355" y="10576"/>
                  </a:lnTo>
                  <a:lnTo>
                    <a:pt x="47875" y="11284"/>
                  </a:lnTo>
                  <a:lnTo>
                    <a:pt x="50261" y="9639"/>
                  </a:lnTo>
                  <a:lnTo>
                    <a:pt x="52558" y="6426"/>
                  </a:lnTo>
                  <a:lnTo>
                    <a:pt x="54794" y="4990"/>
                  </a:lnTo>
                  <a:lnTo>
                    <a:pt x="56990" y="4738"/>
                  </a:lnTo>
                  <a:lnTo>
                    <a:pt x="59160" y="5275"/>
                  </a:lnTo>
                  <a:lnTo>
                    <a:pt x="63453" y="11517"/>
                  </a:lnTo>
                  <a:lnTo>
                    <a:pt x="76196" y="41759"/>
                  </a:lnTo>
                  <a:lnTo>
                    <a:pt x="84666" y="69319"/>
                  </a:lnTo>
                  <a:lnTo>
                    <a:pt x="90223" y="98386"/>
                  </a:lnTo>
                  <a:lnTo>
                    <a:pt x="92311" y="112166"/>
                  </a:lnTo>
                  <a:lnTo>
                    <a:pt x="90886" y="122994"/>
                  </a:lnTo>
                  <a:lnTo>
                    <a:pt x="86117" y="133653"/>
                  </a:lnTo>
                  <a:lnTo>
                    <a:pt x="82812" y="134963"/>
                  </a:lnTo>
                  <a:lnTo>
                    <a:pt x="73494" y="134538"/>
                  </a:lnTo>
                  <a:lnTo>
                    <a:pt x="64179" y="130115"/>
                  </a:lnTo>
                  <a:lnTo>
                    <a:pt x="56746" y="124151"/>
                  </a:lnTo>
                  <a:lnTo>
                    <a:pt x="53442" y="119149"/>
                  </a:lnTo>
                  <a:lnTo>
                    <a:pt x="48212" y="102253"/>
                  </a:lnTo>
                  <a:lnTo>
                    <a:pt x="48936" y="79372"/>
                  </a:lnTo>
                  <a:lnTo>
                    <a:pt x="53619" y="58090"/>
                  </a:lnTo>
                  <a:lnTo>
                    <a:pt x="59344" y="48631"/>
                  </a:lnTo>
                  <a:lnTo>
                    <a:pt x="68003" y="41369"/>
                  </a:lnTo>
                  <a:lnTo>
                    <a:pt x="97846" y="24411"/>
                  </a:lnTo>
                  <a:lnTo>
                    <a:pt x="127342" y="7822"/>
                  </a:lnTo>
                  <a:lnTo>
                    <a:pt x="145725" y="154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7">
              <a:extLst>
                <a:ext uri="{FF2B5EF4-FFF2-40B4-BE49-F238E27FC236}">
                  <a16:creationId xmlns:a16="http://schemas.microsoft.com/office/drawing/2014/main" id="{FE4BCD71-63FD-BAA3-E8C2-F7DAA2F70C9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330450" y="3442077"/>
              <a:ext cx="38101" cy="145674"/>
            </a:xfrm>
            <a:custGeom>
              <a:avLst/>
              <a:gdLst/>
              <a:ahLst/>
              <a:cxnLst/>
              <a:rect l="0" t="0" r="0" b="0"/>
              <a:pathLst>
                <a:path w="38101" h="145674">
                  <a:moveTo>
                    <a:pt x="0" y="37723"/>
                  </a:moveTo>
                  <a:lnTo>
                    <a:pt x="0" y="37723"/>
                  </a:lnTo>
                  <a:lnTo>
                    <a:pt x="5069" y="31948"/>
                  </a:lnTo>
                  <a:lnTo>
                    <a:pt x="23305" y="8242"/>
                  </a:lnTo>
                  <a:lnTo>
                    <a:pt x="30499" y="897"/>
                  </a:lnTo>
                  <a:lnTo>
                    <a:pt x="33076" y="189"/>
                  </a:lnTo>
                  <a:lnTo>
                    <a:pt x="34751" y="0"/>
                  </a:lnTo>
                  <a:lnTo>
                    <a:pt x="35867" y="580"/>
                  </a:lnTo>
                  <a:lnTo>
                    <a:pt x="36611" y="1672"/>
                  </a:lnTo>
                  <a:lnTo>
                    <a:pt x="37108" y="3106"/>
                  </a:lnTo>
                  <a:lnTo>
                    <a:pt x="37199" y="25685"/>
                  </a:lnTo>
                  <a:lnTo>
                    <a:pt x="33035" y="53559"/>
                  </a:lnTo>
                  <a:lnTo>
                    <a:pt x="31919" y="83292"/>
                  </a:lnTo>
                  <a:lnTo>
                    <a:pt x="31772" y="112703"/>
                  </a:lnTo>
                  <a:lnTo>
                    <a:pt x="38100" y="145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8">
              <a:extLst>
                <a:ext uri="{FF2B5EF4-FFF2-40B4-BE49-F238E27FC236}">
                  <a16:creationId xmlns:a16="http://schemas.microsoft.com/office/drawing/2014/main" id="{C2A1BAD4-882A-6C69-070F-B9B0C4BEF89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368550" y="33718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8728" y="961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9">
              <a:extLst>
                <a:ext uri="{FF2B5EF4-FFF2-40B4-BE49-F238E27FC236}">
                  <a16:creationId xmlns:a16="http://schemas.microsoft.com/office/drawing/2014/main" id="{8EB6D040-5C54-E1EC-DA3A-8D317D62885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477793" y="3462357"/>
              <a:ext cx="264815" cy="150794"/>
            </a:xfrm>
            <a:custGeom>
              <a:avLst/>
              <a:gdLst/>
              <a:ahLst/>
              <a:cxnLst/>
              <a:rect l="0" t="0" r="0" b="0"/>
              <a:pathLst>
                <a:path w="264815" h="150794">
                  <a:moveTo>
                    <a:pt x="74907" y="55543"/>
                  </a:moveTo>
                  <a:lnTo>
                    <a:pt x="74907" y="55543"/>
                  </a:lnTo>
                  <a:lnTo>
                    <a:pt x="74907" y="46083"/>
                  </a:lnTo>
                  <a:lnTo>
                    <a:pt x="75612" y="45003"/>
                  </a:lnTo>
                  <a:lnTo>
                    <a:pt x="76788" y="44283"/>
                  </a:lnTo>
                  <a:lnTo>
                    <a:pt x="78278" y="43803"/>
                  </a:lnTo>
                  <a:lnTo>
                    <a:pt x="83745" y="39756"/>
                  </a:lnTo>
                  <a:lnTo>
                    <a:pt x="85890" y="34180"/>
                  </a:lnTo>
                  <a:lnTo>
                    <a:pt x="87507" y="10095"/>
                  </a:lnTo>
                  <a:lnTo>
                    <a:pt x="86129" y="7606"/>
                  </a:lnTo>
                  <a:lnTo>
                    <a:pt x="80835" y="2958"/>
                  </a:lnTo>
                  <a:lnTo>
                    <a:pt x="71898" y="422"/>
                  </a:lnTo>
                  <a:lnTo>
                    <a:pt x="60870" y="0"/>
                  </a:lnTo>
                  <a:lnTo>
                    <a:pt x="42761" y="4435"/>
                  </a:lnTo>
                  <a:lnTo>
                    <a:pt x="30281" y="10721"/>
                  </a:lnTo>
                  <a:lnTo>
                    <a:pt x="26106" y="14373"/>
                  </a:lnTo>
                  <a:lnTo>
                    <a:pt x="5398" y="43076"/>
                  </a:lnTo>
                  <a:lnTo>
                    <a:pt x="1681" y="52589"/>
                  </a:lnTo>
                  <a:lnTo>
                    <a:pt x="0" y="81039"/>
                  </a:lnTo>
                  <a:lnTo>
                    <a:pt x="4656" y="107625"/>
                  </a:lnTo>
                  <a:lnTo>
                    <a:pt x="16632" y="128442"/>
                  </a:lnTo>
                  <a:lnTo>
                    <a:pt x="26001" y="139558"/>
                  </a:lnTo>
                  <a:lnTo>
                    <a:pt x="28192" y="140480"/>
                  </a:lnTo>
                  <a:lnTo>
                    <a:pt x="30358" y="140390"/>
                  </a:lnTo>
                  <a:lnTo>
                    <a:pt x="32507" y="139624"/>
                  </a:lnTo>
                  <a:lnTo>
                    <a:pt x="36778" y="135011"/>
                  </a:lnTo>
                  <a:lnTo>
                    <a:pt x="53739" y="103401"/>
                  </a:lnTo>
                  <a:lnTo>
                    <a:pt x="64088" y="82243"/>
                  </a:lnTo>
                  <a:lnTo>
                    <a:pt x="70098" y="73054"/>
                  </a:lnTo>
                  <a:lnTo>
                    <a:pt x="73957" y="57539"/>
                  </a:lnTo>
                  <a:lnTo>
                    <a:pt x="74719" y="50841"/>
                  </a:lnTo>
                  <a:lnTo>
                    <a:pt x="78223" y="56423"/>
                  </a:lnTo>
                  <a:lnTo>
                    <a:pt x="80991" y="84557"/>
                  </a:lnTo>
                  <a:lnTo>
                    <a:pt x="88129" y="113169"/>
                  </a:lnTo>
                  <a:lnTo>
                    <a:pt x="93617" y="134027"/>
                  </a:lnTo>
                  <a:lnTo>
                    <a:pt x="94435" y="134677"/>
                  </a:lnTo>
                  <a:lnTo>
                    <a:pt x="95687" y="134404"/>
                  </a:lnTo>
                  <a:lnTo>
                    <a:pt x="102701" y="128768"/>
                  </a:lnTo>
                  <a:lnTo>
                    <a:pt x="109133" y="121249"/>
                  </a:lnTo>
                  <a:lnTo>
                    <a:pt x="127485" y="90752"/>
                  </a:lnTo>
                  <a:lnTo>
                    <a:pt x="146237" y="62197"/>
                  </a:lnTo>
                  <a:lnTo>
                    <a:pt x="165639" y="41116"/>
                  </a:lnTo>
                  <a:lnTo>
                    <a:pt x="167850" y="40280"/>
                  </a:lnTo>
                  <a:lnTo>
                    <a:pt x="170031" y="40429"/>
                  </a:lnTo>
                  <a:lnTo>
                    <a:pt x="176469" y="42128"/>
                  </a:lnTo>
                  <a:lnTo>
                    <a:pt x="178599" y="42366"/>
                  </a:lnTo>
                  <a:lnTo>
                    <a:pt x="180018" y="44642"/>
                  </a:lnTo>
                  <a:lnTo>
                    <a:pt x="186972" y="73897"/>
                  </a:lnTo>
                  <a:lnTo>
                    <a:pt x="189077" y="104025"/>
                  </a:lnTo>
                  <a:lnTo>
                    <a:pt x="191050" y="122825"/>
                  </a:lnTo>
                  <a:lnTo>
                    <a:pt x="194964" y="139741"/>
                  </a:lnTo>
                  <a:lnTo>
                    <a:pt x="195162" y="139897"/>
                  </a:lnTo>
                  <a:lnTo>
                    <a:pt x="196953" y="131683"/>
                  </a:lnTo>
                  <a:lnTo>
                    <a:pt x="209861" y="105499"/>
                  </a:lnTo>
                  <a:lnTo>
                    <a:pt x="225916" y="76363"/>
                  </a:lnTo>
                  <a:lnTo>
                    <a:pt x="235499" y="58010"/>
                  </a:lnTo>
                  <a:lnTo>
                    <a:pt x="238413" y="55071"/>
                  </a:lnTo>
                  <a:lnTo>
                    <a:pt x="245414" y="51805"/>
                  </a:lnTo>
                  <a:lnTo>
                    <a:pt x="248550" y="51640"/>
                  </a:lnTo>
                  <a:lnTo>
                    <a:pt x="253917" y="53338"/>
                  </a:lnTo>
                  <a:lnTo>
                    <a:pt x="258654" y="60208"/>
                  </a:lnTo>
                  <a:lnTo>
                    <a:pt x="262406" y="71727"/>
                  </a:lnTo>
                  <a:lnTo>
                    <a:pt x="264814" y="102223"/>
                  </a:lnTo>
                  <a:lnTo>
                    <a:pt x="263350" y="119704"/>
                  </a:lnTo>
                  <a:lnTo>
                    <a:pt x="259057" y="1507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0">
              <a:extLst>
                <a:ext uri="{FF2B5EF4-FFF2-40B4-BE49-F238E27FC236}">
                  <a16:creationId xmlns:a16="http://schemas.microsoft.com/office/drawing/2014/main" id="{A98A14CD-D0E2-0EFE-0D03-2A90319DC4B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806728" y="3481827"/>
              <a:ext cx="62590" cy="146268"/>
            </a:xfrm>
            <a:custGeom>
              <a:avLst/>
              <a:gdLst/>
              <a:ahLst/>
              <a:cxnLst/>
              <a:rect l="0" t="0" r="0" b="0"/>
              <a:pathLst>
                <a:path w="62590" h="146268">
                  <a:moveTo>
                    <a:pt x="57122" y="17023"/>
                  </a:moveTo>
                  <a:lnTo>
                    <a:pt x="57122" y="17023"/>
                  </a:lnTo>
                  <a:lnTo>
                    <a:pt x="60493" y="13652"/>
                  </a:lnTo>
                  <a:lnTo>
                    <a:pt x="62148" y="8234"/>
                  </a:lnTo>
                  <a:lnTo>
                    <a:pt x="62589" y="4814"/>
                  </a:lnTo>
                  <a:lnTo>
                    <a:pt x="61472" y="2534"/>
                  </a:lnTo>
                  <a:lnTo>
                    <a:pt x="59316" y="1013"/>
                  </a:lnTo>
                  <a:lnTo>
                    <a:pt x="56468" y="0"/>
                  </a:lnTo>
                  <a:lnTo>
                    <a:pt x="49540" y="755"/>
                  </a:lnTo>
                  <a:lnTo>
                    <a:pt x="45717" y="1944"/>
                  </a:lnTo>
                  <a:lnTo>
                    <a:pt x="39589" y="7029"/>
                  </a:lnTo>
                  <a:lnTo>
                    <a:pt x="33807" y="13287"/>
                  </a:lnTo>
                  <a:lnTo>
                    <a:pt x="18597" y="26816"/>
                  </a:lnTo>
                  <a:lnTo>
                    <a:pt x="14505" y="32018"/>
                  </a:lnTo>
                  <a:lnTo>
                    <a:pt x="9960" y="45324"/>
                  </a:lnTo>
                  <a:lnTo>
                    <a:pt x="2437" y="76410"/>
                  </a:lnTo>
                  <a:lnTo>
                    <a:pt x="296" y="104850"/>
                  </a:lnTo>
                  <a:lnTo>
                    <a:pt x="14" y="133281"/>
                  </a:lnTo>
                  <a:lnTo>
                    <a:pt x="0" y="136861"/>
                  </a:lnTo>
                  <a:lnTo>
                    <a:pt x="1402" y="139954"/>
                  </a:lnTo>
                  <a:lnTo>
                    <a:pt x="6723" y="145272"/>
                  </a:lnTo>
                  <a:lnTo>
                    <a:pt x="10823" y="146267"/>
                  </a:lnTo>
                  <a:lnTo>
                    <a:pt x="21022" y="145491"/>
                  </a:lnTo>
                  <a:lnTo>
                    <a:pt x="38072" y="137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1">
              <a:extLst>
                <a:ext uri="{FF2B5EF4-FFF2-40B4-BE49-F238E27FC236}">
                  <a16:creationId xmlns:a16="http://schemas.microsoft.com/office/drawing/2014/main" id="{FD11A3B8-B8EB-42F9-47DC-51342E7BAD1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896979" y="3488608"/>
              <a:ext cx="127673" cy="135788"/>
            </a:xfrm>
            <a:custGeom>
              <a:avLst/>
              <a:gdLst/>
              <a:ahLst/>
              <a:cxnLst/>
              <a:rect l="0" t="0" r="0" b="0"/>
              <a:pathLst>
                <a:path w="127673" h="135788">
                  <a:moveTo>
                    <a:pt x="11321" y="48342"/>
                  </a:moveTo>
                  <a:lnTo>
                    <a:pt x="11321" y="48342"/>
                  </a:lnTo>
                  <a:lnTo>
                    <a:pt x="11321" y="51713"/>
                  </a:lnTo>
                  <a:lnTo>
                    <a:pt x="12026" y="52706"/>
                  </a:lnTo>
                  <a:lnTo>
                    <a:pt x="13202" y="53368"/>
                  </a:lnTo>
                  <a:lnTo>
                    <a:pt x="14692" y="53809"/>
                  </a:lnTo>
                  <a:lnTo>
                    <a:pt x="33397" y="64766"/>
                  </a:lnTo>
                  <a:lnTo>
                    <a:pt x="41359" y="66225"/>
                  </a:lnTo>
                  <a:lnTo>
                    <a:pt x="67401" y="57728"/>
                  </a:lnTo>
                  <a:lnTo>
                    <a:pt x="97044" y="47848"/>
                  </a:lnTo>
                  <a:lnTo>
                    <a:pt x="111248" y="38471"/>
                  </a:lnTo>
                  <a:lnTo>
                    <a:pt x="113922" y="37528"/>
                  </a:lnTo>
                  <a:lnTo>
                    <a:pt x="118775" y="32717"/>
                  </a:lnTo>
                  <a:lnTo>
                    <a:pt x="127639" y="18131"/>
                  </a:lnTo>
                  <a:lnTo>
                    <a:pt x="127672" y="14090"/>
                  </a:lnTo>
                  <a:lnTo>
                    <a:pt x="123945" y="5838"/>
                  </a:lnTo>
                  <a:lnTo>
                    <a:pt x="120270" y="3073"/>
                  </a:lnTo>
                  <a:lnTo>
                    <a:pt x="110543" y="0"/>
                  </a:lnTo>
                  <a:lnTo>
                    <a:pt x="89796" y="1641"/>
                  </a:lnTo>
                  <a:lnTo>
                    <a:pt x="72516" y="6596"/>
                  </a:lnTo>
                  <a:lnTo>
                    <a:pt x="45307" y="24025"/>
                  </a:lnTo>
                  <a:lnTo>
                    <a:pt x="16642" y="50368"/>
                  </a:lnTo>
                  <a:lnTo>
                    <a:pt x="8037" y="64543"/>
                  </a:lnTo>
                  <a:lnTo>
                    <a:pt x="0" y="95257"/>
                  </a:lnTo>
                  <a:lnTo>
                    <a:pt x="4209" y="124366"/>
                  </a:lnTo>
                  <a:lnTo>
                    <a:pt x="5874" y="127247"/>
                  </a:lnTo>
                  <a:lnTo>
                    <a:pt x="11487" y="132330"/>
                  </a:lnTo>
                  <a:lnTo>
                    <a:pt x="18686" y="135059"/>
                  </a:lnTo>
                  <a:lnTo>
                    <a:pt x="22580" y="135787"/>
                  </a:lnTo>
                  <a:lnTo>
                    <a:pt x="49816" y="131885"/>
                  </a:lnTo>
                  <a:lnTo>
                    <a:pt x="76192" y="127031"/>
                  </a:lnTo>
                  <a:lnTo>
                    <a:pt x="102582" y="123152"/>
                  </a:lnTo>
                  <a:lnTo>
                    <a:pt x="125621" y="1181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1">
            <a:extLst>
              <a:ext uri="{FF2B5EF4-FFF2-40B4-BE49-F238E27FC236}">
                <a16:creationId xmlns:a16="http://schemas.microsoft.com/office/drawing/2014/main" id="{4D9A0BE5-4C29-9B2C-EEBC-C0F41DD88EB5}"/>
              </a:ext>
            </a:extLst>
          </p:cNvPr>
          <p:cNvGrpSpPr/>
          <p:nvPr/>
        </p:nvGrpSpPr>
        <p:grpSpPr>
          <a:xfrm>
            <a:off x="3340100" y="3511550"/>
            <a:ext cx="139701" cy="62618"/>
            <a:chOff x="3340100" y="3511550"/>
            <a:chExt cx="139701" cy="62618"/>
          </a:xfrm>
        </p:grpSpPr>
        <p:sp>
          <p:nvSpPr>
            <p:cNvPr id="65" name="SMARTInkShape-52">
              <a:extLst>
                <a:ext uri="{FF2B5EF4-FFF2-40B4-BE49-F238E27FC236}">
                  <a16:creationId xmlns:a16="http://schemas.microsoft.com/office/drawing/2014/main" id="{4F0CE033-351A-58E5-AB90-57351ED6F23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340100" y="35115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30390" y="11995"/>
                  </a:lnTo>
                  <a:lnTo>
                    <a:pt x="57946" y="723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3">
              <a:extLst>
                <a:ext uri="{FF2B5EF4-FFF2-40B4-BE49-F238E27FC236}">
                  <a16:creationId xmlns:a16="http://schemas.microsoft.com/office/drawing/2014/main" id="{12A06025-0EF4-0BB9-8D2C-3BBDA2B7769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340983" y="3556000"/>
              <a:ext cx="138818" cy="18168"/>
            </a:xfrm>
            <a:custGeom>
              <a:avLst/>
              <a:gdLst/>
              <a:ahLst/>
              <a:cxnLst/>
              <a:rect l="0" t="0" r="0" b="0"/>
              <a:pathLst>
                <a:path w="138818" h="18168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10841" y="14512"/>
                  </a:lnTo>
                  <a:lnTo>
                    <a:pt x="39928" y="9568"/>
                  </a:lnTo>
                  <a:lnTo>
                    <a:pt x="66811" y="6986"/>
                  </a:lnTo>
                  <a:lnTo>
                    <a:pt x="98430" y="6434"/>
                  </a:lnTo>
                  <a:lnTo>
                    <a:pt x="120596" y="5661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54">
            <a:extLst>
              <a:ext uri="{FF2B5EF4-FFF2-40B4-BE49-F238E27FC236}">
                <a16:creationId xmlns:a16="http://schemas.microsoft.com/office/drawing/2014/main" id="{972631C8-5E5B-20E7-FAFD-E128BF52D9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91806" y="3416301"/>
            <a:ext cx="99184" cy="209550"/>
          </a:xfrm>
          <a:custGeom>
            <a:avLst/>
            <a:gdLst/>
            <a:ahLst/>
            <a:cxnLst/>
            <a:rect l="0" t="0" r="0" b="0"/>
            <a:pathLst>
              <a:path w="99184" h="209550">
                <a:moveTo>
                  <a:pt x="30844" y="25399"/>
                </a:moveTo>
                <a:lnTo>
                  <a:pt x="30844" y="25399"/>
                </a:lnTo>
                <a:lnTo>
                  <a:pt x="30844" y="15565"/>
                </a:lnTo>
                <a:lnTo>
                  <a:pt x="30844" y="17031"/>
                </a:lnTo>
                <a:lnTo>
                  <a:pt x="30844" y="9511"/>
                </a:lnTo>
                <a:lnTo>
                  <a:pt x="30844" y="10812"/>
                </a:lnTo>
                <a:lnTo>
                  <a:pt x="30139" y="11441"/>
                </a:lnTo>
                <a:lnTo>
                  <a:pt x="27473" y="12140"/>
                </a:lnTo>
                <a:lnTo>
                  <a:pt x="26480" y="10915"/>
                </a:lnTo>
                <a:lnTo>
                  <a:pt x="25377" y="5791"/>
                </a:lnTo>
                <a:lnTo>
                  <a:pt x="24377" y="7388"/>
                </a:lnTo>
                <a:lnTo>
                  <a:pt x="20304" y="20847"/>
                </a:lnTo>
                <a:lnTo>
                  <a:pt x="19584" y="20247"/>
                </a:lnTo>
                <a:lnTo>
                  <a:pt x="18429" y="14190"/>
                </a:lnTo>
                <a:lnTo>
                  <a:pt x="14857" y="9770"/>
                </a:lnTo>
                <a:lnTo>
                  <a:pt x="13836" y="9335"/>
                </a:lnTo>
                <a:lnTo>
                  <a:pt x="13155" y="9751"/>
                </a:lnTo>
                <a:lnTo>
                  <a:pt x="12702" y="10734"/>
                </a:lnTo>
                <a:lnTo>
                  <a:pt x="12399" y="9978"/>
                </a:lnTo>
                <a:lnTo>
                  <a:pt x="11874" y="1592"/>
                </a:lnTo>
                <a:lnTo>
                  <a:pt x="11142" y="1061"/>
                </a:lnTo>
                <a:lnTo>
                  <a:pt x="5708" y="40"/>
                </a:lnTo>
                <a:lnTo>
                  <a:pt x="0" y="2"/>
                </a:lnTo>
                <a:lnTo>
                  <a:pt x="2733" y="0"/>
                </a:lnTo>
                <a:lnTo>
                  <a:pt x="6121" y="3762"/>
                </a:lnTo>
                <a:lnTo>
                  <a:pt x="26768" y="32615"/>
                </a:lnTo>
                <a:lnTo>
                  <a:pt x="35908" y="46195"/>
                </a:lnTo>
                <a:lnTo>
                  <a:pt x="67272" y="70522"/>
                </a:lnTo>
                <a:lnTo>
                  <a:pt x="90280" y="86177"/>
                </a:lnTo>
                <a:lnTo>
                  <a:pt x="95595" y="87689"/>
                </a:lnTo>
                <a:lnTo>
                  <a:pt x="97295" y="88798"/>
                </a:lnTo>
                <a:lnTo>
                  <a:pt x="98428" y="90243"/>
                </a:lnTo>
                <a:lnTo>
                  <a:pt x="99183" y="91911"/>
                </a:lnTo>
                <a:lnTo>
                  <a:pt x="98141" y="97529"/>
                </a:lnTo>
                <a:lnTo>
                  <a:pt x="85727" y="125016"/>
                </a:lnTo>
                <a:lnTo>
                  <a:pt x="55165" y="153818"/>
                </a:lnTo>
                <a:lnTo>
                  <a:pt x="44167" y="166425"/>
                </a:lnTo>
                <a:lnTo>
                  <a:pt x="33748" y="186440"/>
                </a:lnTo>
                <a:lnTo>
                  <a:pt x="31226" y="200713"/>
                </a:lnTo>
                <a:lnTo>
                  <a:pt x="37194" y="20954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SMARTInkShape-Group13">
            <a:extLst>
              <a:ext uri="{FF2B5EF4-FFF2-40B4-BE49-F238E27FC236}">
                <a16:creationId xmlns:a16="http://schemas.microsoft.com/office/drawing/2014/main" id="{3A991565-F54A-323E-FE6B-7DE91CF58C1A}"/>
              </a:ext>
            </a:extLst>
          </p:cNvPr>
          <p:cNvGrpSpPr/>
          <p:nvPr/>
        </p:nvGrpSpPr>
        <p:grpSpPr>
          <a:xfrm>
            <a:off x="3793905" y="3257582"/>
            <a:ext cx="498696" cy="666719"/>
            <a:chOff x="3793905" y="3257582"/>
            <a:chExt cx="498696" cy="666719"/>
          </a:xfrm>
        </p:grpSpPr>
        <p:sp>
          <p:nvSpPr>
            <p:cNvPr id="69" name="SMARTInkShape-55">
              <a:extLst>
                <a:ext uri="{FF2B5EF4-FFF2-40B4-BE49-F238E27FC236}">
                  <a16:creationId xmlns:a16="http://schemas.microsoft.com/office/drawing/2014/main" id="{2C3EE470-18DC-EA3B-97B0-8F4A9F20267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793905" y="3416380"/>
              <a:ext cx="270096" cy="243804"/>
            </a:xfrm>
            <a:custGeom>
              <a:avLst/>
              <a:gdLst/>
              <a:ahLst/>
              <a:cxnLst/>
              <a:rect l="0" t="0" r="0" b="0"/>
              <a:pathLst>
                <a:path w="270096" h="243804">
                  <a:moveTo>
                    <a:pt x="9745" y="114220"/>
                  </a:moveTo>
                  <a:lnTo>
                    <a:pt x="9745" y="114220"/>
                  </a:lnTo>
                  <a:lnTo>
                    <a:pt x="9745" y="108753"/>
                  </a:lnTo>
                  <a:lnTo>
                    <a:pt x="14109" y="102975"/>
                  </a:lnTo>
                  <a:lnTo>
                    <a:pt x="15212" y="99109"/>
                  </a:lnTo>
                  <a:lnTo>
                    <a:pt x="19466" y="95039"/>
                  </a:lnTo>
                  <a:lnTo>
                    <a:pt x="37065" y="86677"/>
                  </a:lnTo>
                  <a:lnTo>
                    <a:pt x="51491" y="83301"/>
                  </a:lnTo>
                  <a:lnTo>
                    <a:pt x="59108" y="82839"/>
                  </a:lnTo>
                  <a:lnTo>
                    <a:pt x="65316" y="84516"/>
                  </a:lnTo>
                  <a:lnTo>
                    <a:pt x="67959" y="85950"/>
                  </a:lnTo>
                  <a:lnTo>
                    <a:pt x="75050" y="94712"/>
                  </a:lnTo>
                  <a:lnTo>
                    <a:pt x="90930" y="126372"/>
                  </a:lnTo>
                  <a:lnTo>
                    <a:pt x="96359" y="145807"/>
                  </a:lnTo>
                  <a:lnTo>
                    <a:pt x="96923" y="158598"/>
                  </a:lnTo>
                  <a:lnTo>
                    <a:pt x="91537" y="184056"/>
                  </a:lnTo>
                  <a:lnTo>
                    <a:pt x="85720" y="199353"/>
                  </a:lnTo>
                  <a:lnTo>
                    <a:pt x="66318" y="222397"/>
                  </a:lnTo>
                  <a:lnTo>
                    <a:pt x="40599" y="242978"/>
                  </a:lnTo>
                  <a:lnTo>
                    <a:pt x="38075" y="243803"/>
                  </a:lnTo>
                  <a:lnTo>
                    <a:pt x="35687" y="243648"/>
                  </a:lnTo>
                  <a:lnTo>
                    <a:pt x="33390" y="242839"/>
                  </a:lnTo>
                  <a:lnTo>
                    <a:pt x="23415" y="234958"/>
                  </a:lnTo>
                  <a:lnTo>
                    <a:pt x="10152" y="215553"/>
                  </a:lnTo>
                  <a:lnTo>
                    <a:pt x="5397" y="204922"/>
                  </a:lnTo>
                  <a:lnTo>
                    <a:pt x="0" y="178977"/>
                  </a:lnTo>
                  <a:lnTo>
                    <a:pt x="2809" y="151510"/>
                  </a:lnTo>
                  <a:lnTo>
                    <a:pt x="8811" y="120891"/>
                  </a:lnTo>
                  <a:lnTo>
                    <a:pt x="16529" y="94376"/>
                  </a:lnTo>
                  <a:lnTo>
                    <a:pt x="26735" y="64021"/>
                  </a:lnTo>
                  <a:lnTo>
                    <a:pt x="30937" y="54045"/>
                  </a:lnTo>
                  <a:lnTo>
                    <a:pt x="44011" y="40495"/>
                  </a:lnTo>
                  <a:lnTo>
                    <a:pt x="63028" y="28344"/>
                  </a:lnTo>
                  <a:lnTo>
                    <a:pt x="88317" y="19149"/>
                  </a:lnTo>
                  <a:lnTo>
                    <a:pt x="106403" y="12673"/>
                  </a:lnTo>
                  <a:lnTo>
                    <a:pt x="110167" y="10539"/>
                  </a:lnTo>
                  <a:lnTo>
                    <a:pt x="139439" y="7113"/>
                  </a:lnTo>
                  <a:lnTo>
                    <a:pt x="164768" y="4555"/>
                  </a:lnTo>
                  <a:lnTo>
                    <a:pt x="190204" y="1293"/>
                  </a:lnTo>
                  <a:lnTo>
                    <a:pt x="216320" y="327"/>
                  </a:lnTo>
                  <a:lnTo>
                    <a:pt x="237366" y="0"/>
                  </a:lnTo>
                  <a:lnTo>
                    <a:pt x="243319" y="1837"/>
                  </a:lnTo>
                  <a:lnTo>
                    <a:pt x="248317" y="4300"/>
                  </a:lnTo>
                  <a:lnTo>
                    <a:pt x="252890" y="5394"/>
                  </a:lnTo>
                  <a:lnTo>
                    <a:pt x="254391" y="6392"/>
                  </a:lnTo>
                  <a:lnTo>
                    <a:pt x="255393" y="7763"/>
                  </a:lnTo>
                  <a:lnTo>
                    <a:pt x="260371" y="21773"/>
                  </a:lnTo>
                  <a:lnTo>
                    <a:pt x="262201" y="22955"/>
                  </a:lnTo>
                  <a:lnTo>
                    <a:pt x="264127" y="21627"/>
                  </a:lnTo>
                  <a:lnTo>
                    <a:pt x="270095" y="12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6">
              <a:extLst>
                <a:ext uri="{FF2B5EF4-FFF2-40B4-BE49-F238E27FC236}">
                  <a16:creationId xmlns:a16="http://schemas.microsoft.com/office/drawing/2014/main" id="{422C1C4F-6449-B6EC-2947-7ABEA645D34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114800" y="3708684"/>
              <a:ext cx="17756" cy="215617"/>
            </a:xfrm>
            <a:custGeom>
              <a:avLst/>
              <a:gdLst/>
              <a:ahLst/>
              <a:cxnLst/>
              <a:rect l="0" t="0" r="0" b="0"/>
              <a:pathLst>
                <a:path w="17756" h="215617">
                  <a:moveTo>
                    <a:pt x="0" y="12416"/>
                  </a:moveTo>
                  <a:lnTo>
                    <a:pt x="0" y="12416"/>
                  </a:lnTo>
                  <a:lnTo>
                    <a:pt x="0" y="9045"/>
                  </a:lnTo>
                  <a:lnTo>
                    <a:pt x="705" y="8052"/>
                  </a:lnTo>
                  <a:lnTo>
                    <a:pt x="1881" y="7390"/>
                  </a:lnTo>
                  <a:lnTo>
                    <a:pt x="3371" y="6949"/>
                  </a:lnTo>
                  <a:lnTo>
                    <a:pt x="4364" y="5949"/>
                  </a:lnTo>
                  <a:lnTo>
                    <a:pt x="6272" y="0"/>
                  </a:lnTo>
                  <a:lnTo>
                    <a:pt x="6327" y="3172"/>
                  </a:lnTo>
                  <a:lnTo>
                    <a:pt x="11373" y="25144"/>
                  </a:lnTo>
                  <a:lnTo>
                    <a:pt x="12307" y="50524"/>
                  </a:lnTo>
                  <a:lnTo>
                    <a:pt x="12622" y="81013"/>
                  </a:lnTo>
                  <a:lnTo>
                    <a:pt x="12677" y="107687"/>
                  </a:lnTo>
                  <a:lnTo>
                    <a:pt x="16064" y="134561"/>
                  </a:lnTo>
                  <a:lnTo>
                    <a:pt x="17755" y="160199"/>
                  </a:lnTo>
                  <a:lnTo>
                    <a:pt x="13505" y="189077"/>
                  </a:lnTo>
                  <a:lnTo>
                    <a:pt x="12700" y="2156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7">
              <a:extLst>
                <a:ext uri="{FF2B5EF4-FFF2-40B4-BE49-F238E27FC236}">
                  <a16:creationId xmlns:a16="http://schemas.microsoft.com/office/drawing/2014/main" id="{2DEF11F2-E01C-C9B0-BB33-B6CDEB06ACF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133850" y="3740236"/>
              <a:ext cx="68491" cy="75714"/>
            </a:xfrm>
            <a:custGeom>
              <a:avLst/>
              <a:gdLst/>
              <a:ahLst/>
              <a:cxnLst/>
              <a:rect l="0" t="0" r="0" b="0"/>
              <a:pathLst>
                <a:path w="68491" h="75714">
                  <a:moveTo>
                    <a:pt x="6350" y="25314"/>
                  </a:moveTo>
                  <a:lnTo>
                    <a:pt x="6350" y="25314"/>
                  </a:lnTo>
                  <a:lnTo>
                    <a:pt x="6350" y="15854"/>
                  </a:lnTo>
                  <a:lnTo>
                    <a:pt x="8231" y="12173"/>
                  </a:lnTo>
                  <a:lnTo>
                    <a:pt x="9721" y="10203"/>
                  </a:lnTo>
                  <a:lnTo>
                    <a:pt x="13257" y="8015"/>
                  </a:lnTo>
                  <a:lnTo>
                    <a:pt x="15188" y="7431"/>
                  </a:lnTo>
                  <a:lnTo>
                    <a:pt x="16475" y="6336"/>
                  </a:lnTo>
                  <a:lnTo>
                    <a:pt x="17905" y="3239"/>
                  </a:lnTo>
                  <a:lnTo>
                    <a:pt x="19698" y="2131"/>
                  </a:lnTo>
                  <a:lnTo>
                    <a:pt x="32714" y="352"/>
                  </a:lnTo>
                  <a:lnTo>
                    <a:pt x="48874" y="0"/>
                  </a:lnTo>
                  <a:lnTo>
                    <a:pt x="55353" y="1834"/>
                  </a:lnTo>
                  <a:lnTo>
                    <a:pt x="58069" y="3311"/>
                  </a:lnTo>
                  <a:lnTo>
                    <a:pt x="65262" y="12131"/>
                  </a:lnTo>
                  <a:lnTo>
                    <a:pt x="68490" y="30423"/>
                  </a:lnTo>
                  <a:lnTo>
                    <a:pt x="67364" y="40050"/>
                  </a:lnTo>
                  <a:lnTo>
                    <a:pt x="63806" y="47385"/>
                  </a:lnTo>
                  <a:lnTo>
                    <a:pt x="49420" y="64396"/>
                  </a:lnTo>
                  <a:lnTo>
                    <a:pt x="32439" y="71544"/>
                  </a:lnTo>
                  <a:lnTo>
                    <a:pt x="5920" y="75713"/>
                  </a:lnTo>
                  <a:lnTo>
                    <a:pt x="3947" y="75141"/>
                  </a:lnTo>
                  <a:lnTo>
                    <a:pt x="0" y="697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8">
              <a:extLst>
                <a:ext uri="{FF2B5EF4-FFF2-40B4-BE49-F238E27FC236}">
                  <a16:creationId xmlns:a16="http://schemas.microsoft.com/office/drawing/2014/main" id="{D9F906F8-C047-711C-EF2A-411A295C17B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013200" y="3600561"/>
              <a:ext cx="171451" cy="126890"/>
            </a:xfrm>
            <a:custGeom>
              <a:avLst/>
              <a:gdLst/>
              <a:ahLst/>
              <a:cxnLst/>
              <a:rect l="0" t="0" r="0" b="0"/>
              <a:pathLst>
                <a:path w="171451" h="126890">
                  <a:moveTo>
                    <a:pt x="0" y="114189"/>
                  </a:moveTo>
                  <a:lnTo>
                    <a:pt x="0" y="114189"/>
                  </a:lnTo>
                  <a:lnTo>
                    <a:pt x="3371" y="110818"/>
                  </a:lnTo>
                  <a:lnTo>
                    <a:pt x="5026" y="105400"/>
                  </a:lnTo>
                  <a:lnTo>
                    <a:pt x="7839" y="94416"/>
                  </a:lnTo>
                  <a:lnTo>
                    <a:pt x="9460" y="90424"/>
                  </a:lnTo>
                  <a:lnTo>
                    <a:pt x="15022" y="84106"/>
                  </a:lnTo>
                  <a:lnTo>
                    <a:pt x="18481" y="81434"/>
                  </a:lnTo>
                  <a:lnTo>
                    <a:pt x="35826" y="53342"/>
                  </a:lnTo>
                  <a:lnTo>
                    <a:pt x="54324" y="21850"/>
                  </a:lnTo>
                  <a:lnTo>
                    <a:pt x="58473" y="12746"/>
                  </a:lnTo>
                  <a:lnTo>
                    <a:pt x="61266" y="8425"/>
                  </a:lnTo>
                  <a:lnTo>
                    <a:pt x="63474" y="0"/>
                  </a:lnTo>
                  <a:lnTo>
                    <a:pt x="68564" y="5686"/>
                  </a:lnTo>
                  <a:lnTo>
                    <a:pt x="82598" y="33736"/>
                  </a:lnTo>
                  <a:lnTo>
                    <a:pt x="88914" y="47547"/>
                  </a:lnTo>
                  <a:lnTo>
                    <a:pt x="115790" y="77496"/>
                  </a:lnTo>
                  <a:lnTo>
                    <a:pt x="144021" y="105805"/>
                  </a:lnTo>
                  <a:lnTo>
                    <a:pt x="171450" y="126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9">
              <a:extLst>
                <a:ext uri="{FF2B5EF4-FFF2-40B4-BE49-F238E27FC236}">
                  <a16:creationId xmlns:a16="http://schemas.microsoft.com/office/drawing/2014/main" id="{B74D7B50-6257-0B32-E95A-C7A8D1F8494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165600" y="3257582"/>
              <a:ext cx="127001" cy="95135"/>
            </a:xfrm>
            <a:custGeom>
              <a:avLst/>
              <a:gdLst/>
              <a:ahLst/>
              <a:cxnLst/>
              <a:rect l="0" t="0" r="0" b="0"/>
              <a:pathLst>
                <a:path w="127001" h="95135">
                  <a:moveTo>
                    <a:pt x="0" y="19018"/>
                  </a:moveTo>
                  <a:lnTo>
                    <a:pt x="0" y="19018"/>
                  </a:lnTo>
                  <a:lnTo>
                    <a:pt x="17007" y="2717"/>
                  </a:lnTo>
                  <a:lnTo>
                    <a:pt x="21199" y="1190"/>
                  </a:lnTo>
                  <a:lnTo>
                    <a:pt x="42935" y="0"/>
                  </a:lnTo>
                  <a:lnTo>
                    <a:pt x="43777" y="3745"/>
                  </a:lnTo>
                  <a:lnTo>
                    <a:pt x="44857" y="10114"/>
                  </a:lnTo>
                  <a:lnTo>
                    <a:pt x="47689" y="17648"/>
                  </a:lnTo>
                  <a:lnTo>
                    <a:pt x="47315" y="22338"/>
                  </a:lnTo>
                  <a:lnTo>
                    <a:pt x="43136" y="33193"/>
                  </a:lnTo>
                  <a:lnTo>
                    <a:pt x="17438" y="64718"/>
                  </a:lnTo>
                  <a:lnTo>
                    <a:pt x="1357" y="81147"/>
                  </a:lnTo>
                  <a:lnTo>
                    <a:pt x="1610" y="81604"/>
                  </a:lnTo>
                  <a:lnTo>
                    <a:pt x="3773" y="82112"/>
                  </a:lnTo>
                  <a:lnTo>
                    <a:pt x="30828" y="83200"/>
                  </a:lnTo>
                  <a:lnTo>
                    <a:pt x="58004" y="87982"/>
                  </a:lnTo>
                  <a:lnTo>
                    <a:pt x="83986" y="93778"/>
                  </a:lnTo>
                  <a:lnTo>
                    <a:pt x="113869" y="95092"/>
                  </a:lnTo>
                  <a:lnTo>
                    <a:pt x="118246" y="95134"/>
                  </a:lnTo>
                  <a:lnTo>
                    <a:pt x="121164" y="94456"/>
                  </a:lnTo>
                  <a:lnTo>
                    <a:pt x="127000" y="888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4">
            <a:extLst>
              <a:ext uri="{FF2B5EF4-FFF2-40B4-BE49-F238E27FC236}">
                <a16:creationId xmlns:a16="http://schemas.microsoft.com/office/drawing/2014/main" id="{81ACCB5A-73A5-9F39-2BFA-AB0D46C1C4C3}"/>
              </a:ext>
            </a:extLst>
          </p:cNvPr>
          <p:cNvGrpSpPr/>
          <p:nvPr/>
        </p:nvGrpSpPr>
        <p:grpSpPr>
          <a:xfrm>
            <a:off x="4616450" y="3568700"/>
            <a:ext cx="120651" cy="114301"/>
            <a:chOff x="4616450" y="3568700"/>
            <a:chExt cx="120651" cy="114301"/>
          </a:xfrm>
        </p:grpSpPr>
        <p:sp>
          <p:nvSpPr>
            <p:cNvPr id="75" name="SMARTInkShape-60">
              <a:extLst>
                <a:ext uri="{FF2B5EF4-FFF2-40B4-BE49-F238E27FC236}">
                  <a16:creationId xmlns:a16="http://schemas.microsoft.com/office/drawing/2014/main" id="{2D6C7268-9151-44C3-A3AF-60CD7E6D1FC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616450" y="35687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13815" y="9556"/>
                  </a:lnTo>
                  <a:lnTo>
                    <a:pt x="26482" y="12079"/>
                  </a:lnTo>
                  <a:lnTo>
                    <a:pt x="55207" y="619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1">
              <a:extLst>
                <a:ext uri="{FF2B5EF4-FFF2-40B4-BE49-F238E27FC236}">
                  <a16:creationId xmlns:a16="http://schemas.microsoft.com/office/drawing/2014/main" id="{D193A144-1283-9C9D-8CE2-F7CEE662FD0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622800" y="36766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31096" y="0"/>
                  </a:lnTo>
                  <a:lnTo>
                    <a:pt x="57021" y="1881"/>
                  </a:lnTo>
                  <a:lnTo>
                    <a:pt x="85896" y="5467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5">
            <a:extLst>
              <a:ext uri="{FF2B5EF4-FFF2-40B4-BE49-F238E27FC236}">
                <a16:creationId xmlns:a16="http://schemas.microsoft.com/office/drawing/2014/main" id="{F88E796F-4F5F-A363-CF47-36D9B73510A2}"/>
              </a:ext>
            </a:extLst>
          </p:cNvPr>
          <p:cNvGrpSpPr/>
          <p:nvPr/>
        </p:nvGrpSpPr>
        <p:grpSpPr>
          <a:xfrm>
            <a:off x="5035550" y="3422650"/>
            <a:ext cx="1063670" cy="755651"/>
            <a:chOff x="5035550" y="3422650"/>
            <a:chExt cx="1063670" cy="755651"/>
          </a:xfrm>
        </p:grpSpPr>
        <p:sp>
          <p:nvSpPr>
            <p:cNvPr id="78" name="SMARTInkShape-62">
              <a:extLst>
                <a:ext uri="{FF2B5EF4-FFF2-40B4-BE49-F238E27FC236}">
                  <a16:creationId xmlns:a16="http://schemas.microsoft.com/office/drawing/2014/main" id="{DE3DD746-36A2-ADD1-3188-0486AC5384E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105400" y="3505223"/>
              <a:ext cx="19051" cy="285728"/>
            </a:xfrm>
            <a:custGeom>
              <a:avLst/>
              <a:gdLst/>
              <a:ahLst/>
              <a:cxnLst/>
              <a:rect l="0" t="0" r="0" b="0"/>
              <a:pathLst>
                <a:path w="19051" h="285728">
                  <a:moveTo>
                    <a:pt x="0" y="6327"/>
                  </a:moveTo>
                  <a:lnTo>
                    <a:pt x="0" y="6327"/>
                  </a:lnTo>
                  <a:lnTo>
                    <a:pt x="0" y="2956"/>
                  </a:lnTo>
                  <a:lnTo>
                    <a:pt x="705" y="1963"/>
                  </a:lnTo>
                  <a:lnTo>
                    <a:pt x="1882" y="1301"/>
                  </a:lnTo>
                  <a:lnTo>
                    <a:pt x="6272" y="0"/>
                  </a:lnTo>
                  <a:lnTo>
                    <a:pt x="8221" y="31373"/>
                  </a:lnTo>
                  <a:lnTo>
                    <a:pt x="10709" y="53442"/>
                  </a:lnTo>
                  <a:lnTo>
                    <a:pt x="11815" y="77361"/>
                  </a:lnTo>
                  <a:lnTo>
                    <a:pt x="15809" y="104515"/>
                  </a:lnTo>
                  <a:lnTo>
                    <a:pt x="18090" y="129337"/>
                  </a:lnTo>
                  <a:lnTo>
                    <a:pt x="18623" y="149898"/>
                  </a:lnTo>
                  <a:lnTo>
                    <a:pt x="18860" y="172442"/>
                  </a:lnTo>
                  <a:lnTo>
                    <a:pt x="18966" y="194221"/>
                  </a:lnTo>
                  <a:lnTo>
                    <a:pt x="19024" y="222944"/>
                  </a:lnTo>
                  <a:lnTo>
                    <a:pt x="19045" y="249206"/>
                  </a:lnTo>
                  <a:lnTo>
                    <a:pt x="19050" y="2857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3">
              <a:extLst>
                <a:ext uri="{FF2B5EF4-FFF2-40B4-BE49-F238E27FC236}">
                  <a16:creationId xmlns:a16="http://schemas.microsoft.com/office/drawing/2014/main" id="{6815A7DD-74AA-F96D-70EC-289EF0F0AEC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105400" y="3544636"/>
              <a:ext cx="118948" cy="109552"/>
            </a:xfrm>
            <a:custGeom>
              <a:avLst/>
              <a:gdLst/>
              <a:ahLst/>
              <a:cxnLst/>
              <a:rect l="0" t="0" r="0" b="0"/>
              <a:pathLst>
                <a:path w="118948" h="109552">
                  <a:moveTo>
                    <a:pt x="25400" y="43114"/>
                  </a:moveTo>
                  <a:lnTo>
                    <a:pt x="25400" y="43114"/>
                  </a:lnTo>
                  <a:lnTo>
                    <a:pt x="25400" y="36372"/>
                  </a:lnTo>
                  <a:lnTo>
                    <a:pt x="27282" y="31181"/>
                  </a:lnTo>
                  <a:lnTo>
                    <a:pt x="37609" y="18728"/>
                  </a:lnTo>
                  <a:lnTo>
                    <a:pt x="61526" y="3172"/>
                  </a:lnTo>
                  <a:lnTo>
                    <a:pt x="74126" y="0"/>
                  </a:lnTo>
                  <a:lnTo>
                    <a:pt x="90167" y="2431"/>
                  </a:lnTo>
                  <a:lnTo>
                    <a:pt x="104955" y="10990"/>
                  </a:lnTo>
                  <a:lnTo>
                    <a:pt x="112028" y="20370"/>
                  </a:lnTo>
                  <a:lnTo>
                    <a:pt x="116819" y="31595"/>
                  </a:lnTo>
                  <a:lnTo>
                    <a:pt x="118947" y="43639"/>
                  </a:lnTo>
                  <a:lnTo>
                    <a:pt x="116131" y="54166"/>
                  </a:lnTo>
                  <a:lnTo>
                    <a:pt x="106195" y="69051"/>
                  </a:lnTo>
                  <a:lnTo>
                    <a:pt x="85602" y="85289"/>
                  </a:lnTo>
                  <a:lnTo>
                    <a:pt x="57204" y="99198"/>
                  </a:lnTo>
                  <a:lnTo>
                    <a:pt x="25962" y="107844"/>
                  </a:lnTo>
                  <a:lnTo>
                    <a:pt x="21541" y="109551"/>
                  </a:lnTo>
                  <a:lnTo>
                    <a:pt x="0" y="1066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4">
              <a:extLst>
                <a:ext uri="{FF2B5EF4-FFF2-40B4-BE49-F238E27FC236}">
                  <a16:creationId xmlns:a16="http://schemas.microsoft.com/office/drawing/2014/main" id="{078E4EC6-A265-A3F4-B0F1-B8F97C5FA4B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403923" y="3435350"/>
              <a:ext cx="95177" cy="357236"/>
            </a:xfrm>
            <a:custGeom>
              <a:avLst/>
              <a:gdLst/>
              <a:ahLst/>
              <a:cxnLst/>
              <a:rect l="0" t="0" r="0" b="0"/>
              <a:pathLst>
                <a:path w="95177" h="357236">
                  <a:moveTo>
                    <a:pt x="88827" y="0"/>
                  </a:moveTo>
                  <a:lnTo>
                    <a:pt x="88827" y="0"/>
                  </a:lnTo>
                  <a:lnTo>
                    <a:pt x="95176" y="0"/>
                  </a:lnTo>
                  <a:lnTo>
                    <a:pt x="81379" y="10139"/>
                  </a:lnTo>
                  <a:lnTo>
                    <a:pt x="60750" y="38378"/>
                  </a:lnTo>
                  <a:lnTo>
                    <a:pt x="36567" y="66161"/>
                  </a:lnTo>
                  <a:lnTo>
                    <a:pt x="23575" y="95600"/>
                  </a:lnTo>
                  <a:lnTo>
                    <a:pt x="15521" y="125788"/>
                  </a:lnTo>
                  <a:lnTo>
                    <a:pt x="12074" y="150552"/>
                  </a:lnTo>
                  <a:lnTo>
                    <a:pt x="4153" y="176469"/>
                  </a:lnTo>
                  <a:lnTo>
                    <a:pt x="1179" y="204765"/>
                  </a:lnTo>
                  <a:lnTo>
                    <a:pt x="175" y="235886"/>
                  </a:lnTo>
                  <a:lnTo>
                    <a:pt x="0" y="264391"/>
                  </a:lnTo>
                  <a:lnTo>
                    <a:pt x="1371" y="286134"/>
                  </a:lnTo>
                  <a:lnTo>
                    <a:pt x="10075" y="313537"/>
                  </a:lnTo>
                  <a:lnTo>
                    <a:pt x="23778" y="340236"/>
                  </a:lnTo>
                  <a:lnTo>
                    <a:pt x="29578" y="349477"/>
                  </a:lnTo>
                  <a:lnTo>
                    <a:pt x="36859" y="355936"/>
                  </a:lnTo>
                  <a:lnTo>
                    <a:pt x="40776" y="357235"/>
                  </a:lnTo>
                  <a:lnTo>
                    <a:pt x="48891" y="356797"/>
                  </a:lnTo>
                  <a:lnTo>
                    <a:pt x="57202" y="352369"/>
                  </a:lnTo>
                  <a:lnTo>
                    <a:pt x="69777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5">
              <a:extLst>
                <a:ext uri="{FF2B5EF4-FFF2-40B4-BE49-F238E27FC236}">
                  <a16:creationId xmlns:a16="http://schemas.microsoft.com/office/drawing/2014/main" id="{4DE51042-CCDF-905A-5BE0-3D32B180B67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68950" y="3524589"/>
              <a:ext cx="6351" cy="183812"/>
            </a:xfrm>
            <a:custGeom>
              <a:avLst/>
              <a:gdLst/>
              <a:ahLst/>
              <a:cxnLst/>
              <a:rect l="0" t="0" r="0" b="0"/>
              <a:pathLst>
                <a:path w="6351" h="183812">
                  <a:moveTo>
                    <a:pt x="0" y="12361"/>
                  </a:moveTo>
                  <a:lnTo>
                    <a:pt x="0" y="12361"/>
                  </a:lnTo>
                  <a:lnTo>
                    <a:pt x="3371" y="8990"/>
                  </a:lnTo>
                  <a:lnTo>
                    <a:pt x="5026" y="5454"/>
                  </a:lnTo>
                  <a:lnTo>
                    <a:pt x="6272" y="0"/>
                  </a:lnTo>
                  <a:lnTo>
                    <a:pt x="5640" y="27118"/>
                  </a:lnTo>
                  <a:lnTo>
                    <a:pt x="1324" y="53872"/>
                  </a:lnTo>
                  <a:lnTo>
                    <a:pt x="262" y="79906"/>
                  </a:lnTo>
                  <a:lnTo>
                    <a:pt x="34" y="110513"/>
                  </a:lnTo>
                  <a:lnTo>
                    <a:pt x="6" y="142051"/>
                  </a:lnTo>
                  <a:lnTo>
                    <a:pt x="1884" y="153021"/>
                  </a:lnTo>
                  <a:lnTo>
                    <a:pt x="4366" y="161660"/>
                  </a:lnTo>
                  <a:lnTo>
                    <a:pt x="6350" y="183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6">
              <a:extLst>
                <a:ext uri="{FF2B5EF4-FFF2-40B4-BE49-F238E27FC236}">
                  <a16:creationId xmlns:a16="http://schemas.microsoft.com/office/drawing/2014/main" id="{615C0CDD-F855-035D-A365-A626C259500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632450" y="35814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6908" y="14024"/>
                  </a:lnTo>
                  <a:lnTo>
                    <a:pt x="32914" y="10935"/>
                  </a:lnTo>
                  <a:lnTo>
                    <a:pt x="60751" y="3885"/>
                  </a:lnTo>
                  <a:lnTo>
                    <a:pt x="92015" y="76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7">
              <a:extLst>
                <a:ext uri="{FF2B5EF4-FFF2-40B4-BE49-F238E27FC236}">
                  <a16:creationId xmlns:a16="http://schemas.microsoft.com/office/drawing/2014/main" id="{5E845F5E-C9E9-9366-D893-396B568C144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899150" y="3487033"/>
              <a:ext cx="11557" cy="278518"/>
            </a:xfrm>
            <a:custGeom>
              <a:avLst/>
              <a:gdLst/>
              <a:ahLst/>
              <a:cxnLst/>
              <a:rect l="0" t="0" r="0" b="0"/>
              <a:pathLst>
                <a:path w="11557" h="2785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8" y="441"/>
                  </a:lnTo>
                  <a:lnTo>
                    <a:pt x="8838" y="0"/>
                  </a:lnTo>
                  <a:lnTo>
                    <a:pt x="10125" y="2528"/>
                  </a:lnTo>
                  <a:lnTo>
                    <a:pt x="11556" y="12862"/>
                  </a:lnTo>
                  <a:lnTo>
                    <a:pt x="8110" y="43904"/>
                  </a:lnTo>
                  <a:lnTo>
                    <a:pt x="6166" y="75182"/>
                  </a:lnTo>
                  <a:lnTo>
                    <a:pt x="2141" y="100912"/>
                  </a:lnTo>
                  <a:lnTo>
                    <a:pt x="634" y="132289"/>
                  </a:lnTo>
                  <a:lnTo>
                    <a:pt x="188" y="158050"/>
                  </a:lnTo>
                  <a:lnTo>
                    <a:pt x="84" y="179820"/>
                  </a:lnTo>
                  <a:lnTo>
                    <a:pt x="38" y="201726"/>
                  </a:lnTo>
                  <a:lnTo>
                    <a:pt x="11" y="228248"/>
                  </a:lnTo>
                  <a:lnTo>
                    <a:pt x="2" y="256593"/>
                  </a:lnTo>
                  <a:lnTo>
                    <a:pt x="6350" y="278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8">
              <a:extLst>
                <a:ext uri="{FF2B5EF4-FFF2-40B4-BE49-F238E27FC236}">
                  <a16:creationId xmlns:a16="http://schemas.microsoft.com/office/drawing/2014/main" id="{99886586-BA32-090A-6B06-79D153E2299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867400" y="3544374"/>
              <a:ext cx="103990" cy="100527"/>
            </a:xfrm>
            <a:custGeom>
              <a:avLst/>
              <a:gdLst/>
              <a:ahLst/>
              <a:cxnLst/>
              <a:rect l="0" t="0" r="0" b="0"/>
              <a:pathLst>
                <a:path w="103990" h="100527">
                  <a:moveTo>
                    <a:pt x="19050" y="30676"/>
                  </a:moveTo>
                  <a:lnTo>
                    <a:pt x="19050" y="30676"/>
                  </a:lnTo>
                  <a:lnTo>
                    <a:pt x="24518" y="25209"/>
                  </a:lnTo>
                  <a:lnTo>
                    <a:pt x="25932" y="19431"/>
                  </a:lnTo>
                  <a:lnTo>
                    <a:pt x="28694" y="15565"/>
                  </a:lnTo>
                  <a:lnTo>
                    <a:pt x="32273" y="13377"/>
                  </a:lnTo>
                  <a:lnTo>
                    <a:pt x="34215" y="12793"/>
                  </a:lnTo>
                  <a:lnTo>
                    <a:pt x="47472" y="3129"/>
                  </a:lnTo>
                  <a:lnTo>
                    <a:pt x="60240" y="171"/>
                  </a:lnTo>
                  <a:lnTo>
                    <a:pt x="76410" y="0"/>
                  </a:lnTo>
                  <a:lnTo>
                    <a:pt x="85937" y="2461"/>
                  </a:lnTo>
                  <a:lnTo>
                    <a:pt x="92992" y="7788"/>
                  </a:lnTo>
                  <a:lnTo>
                    <a:pt x="98480" y="15565"/>
                  </a:lnTo>
                  <a:lnTo>
                    <a:pt x="103270" y="26077"/>
                  </a:lnTo>
                  <a:lnTo>
                    <a:pt x="103989" y="37804"/>
                  </a:lnTo>
                  <a:lnTo>
                    <a:pt x="101251" y="49366"/>
                  </a:lnTo>
                  <a:lnTo>
                    <a:pt x="87435" y="69312"/>
                  </a:lnTo>
                  <a:lnTo>
                    <a:pt x="77255" y="80145"/>
                  </a:lnTo>
                  <a:lnTo>
                    <a:pt x="69378" y="84413"/>
                  </a:lnTo>
                  <a:lnTo>
                    <a:pt x="41265" y="94434"/>
                  </a:lnTo>
                  <a:lnTo>
                    <a:pt x="38093" y="96465"/>
                  </a:lnTo>
                  <a:lnTo>
                    <a:pt x="23516" y="99323"/>
                  </a:lnTo>
                  <a:lnTo>
                    <a:pt x="0" y="100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9">
              <a:extLst>
                <a:ext uri="{FF2B5EF4-FFF2-40B4-BE49-F238E27FC236}">
                  <a16:creationId xmlns:a16="http://schemas.microsoft.com/office/drawing/2014/main" id="{4674FDF3-DBB9-490A-ACE8-E24C0717B79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969000" y="3422650"/>
              <a:ext cx="130220" cy="361951"/>
            </a:xfrm>
            <a:custGeom>
              <a:avLst/>
              <a:gdLst/>
              <a:ahLst/>
              <a:cxnLst/>
              <a:rect l="0" t="0" r="0" b="0"/>
              <a:pathLst>
                <a:path w="130220" h="361951">
                  <a:moveTo>
                    <a:pt x="0" y="0"/>
                  </a:moveTo>
                  <a:lnTo>
                    <a:pt x="0" y="0"/>
                  </a:lnTo>
                  <a:lnTo>
                    <a:pt x="21048" y="0"/>
                  </a:lnTo>
                  <a:lnTo>
                    <a:pt x="32638" y="5645"/>
                  </a:lnTo>
                  <a:lnTo>
                    <a:pt x="51064" y="22604"/>
                  </a:lnTo>
                  <a:lnTo>
                    <a:pt x="66165" y="43621"/>
                  </a:lnTo>
                  <a:lnTo>
                    <a:pt x="80959" y="69686"/>
                  </a:lnTo>
                  <a:lnTo>
                    <a:pt x="93106" y="100287"/>
                  </a:lnTo>
                  <a:lnTo>
                    <a:pt x="103630" y="125121"/>
                  </a:lnTo>
                  <a:lnTo>
                    <a:pt x="112236" y="149648"/>
                  </a:lnTo>
                  <a:lnTo>
                    <a:pt x="121999" y="171340"/>
                  </a:lnTo>
                  <a:lnTo>
                    <a:pt x="127893" y="201715"/>
                  </a:lnTo>
                  <a:lnTo>
                    <a:pt x="130219" y="215240"/>
                  </a:lnTo>
                  <a:lnTo>
                    <a:pt x="127846" y="244932"/>
                  </a:lnTo>
                  <a:lnTo>
                    <a:pt x="127167" y="274238"/>
                  </a:lnTo>
                  <a:lnTo>
                    <a:pt x="116936" y="295823"/>
                  </a:lnTo>
                  <a:lnTo>
                    <a:pt x="95927" y="326284"/>
                  </a:lnTo>
                  <a:lnTo>
                    <a:pt x="79757" y="343172"/>
                  </a:lnTo>
                  <a:lnTo>
                    <a:pt x="62672" y="353799"/>
                  </a:lnTo>
                  <a:lnTo>
                    <a:pt x="44679" y="360340"/>
                  </a:lnTo>
                  <a:lnTo>
                    <a:pt x="25400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0">
              <a:extLst>
                <a:ext uri="{FF2B5EF4-FFF2-40B4-BE49-F238E27FC236}">
                  <a16:creationId xmlns:a16="http://schemas.microsoft.com/office/drawing/2014/main" id="{7023AB2C-8FE6-67E1-FD40-A8CEF79E8DD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035550" y="3892550"/>
              <a:ext cx="996951" cy="9722"/>
            </a:xfrm>
            <a:custGeom>
              <a:avLst/>
              <a:gdLst/>
              <a:ahLst/>
              <a:cxnLst/>
              <a:rect l="0" t="0" r="0" b="0"/>
              <a:pathLst>
                <a:path w="996951" h="9722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2552" y="9494"/>
                  </a:lnTo>
                  <a:lnTo>
                    <a:pt x="35469" y="7282"/>
                  </a:lnTo>
                  <a:lnTo>
                    <a:pt x="62720" y="6626"/>
                  </a:lnTo>
                  <a:lnTo>
                    <a:pt x="88669" y="6432"/>
                  </a:lnTo>
                  <a:lnTo>
                    <a:pt x="116113" y="6374"/>
                  </a:lnTo>
                  <a:lnTo>
                    <a:pt x="146588" y="6357"/>
                  </a:lnTo>
                  <a:lnTo>
                    <a:pt x="168867" y="5647"/>
                  </a:lnTo>
                  <a:lnTo>
                    <a:pt x="195231" y="2980"/>
                  </a:lnTo>
                  <a:lnTo>
                    <a:pt x="223413" y="1325"/>
                  </a:lnTo>
                  <a:lnTo>
                    <a:pt x="253811" y="589"/>
                  </a:lnTo>
                  <a:lnTo>
                    <a:pt x="270807" y="392"/>
                  </a:lnTo>
                  <a:lnTo>
                    <a:pt x="288488" y="262"/>
                  </a:lnTo>
                  <a:lnTo>
                    <a:pt x="305919" y="174"/>
                  </a:lnTo>
                  <a:lnTo>
                    <a:pt x="323185" y="116"/>
                  </a:lnTo>
                  <a:lnTo>
                    <a:pt x="340340" y="78"/>
                  </a:lnTo>
                  <a:lnTo>
                    <a:pt x="358832" y="52"/>
                  </a:lnTo>
                  <a:lnTo>
                    <a:pt x="378217" y="34"/>
                  </a:lnTo>
                  <a:lnTo>
                    <a:pt x="398194" y="23"/>
                  </a:lnTo>
                  <a:lnTo>
                    <a:pt x="417863" y="16"/>
                  </a:lnTo>
                  <a:lnTo>
                    <a:pt x="437325" y="10"/>
                  </a:lnTo>
                  <a:lnTo>
                    <a:pt x="456650" y="7"/>
                  </a:lnTo>
                  <a:lnTo>
                    <a:pt x="476590" y="710"/>
                  </a:lnTo>
                  <a:lnTo>
                    <a:pt x="496937" y="1885"/>
                  </a:lnTo>
                  <a:lnTo>
                    <a:pt x="517558" y="3373"/>
                  </a:lnTo>
                  <a:lnTo>
                    <a:pt x="538361" y="4366"/>
                  </a:lnTo>
                  <a:lnTo>
                    <a:pt x="559285" y="5027"/>
                  </a:lnTo>
                  <a:lnTo>
                    <a:pt x="580290" y="5468"/>
                  </a:lnTo>
                  <a:lnTo>
                    <a:pt x="600644" y="5762"/>
                  </a:lnTo>
                  <a:lnTo>
                    <a:pt x="620562" y="5958"/>
                  </a:lnTo>
                  <a:lnTo>
                    <a:pt x="640192" y="6089"/>
                  </a:lnTo>
                  <a:lnTo>
                    <a:pt x="659628" y="6176"/>
                  </a:lnTo>
                  <a:lnTo>
                    <a:pt x="678935" y="6234"/>
                  </a:lnTo>
                  <a:lnTo>
                    <a:pt x="698156" y="6273"/>
                  </a:lnTo>
                  <a:lnTo>
                    <a:pt x="715910" y="6298"/>
                  </a:lnTo>
                  <a:lnTo>
                    <a:pt x="732684" y="6316"/>
                  </a:lnTo>
                  <a:lnTo>
                    <a:pt x="748806" y="6327"/>
                  </a:lnTo>
                  <a:lnTo>
                    <a:pt x="779890" y="6340"/>
                  </a:lnTo>
                  <a:lnTo>
                    <a:pt x="810168" y="6345"/>
                  </a:lnTo>
                  <a:lnTo>
                    <a:pt x="840087" y="6348"/>
                  </a:lnTo>
                  <a:lnTo>
                    <a:pt x="864203" y="6349"/>
                  </a:lnTo>
                  <a:lnTo>
                    <a:pt x="895529" y="6350"/>
                  </a:lnTo>
                  <a:lnTo>
                    <a:pt x="923390" y="4469"/>
                  </a:lnTo>
                  <a:lnTo>
                    <a:pt x="948813" y="1324"/>
                  </a:lnTo>
                  <a:lnTo>
                    <a:pt x="978896" y="262"/>
                  </a:lnTo>
                  <a:lnTo>
                    <a:pt x="996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1">
              <a:extLst>
                <a:ext uri="{FF2B5EF4-FFF2-40B4-BE49-F238E27FC236}">
                  <a16:creationId xmlns:a16="http://schemas.microsoft.com/office/drawing/2014/main" id="{83B3336D-9245-1153-E11A-B2AF7BFE809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473700" y="4025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2">
              <a:extLst>
                <a:ext uri="{FF2B5EF4-FFF2-40B4-BE49-F238E27FC236}">
                  <a16:creationId xmlns:a16="http://schemas.microsoft.com/office/drawing/2014/main" id="{83D9E1D4-01CF-E055-8B11-881C631D28E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410200" y="4039782"/>
              <a:ext cx="158751" cy="138519"/>
            </a:xfrm>
            <a:custGeom>
              <a:avLst/>
              <a:gdLst/>
              <a:ahLst/>
              <a:cxnLst/>
              <a:rect l="0" t="0" r="0" b="0"/>
              <a:pathLst>
                <a:path w="158751" h="138519">
                  <a:moveTo>
                    <a:pt x="0" y="30568"/>
                  </a:moveTo>
                  <a:lnTo>
                    <a:pt x="0" y="30568"/>
                  </a:lnTo>
                  <a:lnTo>
                    <a:pt x="5776" y="25499"/>
                  </a:lnTo>
                  <a:lnTo>
                    <a:pt x="23473" y="14267"/>
                  </a:lnTo>
                  <a:lnTo>
                    <a:pt x="35895" y="11880"/>
                  </a:lnTo>
                  <a:lnTo>
                    <a:pt x="39002" y="15442"/>
                  </a:lnTo>
                  <a:lnTo>
                    <a:pt x="40818" y="18367"/>
                  </a:lnTo>
                  <a:lnTo>
                    <a:pt x="43971" y="49196"/>
                  </a:lnTo>
                  <a:lnTo>
                    <a:pt x="44355" y="78306"/>
                  </a:lnTo>
                  <a:lnTo>
                    <a:pt x="44436" y="108952"/>
                  </a:lnTo>
                  <a:lnTo>
                    <a:pt x="44447" y="117391"/>
                  </a:lnTo>
                  <a:lnTo>
                    <a:pt x="43742" y="117378"/>
                  </a:lnTo>
                  <a:lnTo>
                    <a:pt x="41078" y="115482"/>
                  </a:lnTo>
                  <a:lnTo>
                    <a:pt x="38982" y="100334"/>
                  </a:lnTo>
                  <a:lnTo>
                    <a:pt x="43344" y="75707"/>
                  </a:lnTo>
                  <a:lnTo>
                    <a:pt x="49688" y="61032"/>
                  </a:lnTo>
                  <a:lnTo>
                    <a:pt x="71535" y="31216"/>
                  </a:lnTo>
                  <a:lnTo>
                    <a:pt x="84331" y="16394"/>
                  </a:lnTo>
                  <a:lnTo>
                    <a:pt x="88751" y="13685"/>
                  </a:lnTo>
                  <a:lnTo>
                    <a:pt x="93067" y="11776"/>
                  </a:lnTo>
                  <a:lnTo>
                    <a:pt x="110192" y="1477"/>
                  </a:lnTo>
                  <a:lnTo>
                    <a:pt x="115532" y="0"/>
                  </a:lnTo>
                  <a:lnTo>
                    <a:pt x="117237" y="311"/>
                  </a:lnTo>
                  <a:lnTo>
                    <a:pt x="118375" y="1224"/>
                  </a:lnTo>
                  <a:lnTo>
                    <a:pt x="120200" y="4389"/>
                  </a:lnTo>
                  <a:lnTo>
                    <a:pt x="126078" y="5100"/>
                  </a:lnTo>
                  <a:lnTo>
                    <a:pt x="142725" y="20899"/>
                  </a:lnTo>
                  <a:lnTo>
                    <a:pt x="144572" y="26506"/>
                  </a:lnTo>
                  <a:lnTo>
                    <a:pt x="147893" y="53275"/>
                  </a:lnTo>
                  <a:lnTo>
                    <a:pt x="151510" y="75740"/>
                  </a:lnTo>
                  <a:lnTo>
                    <a:pt x="151518" y="96197"/>
                  </a:lnTo>
                  <a:lnTo>
                    <a:pt x="148689" y="113043"/>
                  </a:lnTo>
                  <a:lnTo>
                    <a:pt x="152400" y="138518"/>
                  </a:lnTo>
                  <a:lnTo>
                    <a:pt x="158750" y="1321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6">
            <a:extLst>
              <a:ext uri="{FF2B5EF4-FFF2-40B4-BE49-F238E27FC236}">
                <a16:creationId xmlns:a16="http://schemas.microsoft.com/office/drawing/2014/main" id="{C70F3D7F-B670-B3F8-E16A-8F65140B60FA}"/>
              </a:ext>
            </a:extLst>
          </p:cNvPr>
          <p:cNvGrpSpPr/>
          <p:nvPr/>
        </p:nvGrpSpPr>
        <p:grpSpPr>
          <a:xfrm>
            <a:off x="4141748" y="4388189"/>
            <a:ext cx="751412" cy="672762"/>
            <a:chOff x="4141748" y="4388189"/>
            <a:chExt cx="751412" cy="672762"/>
          </a:xfrm>
        </p:grpSpPr>
        <p:sp>
          <p:nvSpPr>
            <p:cNvPr id="90" name="SMARTInkShape-73">
              <a:extLst>
                <a:ext uri="{FF2B5EF4-FFF2-40B4-BE49-F238E27FC236}">
                  <a16:creationId xmlns:a16="http://schemas.microsoft.com/office/drawing/2014/main" id="{142B6F19-E554-173F-D303-1CD1995BBCF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141748" y="4508500"/>
              <a:ext cx="100053" cy="381001"/>
            </a:xfrm>
            <a:custGeom>
              <a:avLst/>
              <a:gdLst/>
              <a:ahLst/>
              <a:cxnLst/>
              <a:rect l="0" t="0" r="0" b="0"/>
              <a:pathLst>
                <a:path w="100053" h="381001">
                  <a:moveTo>
                    <a:pt x="93702" y="12700"/>
                  </a:moveTo>
                  <a:lnTo>
                    <a:pt x="93702" y="12700"/>
                  </a:lnTo>
                  <a:lnTo>
                    <a:pt x="93702" y="3862"/>
                  </a:lnTo>
                  <a:lnTo>
                    <a:pt x="94407" y="2575"/>
                  </a:lnTo>
                  <a:lnTo>
                    <a:pt x="95583" y="1717"/>
                  </a:lnTo>
                  <a:lnTo>
                    <a:pt x="100050" y="0"/>
                  </a:lnTo>
                  <a:lnTo>
                    <a:pt x="100052" y="0"/>
                  </a:lnTo>
                  <a:lnTo>
                    <a:pt x="96681" y="0"/>
                  </a:lnTo>
                  <a:lnTo>
                    <a:pt x="93145" y="1882"/>
                  </a:lnTo>
                  <a:lnTo>
                    <a:pt x="88515" y="6481"/>
                  </a:lnTo>
                  <a:lnTo>
                    <a:pt x="77809" y="22918"/>
                  </a:lnTo>
                  <a:lnTo>
                    <a:pt x="64929" y="45796"/>
                  </a:lnTo>
                  <a:lnTo>
                    <a:pt x="49004" y="73879"/>
                  </a:lnTo>
                  <a:lnTo>
                    <a:pt x="36479" y="99031"/>
                  </a:lnTo>
                  <a:lnTo>
                    <a:pt x="22976" y="126493"/>
                  </a:lnTo>
                  <a:lnTo>
                    <a:pt x="13513" y="157370"/>
                  </a:lnTo>
                  <a:lnTo>
                    <a:pt x="4850" y="188764"/>
                  </a:lnTo>
                  <a:lnTo>
                    <a:pt x="348" y="216562"/>
                  </a:lnTo>
                  <a:lnTo>
                    <a:pt x="0" y="239477"/>
                  </a:lnTo>
                  <a:lnTo>
                    <a:pt x="3771" y="265690"/>
                  </a:lnTo>
                  <a:lnTo>
                    <a:pt x="10063" y="295172"/>
                  </a:lnTo>
                  <a:lnTo>
                    <a:pt x="19844" y="323427"/>
                  </a:lnTo>
                  <a:lnTo>
                    <a:pt x="38633" y="354895"/>
                  </a:lnTo>
                  <a:lnTo>
                    <a:pt x="55602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4">
              <a:extLst>
                <a:ext uri="{FF2B5EF4-FFF2-40B4-BE49-F238E27FC236}">
                  <a16:creationId xmlns:a16="http://schemas.microsoft.com/office/drawing/2014/main" id="{E0F61CB8-3F23-588C-A32B-5E5B34BA787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369734" y="4610362"/>
              <a:ext cx="214967" cy="214422"/>
            </a:xfrm>
            <a:custGeom>
              <a:avLst/>
              <a:gdLst/>
              <a:ahLst/>
              <a:cxnLst/>
              <a:rect l="0" t="0" r="0" b="0"/>
              <a:pathLst>
                <a:path w="214967" h="214422">
                  <a:moveTo>
                    <a:pt x="5416" y="75938"/>
                  </a:moveTo>
                  <a:lnTo>
                    <a:pt x="5416" y="75938"/>
                  </a:lnTo>
                  <a:lnTo>
                    <a:pt x="10883" y="75938"/>
                  </a:lnTo>
                  <a:lnTo>
                    <a:pt x="40003" y="65398"/>
                  </a:lnTo>
                  <a:lnTo>
                    <a:pt x="67710" y="63323"/>
                  </a:lnTo>
                  <a:lnTo>
                    <a:pt x="73789" y="65157"/>
                  </a:lnTo>
                  <a:lnTo>
                    <a:pt x="76398" y="66634"/>
                  </a:lnTo>
                  <a:lnTo>
                    <a:pt x="83441" y="75455"/>
                  </a:lnTo>
                  <a:lnTo>
                    <a:pt x="96407" y="104832"/>
                  </a:lnTo>
                  <a:lnTo>
                    <a:pt x="99404" y="124794"/>
                  </a:lnTo>
                  <a:lnTo>
                    <a:pt x="95347" y="151049"/>
                  </a:lnTo>
                  <a:lnTo>
                    <a:pt x="82335" y="178371"/>
                  </a:lnTo>
                  <a:lnTo>
                    <a:pt x="64952" y="200130"/>
                  </a:lnTo>
                  <a:lnTo>
                    <a:pt x="46113" y="212899"/>
                  </a:lnTo>
                  <a:lnTo>
                    <a:pt x="41613" y="214421"/>
                  </a:lnTo>
                  <a:lnTo>
                    <a:pt x="35380" y="211334"/>
                  </a:lnTo>
                  <a:lnTo>
                    <a:pt x="29317" y="205964"/>
                  </a:lnTo>
                  <a:lnTo>
                    <a:pt x="14698" y="185265"/>
                  </a:lnTo>
                  <a:lnTo>
                    <a:pt x="13069" y="178856"/>
                  </a:lnTo>
                  <a:lnTo>
                    <a:pt x="8567" y="151476"/>
                  </a:lnTo>
                  <a:lnTo>
                    <a:pt x="805" y="128471"/>
                  </a:lnTo>
                  <a:lnTo>
                    <a:pt x="0" y="99580"/>
                  </a:lnTo>
                  <a:lnTo>
                    <a:pt x="7935" y="69357"/>
                  </a:lnTo>
                  <a:lnTo>
                    <a:pt x="13826" y="60548"/>
                  </a:lnTo>
                  <a:lnTo>
                    <a:pt x="34615" y="42423"/>
                  </a:lnTo>
                  <a:lnTo>
                    <a:pt x="61853" y="31976"/>
                  </a:lnTo>
                  <a:lnTo>
                    <a:pt x="89858" y="25333"/>
                  </a:lnTo>
                  <a:lnTo>
                    <a:pt x="115621" y="18408"/>
                  </a:lnTo>
                  <a:lnTo>
                    <a:pt x="142904" y="12519"/>
                  </a:lnTo>
                  <a:lnTo>
                    <a:pt x="173495" y="6745"/>
                  </a:lnTo>
                  <a:lnTo>
                    <a:pt x="197695" y="6113"/>
                  </a:lnTo>
                  <a:lnTo>
                    <a:pt x="202116" y="4218"/>
                  </a:lnTo>
                  <a:lnTo>
                    <a:pt x="208236" y="0"/>
                  </a:lnTo>
                  <a:lnTo>
                    <a:pt x="211874" y="3187"/>
                  </a:lnTo>
                  <a:lnTo>
                    <a:pt x="214966" y="12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5">
              <a:extLst>
                <a:ext uri="{FF2B5EF4-FFF2-40B4-BE49-F238E27FC236}">
                  <a16:creationId xmlns:a16="http://schemas.microsoft.com/office/drawing/2014/main" id="{E7970E95-E25E-3DE7-5DE1-6834BEFA849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635500" y="4864123"/>
              <a:ext cx="19051" cy="196828"/>
            </a:xfrm>
            <a:custGeom>
              <a:avLst/>
              <a:gdLst/>
              <a:ahLst/>
              <a:cxnLst/>
              <a:rect l="0" t="0" r="0" b="0"/>
              <a:pathLst>
                <a:path w="19051" h="196828">
                  <a:moveTo>
                    <a:pt x="0" y="6327"/>
                  </a:moveTo>
                  <a:lnTo>
                    <a:pt x="0" y="6327"/>
                  </a:lnTo>
                  <a:lnTo>
                    <a:pt x="6327" y="0"/>
                  </a:lnTo>
                  <a:lnTo>
                    <a:pt x="9714" y="3355"/>
                  </a:lnTo>
                  <a:lnTo>
                    <a:pt x="11373" y="8769"/>
                  </a:lnTo>
                  <a:lnTo>
                    <a:pt x="15809" y="33856"/>
                  </a:lnTo>
                  <a:lnTo>
                    <a:pt x="14752" y="64054"/>
                  </a:lnTo>
                  <a:lnTo>
                    <a:pt x="17463" y="91714"/>
                  </a:lnTo>
                  <a:lnTo>
                    <a:pt x="18580" y="118096"/>
                  </a:lnTo>
                  <a:lnTo>
                    <a:pt x="18957" y="148532"/>
                  </a:lnTo>
                  <a:lnTo>
                    <a:pt x="19038" y="176696"/>
                  </a:lnTo>
                  <a:lnTo>
                    <a:pt x="19050" y="1968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6">
              <a:extLst>
                <a:ext uri="{FF2B5EF4-FFF2-40B4-BE49-F238E27FC236}">
                  <a16:creationId xmlns:a16="http://schemas.microsoft.com/office/drawing/2014/main" id="{88EDAE2C-7A6A-B1EE-ED70-5AB31269411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654550" y="4902310"/>
              <a:ext cx="56300" cy="69439"/>
            </a:xfrm>
            <a:custGeom>
              <a:avLst/>
              <a:gdLst/>
              <a:ahLst/>
              <a:cxnLst/>
              <a:rect l="0" t="0" r="0" b="0"/>
              <a:pathLst>
                <a:path w="56300" h="69439">
                  <a:moveTo>
                    <a:pt x="0" y="37990"/>
                  </a:moveTo>
                  <a:lnTo>
                    <a:pt x="0" y="37990"/>
                  </a:lnTo>
                  <a:lnTo>
                    <a:pt x="15731" y="10519"/>
                  </a:lnTo>
                  <a:lnTo>
                    <a:pt x="21438" y="4136"/>
                  </a:lnTo>
                  <a:lnTo>
                    <a:pt x="27401" y="1777"/>
                  </a:lnTo>
                  <a:lnTo>
                    <a:pt x="46312" y="0"/>
                  </a:lnTo>
                  <a:lnTo>
                    <a:pt x="50687" y="1820"/>
                  </a:lnTo>
                  <a:lnTo>
                    <a:pt x="52841" y="3293"/>
                  </a:lnTo>
                  <a:lnTo>
                    <a:pt x="54278" y="5687"/>
                  </a:lnTo>
                  <a:lnTo>
                    <a:pt x="56299" y="16503"/>
                  </a:lnTo>
                  <a:lnTo>
                    <a:pt x="56192" y="31388"/>
                  </a:lnTo>
                  <a:lnTo>
                    <a:pt x="53667" y="38114"/>
                  </a:lnTo>
                  <a:lnTo>
                    <a:pt x="36746" y="58099"/>
                  </a:lnTo>
                  <a:lnTo>
                    <a:pt x="30207" y="61038"/>
                  </a:lnTo>
                  <a:lnTo>
                    <a:pt x="23303" y="63050"/>
                  </a:lnTo>
                  <a:lnTo>
                    <a:pt x="13122" y="68210"/>
                  </a:lnTo>
                  <a:lnTo>
                    <a:pt x="7688" y="69438"/>
                  </a:lnTo>
                  <a:lnTo>
                    <a:pt x="0" y="63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7">
              <a:extLst>
                <a:ext uri="{FF2B5EF4-FFF2-40B4-BE49-F238E27FC236}">
                  <a16:creationId xmlns:a16="http://schemas.microsoft.com/office/drawing/2014/main" id="{39F4DA52-3787-E6AA-1DE7-C9370C88B89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578350" y="4775279"/>
              <a:ext cx="114301" cy="82472"/>
            </a:xfrm>
            <a:custGeom>
              <a:avLst/>
              <a:gdLst/>
              <a:ahLst/>
              <a:cxnLst/>
              <a:rect l="0" t="0" r="0" b="0"/>
              <a:pathLst>
                <a:path w="114301" h="82472">
                  <a:moveTo>
                    <a:pt x="0" y="82471"/>
                  </a:moveTo>
                  <a:lnTo>
                    <a:pt x="0" y="82471"/>
                  </a:lnTo>
                  <a:lnTo>
                    <a:pt x="0" y="73633"/>
                  </a:lnTo>
                  <a:lnTo>
                    <a:pt x="1882" y="69606"/>
                  </a:lnTo>
                  <a:lnTo>
                    <a:pt x="11536" y="54802"/>
                  </a:lnTo>
                  <a:lnTo>
                    <a:pt x="24124" y="42878"/>
                  </a:lnTo>
                  <a:lnTo>
                    <a:pt x="44071" y="13279"/>
                  </a:lnTo>
                  <a:lnTo>
                    <a:pt x="44417" y="7212"/>
                  </a:lnTo>
                  <a:lnTo>
                    <a:pt x="45134" y="6898"/>
                  </a:lnTo>
                  <a:lnTo>
                    <a:pt x="47811" y="6550"/>
                  </a:lnTo>
                  <a:lnTo>
                    <a:pt x="48807" y="5751"/>
                  </a:lnTo>
                  <a:lnTo>
                    <a:pt x="50777" y="0"/>
                  </a:lnTo>
                  <a:lnTo>
                    <a:pt x="54164" y="3316"/>
                  </a:lnTo>
                  <a:lnTo>
                    <a:pt x="55823" y="6840"/>
                  </a:lnTo>
                  <a:lnTo>
                    <a:pt x="56265" y="8766"/>
                  </a:lnTo>
                  <a:lnTo>
                    <a:pt x="81896" y="38201"/>
                  </a:lnTo>
                  <a:lnTo>
                    <a:pt x="87199" y="45862"/>
                  </a:lnTo>
                  <a:lnTo>
                    <a:pt x="114300" y="69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8">
              <a:extLst>
                <a:ext uri="{FF2B5EF4-FFF2-40B4-BE49-F238E27FC236}">
                  <a16:creationId xmlns:a16="http://schemas.microsoft.com/office/drawing/2014/main" id="{8D000F8A-CF96-9393-668D-F9D82DC5B58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718050" y="4388189"/>
              <a:ext cx="175110" cy="558462"/>
            </a:xfrm>
            <a:custGeom>
              <a:avLst/>
              <a:gdLst/>
              <a:ahLst/>
              <a:cxnLst/>
              <a:rect l="0" t="0" r="0" b="0"/>
              <a:pathLst>
                <a:path w="175110" h="558462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2" y="5453"/>
                  </a:lnTo>
                  <a:lnTo>
                    <a:pt x="6088" y="0"/>
                  </a:lnTo>
                  <a:lnTo>
                    <a:pt x="24004" y="8529"/>
                  </a:lnTo>
                  <a:lnTo>
                    <a:pt x="36197" y="21338"/>
                  </a:lnTo>
                  <a:lnTo>
                    <a:pt x="50467" y="49478"/>
                  </a:lnTo>
                  <a:lnTo>
                    <a:pt x="66675" y="77078"/>
                  </a:lnTo>
                  <a:lnTo>
                    <a:pt x="82079" y="103582"/>
                  </a:lnTo>
                  <a:lnTo>
                    <a:pt x="94320" y="134097"/>
                  </a:lnTo>
                  <a:lnTo>
                    <a:pt x="105088" y="158732"/>
                  </a:lnTo>
                  <a:lnTo>
                    <a:pt x="117921" y="185788"/>
                  </a:lnTo>
                  <a:lnTo>
                    <a:pt x="128073" y="214265"/>
                  </a:lnTo>
                  <a:lnTo>
                    <a:pt x="138136" y="242459"/>
                  </a:lnTo>
                  <a:lnTo>
                    <a:pt x="145586" y="271273"/>
                  </a:lnTo>
                  <a:lnTo>
                    <a:pt x="154144" y="299567"/>
                  </a:lnTo>
                  <a:lnTo>
                    <a:pt x="161854" y="328410"/>
                  </a:lnTo>
                  <a:lnTo>
                    <a:pt x="164138" y="354832"/>
                  </a:lnTo>
                  <a:lnTo>
                    <a:pt x="166084" y="371298"/>
                  </a:lnTo>
                  <a:lnTo>
                    <a:pt x="175067" y="400997"/>
                  </a:lnTo>
                  <a:lnTo>
                    <a:pt x="175109" y="423610"/>
                  </a:lnTo>
                  <a:lnTo>
                    <a:pt x="170653" y="449361"/>
                  </a:lnTo>
                  <a:lnTo>
                    <a:pt x="166745" y="476275"/>
                  </a:lnTo>
                  <a:lnTo>
                    <a:pt x="164420" y="489478"/>
                  </a:lnTo>
                  <a:lnTo>
                    <a:pt x="155177" y="511367"/>
                  </a:lnTo>
                  <a:lnTo>
                    <a:pt x="136967" y="542338"/>
                  </a:lnTo>
                  <a:lnTo>
                    <a:pt x="133645" y="547713"/>
                  </a:lnTo>
                  <a:lnTo>
                    <a:pt x="126190" y="553684"/>
                  </a:lnTo>
                  <a:lnTo>
                    <a:pt x="107950" y="5584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7">
            <a:extLst>
              <a:ext uri="{FF2B5EF4-FFF2-40B4-BE49-F238E27FC236}">
                <a16:creationId xmlns:a16="http://schemas.microsoft.com/office/drawing/2014/main" id="{90191431-6761-B2CA-488C-ED712C6FE8CA}"/>
              </a:ext>
            </a:extLst>
          </p:cNvPr>
          <p:cNvGrpSpPr/>
          <p:nvPr/>
        </p:nvGrpSpPr>
        <p:grpSpPr>
          <a:xfrm>
            <a:off x="5226050" y="4673600"/>
            <a:ext cx="139701" cy="69851"/>
            <a:chOff x="5226050" y="4673600"/>
            <a:chExt cx="139701" cy="69851"/>
          </a:xfrm>
        </p:grpSpPr>
        <p:sp>
          <p:nvSpPr>
            <p:cNvPr id="97" name="SMARTInkShape-79">
              <a:extLst>
                <a:ext uri="{FF2B5EF4-FFF2-40B4-BE49-F238E27FC236}">
                  <a16:creationId xmlns:a16="http://schemas.microsoft.com/office/drawing/2014/main" id="{73261364-7CED-7756-7184-01AD438AA52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251450" y="467360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6481" y="11995"/>
                  </a:lnTo>
                  <a:lnTo>
                    <a:pt x="36041" y="4861"/>
                  </a:lnTo>
                  <a:lnTo>
                    <a:pt x="38843" y="324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0">
              <a:extLst>
                <a:ext uri="{FF2B5EF4-FFF2-40B4-BE49-F238E27FC236}">
                  <a16:creationId xmlns:a16="http://schemas.microsoft.com/office/drawing/2014/main" id="{7095E002-2282-E452-FE98-94E158031B7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226050" y="47371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30390" y="1986"/>
                  </a:lnTo>
                  <a:lnTo>
                    <a:pt x="61318" y="262"/>
                  </a:lnTo>
                  <a:lnTo>
                    <a:pt x="86793" y="1916"/>
                  </a:lnTo>
                  <a:lnTo>
                    <a:pt x="107141" y="547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8">
            <a:extLst>
              <a:ext uri="{FF2B5EF4-FFF2-40B4-BE49-F238E27FC236}">
                <a16:creationId xmlns:a16="http://schemas.microsoft.com/office/drawing/2014/main" id="{DF23BE2C-0C2D-84AA-6A8C-0E5573C36112}"/>
              </a:ext>
            </a:extLst>
          </p:cNvPr>
          <p:cNvGrpSpPr/>
          <p:nvPr/>
        </p:nvGrpSpPr>
        <p:grpSpPr>
          <a:xfrm>
            <a:off x="5568950" y="4305300"/>
            <a:ext cx="1611398" cy="971551"/>
            <a:chOff x="5568950" y="4305300"/>
            <a:chExt cx="1611398" cy="971551"/>
          </a:xfrm>
        </p:grpSpPr>
        <p:sp>
          <p:nvSpPr>
            <p:cNvPr id="100" name="SMARTInkShape-81">
              <a:extLst>
                <a:ext uri="{FF2B5EF4-FFF2-40B4-BE49-F238E27FC236}">
                  <a16:creationId xmlns:a16="http://schemas.microsoft.com/office/drawing/2014/main" id="{638335ED-06C5-B665-28E9-7184F845201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568950" y="4305300"/>
              <a:ext cx="1611398" cy="907324"/>
            </a:xfrm>
            <a:custGeom>
              <a:avLst/>
              <a:gdLst/>
              <a:ahLst/>
              <a:cxnLst/>
              <a:rect l="0" t="0" r="0" b="0"/>
              <a:pathLst>
                <a:path w="1611398" h="907324">
                  <a:moveTo>
                    <a:pt x="0" y="850900"/>
                  </a:moveTo>
                  <a:lnTo>
                    <a:pt x="0" y="850900"/>
                  </a:lnTo>
                  <a:lnTo>
                    <a:pt x="0" y="835735"/>
                  </a:lnTo>
                  <a:lnTo>
                    <a:pt x="1882" y="831695"/>
                  </a:lnTo>
                  <a:lnTo>
                    <a:pt x="14490" y="816177"/>
                  </a:lnTo>
                  <a:lnTo>
                    <a:pt x="19109" y="804785"/>
                  </a:lnTo>
                  <a:lnTo>
                    <a:pt x="40013" y="785383"/>
                  </a:lnTo>
                  <a:lnTo>
                    <a:pt x="42197" y="784645"/>
                  </a:lnTo>
                  <a:lnTo>
                    <a:pt x="44359" y="784858"/>
                  </a:lnTo>
                  <a:lnTo>
                    <a:pt x="49349" y="786270"/>
                  </a:lnTo>
                  <a:lnTo>
                    <a:pt x="56270" y="786897"/>
                  </a:lnTo>
                  <a:lnTo>
                    <a:pt x="64050" y="790939"/>
                  </a:lnTo>
                  <a:lnTo>
                    <a:pt x="77171" y="801661"/>
                  </a:lnTo>
                  <a:lnTo>
                    <a:pt x="84327" y="811773"/>
                  </a:lnTo>
                  <a:lnTo>
                    <a:pt x="98758" y="841778"/>
                  </a:lnTo>
                  <a:lnTo>
                    <a:pt x="106420" y="869504"/>
                  </a:lnTo>
                  <a:lnTo>
                    <a:pt x="117879" y="891541"/>
                  </a:lnTo>
                  <a:lnTo>
                    <a:pt x="120543" y="907323"/>
                  </a:lnTo>
                  <a:lnTo>
                    <a:pt x="123989" y="901093"/>
                  </a:lnTo>
                  <a:lnTo>
                    <a:pt x="126603" y="870358"/>
                  </a:lnTo>
                  <a:lnTo>
                    <a:pt x="126921" y="841259"/>
                  </a:lnTo>
                  <a:lnTo>
                    <a:pt x="132460" y="812578"/>
                  </a:lnTo>
                  <a:lnTo>
                    <a:pt x="135114" y="793441"/>
                  </a:lnTo>
                  <a:lnTo>
                    <a:pt x="144900" y="764099"/>
                  </a:lnTo>
                  <a:lnTo>
                    <a:pt x="146688" y="733071"/>
                  </a:lnTo>
                  <a:lnTo>
                    <a:pt x="154879" y="702382"/>
                  </a:lnTo>
                  <a:lnTo>
                    <a:pt x="160974" y="678326"/>
                  </a:lnTo>
                  <a:lnTo>
                    <a:pt x="167249" y="652228"/>
                  </a:lnTo>
                  <a:lnTo>
                    <a:pt x="171325" y="621783"/>
                  </a:lnTo>
                  <a:lnTo>
                    <a:pt x="176273" y="594082"/>
                  </a:lnTo>
                  <a:lnTo>
                    <a:pt x="182386" y="562842"/>
                  </a:lnTo>
                  <a:lnTo>
                    <a:pt x="187173" y="532552"/>
                  </a:lnTo>
                  <a:lnTo>
                    <a:pt x="189514" y="502888"/>
                  </a:lnTo>
                  <a:lnTo>
                    <a:pt x="194670" y="475057"/>
                  </a:lnTo>
                  <a:lnTo>
                    <a:pt x="198300" y="445728"/>
                  </a:lnTo>
                  <a:lnTo>
                    <a:pt x="205603" y="415972"/>
                  </a:lnTo>
                  <a:lnTo>
                    <a:pt x="211751" y="387913"/>
                  </a:lnTo>
                  <a:lnTo>
                    <a:pt x="219445" y="360624"/>
                  </a:lnTo>
                  <a:lnTo>
                    <a:pt x="223578" y="333283"/>
                  </a:lnTo>
                  <a:lnTo>
                    <a:pt x="227113" y="314651"/>
                  </a:lnTo>
                  <a:lnTo>
                    <a:pt x="231677" y="283070"/>
                  </a:lnTo>
                  <a:lnTo>
                    <a:pt x="236400" y="256304"/>
                  </a:lnTo>
                  <a:lnTo>
                    <a:pt x="239849" y="231870"/>
                  </a:lnTo>
                  <a:lnTo>
                    <a:pt x="242751" y="202287"/>
                  </a:lnTo>
                  <a:lnTo>
                    <a:pt x="246198" y="174943"/>
                  </a:lnTo>
                  <a:lnTo>
                    <a:pt x="248416" y="160302"/>
                  </a:lnTo>
                  <a:lnTo>
                    <a:pt x="258499" y="130575"/>
                  </a:lnTo>
                  <a:lnTo>
                    <a:pt x="264348" y="103744"/>
                  </a:lnTo>
                  <a:lnTo>
                    <a:pt x="266391" y="75506"/>
                  </a:lnTo>
                  <a:lnTo>
                    <a:pt x="272140" y="46877"/>
                  </a:lnTo>
                  <a:lnTo>
                    <a:pt x="273026" y="26772"/>
                  </a:lnTo>
                  <a:lnTo>
                    <a:pt x="276414" y="22435"/>
                  </a:lnTo>
                  <a:lnTo>
                    <a:pt x="279955" y="20555"/>
                  </a:lnTo>
                  <a:lnTo>
                    <a:pt x="291348" y="19347"/>
                  </a:lnTo>
                  <a:lnTo>
                    <a:pt x="321094" y="24829"/>
                  </a:lnTo>
                  <a:lnTo>
                    <a:pt x="347719" y="25325"/>
                  </a:lnTo>
                  <a:lnTo>
                    <a:pt x="375053" y="29749"/>
                  </a:lnTo>
                  <a:lnTo>
                    <a:pt x="399385" y="30452"/>
                  </a:lnTo>
                  <a:lnTo>
                    <a:pt x="427214" y="27210"/>
                  </a:lnTo>
                  <a:lnTo>
                    <a:pt x="452313" y="25936"/>
                  </a:lnTo>
                  <a:lnTo>
                    <a:pt x="476430" y="25638"/>
                  </a:lnTo>
                  <a:lnTo>
                    <a:pt x="501730" y="25506"/>
                  </a:lnTo>
                  <a:lnTo>
                    <a:pt x="524968" y="25447"/>
                  </a:lnTo>
                  <a:lnTo>
                    <a:pt x="552774" y="25414"/>
                  </a:lnTo>
                  <a:lnTo>
                    <a:pt x="577523" y="25407"/>
                  </a:lnTo>
                  <a:lnTo>
                    <a:pt x="605740" y="25402"/>
                  </a:lnTo>
                  <a:lnTo>
                    <a:pt x="630877" y="22029"/>
                  </a:lnTo>
                  <a:lnTo>
                    <a:pt x="660290" y="19639"/>
                  </a:lnTo>
                  <a:lnTo>
                    <a:pt x="684278" y="19224"/>
                  </a:lnTo>
                  <a:lnTo>
                    <a:pt x="715786" y="19084"/>
                  </a:lnTo>
                  <a:lnTo>
                    <a:pt x="745972" y="19057"/>
                  </a:lnTo>
                  <a:lnTo>
                    <a:pt x="770736" y="19052"/>
                  </a:lnTo>
                  <a:lnTo>
                    <a:pt x="795946" y="19050"/>
                  </a:lnTo>
                  <a:lnTo>
                    <a:pt x="821291" y="19050"/>
                  </a:lnTo>
                  <a:lnTo>
                    <a:pt x="846674" y="19050"/>
                  </a:lnTo>
                  <a:lnTo>
                    <a:pt x="872069" y="19050"/>
                  </a:lnTo>
                  <a:lnTo>
                    <a:pt x="897467" y="19050"/>
                  </a:lnTo>
                  <a:lnTo>
                    <a:pt x="926238" y="19050"/>
                  </a:lnTo>
                  <a:lnTo>
                    <a:pt x="953735" y="19050"/>
                  </a:lnTo>
                  <a:lnTo>
                    <a:pt x="983127" y="19050"/>
                  </a:lnTo>
                  <a:lnTo>
                    <a:pt x="1014178" y="19050"/>
                  </a:lnTo>
                  <a:lnTo>
                    <a:pt x="1042350" y="19050"/>
                  </a:lnTo>
                  <a:lnTo>
                    <a:pt x="1071942" y="19050"/>
                  </a:lnTo>
                  <a:lnTo>
                    <a:pt x="1099682" y="19050"/>
                  </a:lnTo>
                  <a:lnTo>
                    <a:pt x="1129146" y="19050"/>
                  </a:lnTo>
                  <a:lnTo>
                    <a:pt x="1160218" y="19050"/>
                  </a:lnTo>
                  <a:lnTo>
                    <a:pt x="1188396" y="19050"/>
                  </a:lnTo>
                  <a:lnTo>
                    <a:pt x="1217991" y="19050"/>
                  </a:lnTo>
                  <a:lnTo>
                    <a:pt x="1249101" y="19050"/>
                  </a:lnTo>
                  <a:lnTo>
                    <a:pt x="1277292" y="19050"/>
                  </a:lnTo>
                  <a:lnTo>
                    <a:pt x="1306889" y="19050"/>
                  </a:lnTo>
                  <a:lnTo>
                    <a:pt x="1334631" y="19050"/>
                  </a:lnTo>
                  <a:lnTo>
                    <a:pt x="1360725" y="19050"/>
                  </a:lnTo>
                  <a:lnTo>
                    <a:pt x="1386330" y="15679"/>
                  </a:lnTo>
                  <a:lnTo>
                    <a:pt x="1411791" y="16954"/>
                  </a:lnTo>
                  <a:lnTo>
                    <a:pt x="1437209" y="18429"/>
                  </a:lnTo>
                  <a:lnTo>
                    <a:pt x="1462615" y="15495"/>
                  </a:lnTo>
                  <a:lnTo>
                    <a:pt x="1493530" y="13252"/>
                  </a:lnTo>
                  <a:lnTo>
                    <a:pt x="1524144" y="12864"/>
                  </a:lnTo>
                  <a:lnTo>
                    <a:pt x="1548267" y="12748"/>
                  </a:lnTo>
                  <a:lnTo>
                    <a:pt x="1579463" y="10828"/>
                  </a:lnTo>
                  <a:lnTo>
                    <a:pt x="1607825" y="6612"/>
                  </a:lnTo>
                  <a:lnTo>
                    <a:pt x="1609516" y="5819"/>
                  </a:lnTo>
                  <a:lnTo>
                    <a:pt x="1610645" y="4585"/>
                  </a:lnTo>
                  <a:lnTo>
                    <a:pt x="1611397" y="3056"/>
                  </a:lnTo>
                  <a:lnTo>
                    <a:pt x="1611192" y="2037"/>
                  </a:lnTo>
                  <a:lnTo>
                    <a:pt x="1606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2">
              <a:extLst>
                <a:ext uri="{FF2B5EF4-FFF2-40B4-BE49-F238E27FC236}">
                  <a16:creationId xmlns:a16="http://schemas.microsoft.com/office/drawing/2014/main" id="{4257883C-F002-E1BF-A376-846EDB663EA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988050" y="4559309"/>
              <a:ext cx="12701" cy="253992"/>
            </a:xfrm>
            <a:custGeom>
              <a:avLst/>
              <a:gdLst/>
              <a:ahLst/>
              <a:cxnLst/>
              <a:rect l="0" t="0" r="0" b="0"/>
              <a:pathLst>
                <a:path w="12701" h="253992">
                  <a:moveTo>
                    <a:pt x="0" y="12691"/>
                  </a:moveTo>
                  <a:lnTo>
                    <a:pt x="0" y="12691"/>
                  </a:lnTo>
                  <a:lnTo>
                    <a:pt x="0" y="20"/>
                  </a:lnTo>
                  <a:lnTo>
                    <a:pt x="3371" y="0"/>
                  </a:lnTo>
                  <a:lnTo>
                    <a:pt x="4364" y="1408"/>
                  </a:lnTo>
                  <a:lnTo>
                    <a:pt x="10540" y="31793"/>
                  </a:lnTo>
                  <a:lnTo>
                    <a:pt x="12273" y="62038"/>
                  </a:lnTo>
                  <a:lnTo>
                    <a:pt x="12616" y="91975"/>
                  </a:lnTo>
                  <a:lnTo>
                    <a:pt x="12674" y="123437"/>
                  </a:lnTo>
                  <a:lnTo>
                    <a:pt x="12689" y="145402"/>
                  </a:lnTo>
                  <a:lnTo>
                    <a:pt x="12695" y="166923"/>
                  </a:lnTo>
                  <a:lnTo>
                    <a:pt x="12698" y="196757"/>
                  </a:lnTo>
                  <a:lnTo>
                    <a:pt x="12700" y="222433"/>
                  </a:lnTo>
                  <a:lnTo>
                    <a:pt x="12700" y="2539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3">
              <a:extLst>
                <a:ext uri="{FF2B5EF4-FFF2-40B4-BE49-F238E27FC236}">
                  <a16:creationId xmlns:a16="http://schemas.microsoft.com/office/drawing/2014/main" id="{354B34A3-C7A4-7282-6CCD-B47A9FCB86D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00750" y="4597503"/>
              <a:ext cx="94178" cy="82403"/>
            </a:xfrm>
            <a:custGeom>
              <a:avLst/>
              <a:gdLst/>
              <a:ahLst/>
              <a:cxnLst/>
              <a:rect l="0" t="0" r="0" b="0"/>
              <a:pathLst>
                <a:path w="94178" h="82403">
                  <a:moveTo>
                    <a:pt x="12700" y="25297"/>
                  </a:moveTo>
                  <a:lnTo>
                    <a:pt x="12700" y="25297"/>
                  </a:lnTo>
                  <a:lnTo>
                    <a:pt x="16071" y="25297"/>
                  </a:lnTo>
                  <a:lnTo>
                    <a:pt x="17064" y="24592"/>
                  </a:lnTo>
                  <a:lnTo>
                    <a:pt x="17726" y="23416"/>
                  </a:lnTo>
                  <a:lnTo>
                    <a:pt x="18876" y="18830"/>
                  </a:lnTo>
                  <a:lnTo>
                    <a:pt x="18972" y="15837"/>
                  </a:lnTo>
                  <a:lnTo>
                    <a:pt x="20410" y="14757"/>
                  </a:lnTo>
                  <a:lnTo>
                    <a:pt x="30973" y="11142"/>
                  </a:lnTo>
                  <a:lnTo>
                    <a:pt x="43434" y="3843"/>
                  </a:lnTo>
                  <a:lnTo>
                    <a:pt x="58778" y="676"/>
                  </a:lnTo>
                  <a:lnTo>
                    <a:pt x="71624" y="0"/>
                  </a:lnTo>
                  <a:lnTo>
                    <a:pt x="81586" y="3298"/>
                  </a:lnTo>
                  <a:lnTo>
                    <a:pt x="84023" y="6399"/>
                  </a:lnTo>
                  <a:lnTo>
                    <a:pt x="91629" y="32503"/>
                  </a:lnTo>
                  <a:lnTo>
                    <a:pt x="94177" y="50950"/>
                  </a:lnTo>
                  <a:lnTo>
                    <a:pt x="91561" y="66451"/>
                  </a:lnTo>
                  <a:lnTo>
                    <a:pt x="86320" y="73691"/>
                  </a:lnTo>
                  <a:lnTo>
                    <a:pt x="79992" y="78555"/>
                  </a:lnTo>
                  <a:lnTo>
                    <a:pt x="72463" y="81294"/>
                  </a:lnTo>
                  <a:lnTo>
                    <a:pt x="48311" y="82402"/>
                  </a:lnTo>
                  <a:lnTo>
                    <a:pt x="20603" y="77415"/>
                  </a:lnTo>
                  <a:lnTo>
                    <a:pt x="0" y="76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4">
              <a:extLst>
                <a:ext uri="{FF2B5EF4-FFF2-40B4-BE49-F238E27FC236}">
                  <a16:creationId xmlns:a16="http://schemas.microsoft.com/office/drawing/2014/main" id="{D70EDCB4-7A74-055F-4CBF-2BEC01C8F33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213405" y="4508786"/>
              <a:ext cx="123796" cy="328560"/>
            </a:xfrm>
            <a:custGeom>
              <a:avLst/>
              <a:gdLst/>
              <a:ahLst/>
              <a:cxnLst/>
              <a:rect l="0" t="0" r="0" b="0"/>
              <a:pathLst>
                <a:path w="123796" h="328560">
                  <a:moveTo>
                    <a:pt x="111195" y="25114"/>
                  </a:moveTo>
                  <a:lnTo>
                    <a:pt x="111195" y="25114"/>
                  </a:lnTo>
                  <a:lnTo>
                    <a:pt x="114567" y="18372"/>
                  </a:lnTo>
                  <a:lnTo>
                    <a:pt x="116265" y="16386"/>
                  </a:lnTo>
                  <a:lnTo>
                    <a:pt x="122750" y="12937"/>
                  </a:lnTo>
                  <a:lnTo>
                    <a:pt x="123387" y="10765"/>
                  </a:lnTo>
                  <a:lnTo>
                    <a:pt x="123795" y="6993"/>
                  </a:lnTo>
                  <a:lnTo>
                    <a:pt x="120494" y="2968"/>
                  </a:lnTo>
                  <a:lnTo>
                    <a:pt x="116974" y="1160"/>
                  </a:lnTo>
                  <a:lnTo>
                    <a:pt x="105595" y="0"/>
                  </a:lnTo>
                  <a:lnTo>
                    <a:pt x="90486" y="6540"/>
                  </a:lnTo>
                  <a:lnTo>
                    <a:pt x="82471" y="13567"/>
                  </a:lnTo>
                  <a:lnTo>
                    <a:pt x="60104" y="39797"/>
                  </a:lnTo>
                  <a:lnTo>
                    <a:pt x="39190" y="66166"/>
                  </a:lnTo>
                  <a:lnTo>
                    <a:pt x="27928" y="88000"/>
                  </a:lnTo>
                  <a:lnTo>
                    <a:pt x="21526" y="118779"/>
                  </a:lnTo>
                  <a:lnTo>
                    <a:pt x="10306" y="148822"/>
                  </a:lnTo>
                  <a:lnTo>
                    <a:pt x="5338" y="173560"/>
                  </a:lnTo>
                  <a:lnTo>
                    <a:pt x="2293" y="195983"/>
                  </a:lnTo>
                  <a:lnTo>
                    <a:pt x="0" y="219589"/>
                  </a:lnTo>
                  <a:lnTo>
                    <a:pt x="2676" y="245484"/>
                  </a:lnTo>
                  <a:lnTo>
                    <a:pt x="7936" y="270012"/>
                  </a:lnTo>
                  <a:lnTo>
                    <a:pt x="16036" y="293858"/>
                  </a:lnTo>
                  <a:lnTo>
                    <a:pt x="27800" y="309151"/>
                  </a:lnTo>
                  <a:lnTo>
                    <a:pt x="47862" y="323060"/>
                  </a:lnTo>
                  <a:lnTo>
                    <a:pt x="56236" y="326868"/>
                  </a:lnTo>
                  <a:lnTo>
                    <a:pt x="64661" y="328559"/>
                  </a:lnTo>
                  <a:lnTo>
                    <a:pt x="68179" y="327600"/>
                  </a:lnTo>
                  <a:lnTo>
                    <a:pt x="79445" y="3172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5">
              <a:extLst>
                <a:ext uri="{FF2B5EF4-FFF2-40B4-BE49-F238E27FC236}">
                  <a16:creationId xmlns:a16="http://schemas.microsoft.com/office/drawing/2014/main" id="{866AA833-F73F-791A-352C-C9CFDF04B71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369050" y="4611245"/>
              <a:ext cx="19051" cy="189356"/>
            </a:xfrm>
            <a:custGeom>
              <a:avLst/>
              <a:gdLst/>
              <a:ahLst/>
              <a:cxnLst/>
              <a:rect l="0" t="0" r="0" b="0"/>
              <a:pathLst>
                <a:path w="19051" h="189356">
                  <a:moveTo>
                    <a:pt x="19050" y="11555"/>
                  </a:moveTo>
                  <a:lnTo>
                    <a:pt x="19050" y="11555"/>
                  </a:lnTo>
                  <a:lnTo>
                    <a:pt x="19050" y="0"/>
                  </a:lnTo>
                  <a:lnTo>
                    <a:pt x="15678" y="29392"/>
                  </a:lnTo>
                  <a:lnTo>
                    <a:pt x="13092" y="57788"/>
                  </a:lnTo>
                  <a:lnTo>
                    <a:pt x="10935" y="82639"/>
                  </a:lnTo>
                  <a:lnTo>
                    <a:pt x="7257" y="110420"/>
                  </a:lnTo>
                  <a:lnTo>
                    <a:pt x="6529" y="141673"/>
                  </a:lnTo>
                  <a:lnTo>
                    <a:pt x="5660" y="171952"/>
                  </a:lnTo>
                  <a:lnTo>
                    <a:pt x="0" y="1893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6">
              <a:extLst>
                <a:ext uri="{FF2B5EF4-FFF2-40B4-BE49-F238E27FC236}">
                  <a16:creationId xmlns:a16="http://schemas.microsoft.com/office/drawing/2014/main" id="{BA234FD4-4532-BA0C-590A-50E34D3F9CA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470650" y="4692650"/>
              <a:ext cx="107951" cy="5057"/>
            </a:xfrm>
            <a:custGeom>
              <a:avLst/>
              <a:gdLst/>
              <a:ahLst/>
              <a:cxnLst/>
              <a:rect l="0" t="0" r="0" b="0"/>
              <a:pathLst>
                <a:path w="107951" h="5057">
                  <a:moveTo>
                    <a:pt x="0" y="0"/>
                  </a:moveTo>
                  <a:lnTo>
                    <a:pt x="0" y="0"/>
                  </a:lnTo>
                  <a:lnTo>
                    <a:pt x="3372" y="3371"/>
                  </a:lnTo>
                  <a:lnTo>
                    <a:pt x="8789" y="5026"/>
                  </a:lnTo>
                  <a:lnTo>
                    <a:pt x="17312" y="5056"/>
                  </a:lnTo>
                  <a:lnTo>
                    <a:pt x="43898" y="1208"/>
                  </a:lnTo>
                  <a:lnTo>
                    <a:pt x="69741" y="23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7">
              <a:extLst>
                <a:ext uri="{FF2B5EF4-FFF2-40B4-BE49-F238E27FC236}">
                  <a16:creationId xmlns:a16="http://schemas.microsoft.com/office/drawing/2014/main" id="{A038D936-0E7F-E528-5BA6-8BADDF86C2E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692900" y="4600854"/>
              <a:ext cx="31751" cy="250547"/>
            </a:xfrm>
            <a:custGeom>
              <a:avLst/>
              <a:gdLst/>
              <a:ahLst/>
              <a:cxnLst/>
              <a:rect l="0" t="0" r="0" b="0"/>
              <a:pathLst>
                <a:path w="31751" h="250547">
                  <a:moveTo>
                    <a:pt x="0" y="15596"/>
                  </a:moveTo>
                  <a:lnTo>
                    <a:pt x="0" y="15596"/>
                  </a:lnTo>
                  <a:lnTo>
                    <a:pt x="0" y="12225"/>
                  </a:lnTo>
                  <a:lnTo>
                    <a:pt x="1882" y="8689"/>
                  </a:lnTo>
                  <a:lnTo>
                    <a:pt x="8837" y="669"/>
                  </a:lnTo>
                  <a:lnTo>
                    <a:pt x="10125" y="0"/>
                  </a:lnTo>
                  <a:lnTo>
                    <a:pt x="10984" y="259"/>
                  </a:lnTo>
                  <a:lnTo>
                    <a:pt x="15732" y="9117"/>
                  </a:lnTo>
                  <a:lnTo>
                    <a:pt x="18613" y="40492"/>
                  </a:lnTo>
                  <a:lnTo>
                    <a:pt x="18921" y="65541"/>
                  </a:lnTo>
                  <a:lnTo>
                    <a:pt x="19011" y="94130"/>
                  </a:lnTo>
                  <a:lnTo>
                    <a:pt x="19038" y="121650"/>
                  </a:lnTo>
                  <a:lnTo>
                    <a:pt x="19751" y="143870"/>
                  </a:lnTo>
                  <a:lnTo>
                    <a:pt x="23413" y="175507"/>
                  </a:lnTo>
                  <a:lnTo>
                    <a:pt x="25517" y="201659"/>
                  </a:lnTo>
                  <a:lnTo>
                    <a:pt x="30309" y="227614"/>
                  </a:lnTo>
                  <a:lnTo>
                    <a:pt x="31750" y="2505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8">
              <a:extLst>
                <a:ext uri="{FF2B5EF4-FFF2-40B4-BE49-F238E27FC236}">
                  <a16:creationId xmlns:a16="http://schemas.microsoft.com/office/drawing/2014/main" id="{2A916CF4-121F-BD5B-3070-32B348C9EC6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686550" y="4635582"/>
              <a:ext cx="93300" cy="99880"/>
            </a:xfrm>
            <a:custGeom>
              <a:avLst/>
              <a:gdLst/>
              <a:ahLst/>
              <a:cxnLst/>
              <a:rect l="0" t="0" r="0" b="0"/>
              <a:pathLst>
                <a:path w="93300" h="99880">
                  <a:moveTo>
                    <a:pt x="6350" y="31668"/>
                  </a:moveTo>
                  <a:lnTo>
                    <a:pt x="6350" y="31668"/>
                  </a:lnTo>
                  <a:lnTo>
                    <a:pt x="9722" y="31668"/>
                  </a:lnTo>
                  <a:lnTo>
                    <a:pt x="10714" y="30963"/>
                  </a:lnTo>
                  <a:lnTo>
                    <a:pt x="11376" y="29787"/>
                  </a:lnTo>
                  <a:lnTo>
                    <a:pt x="11818" y="28297"/>
                  </a:lnTo>
                  <a:lnTo>
                    <a:pt x="16070" y="24760"/>
                  </a:lnTo>
                  <a:lnTo>
                    <a:pt x="21959" y="20132"/>
                  </a:lnTo>
                  <a:lnTo>
                    <a:pt x="26929" y="13370"/>
                  </a:lnTo>
                  <a:lnTo>
                    <a:pt x="29947" y="11003"/>
                  </a:lnTo>
                  <a:lnTo>
                    <a:pt x="40232" y="7671"/>
                  </a:lnTo>
                  <a:lnTo>
                    <a:pt x="48061" y="5978"/>
                  </a:lnTo>
                  <a:lnTo>
                    <a:pt x="55814" y="856"/>
                  </a:lnTo>
                  <a:lnTo>
                    <a:pt x="61955" y="103"/>
                  </a:lnTo>
                  <a:lnTo>
                    <a:pt x="65870" y="0"/>
                  </a:lnTo>
                  <a:lnTo>
                    <a:pt x="67197" y="678"/>
                  </a:lnTo>
                  <a:lnTo>
                    <a:pt x="68081" y="1836"/>
                  </a:lnTo>
                  <a:lnTo>
                    <a:pt x="68670" y="3314"/>
                  </a:lnTo>
                  <a:lnTo>
                    <a:pt x="69769" y="4299"/>
                  </a:lnTo>
                  <a:lnTo>
                    <a:pt x="72872" y="5392"/>
                  </a:lnTo>
                  <a:lnTo>
                    <a:pt x="78585" y="6009"/>
                  </a:lnTo>
                  <a:lnTo>
                    <a:pt x="79907" y="7506"/>
                  </a:lnTo>
                  <a:lnTo>
                    <a:pt x="83178" y="16356"/>
                  </a:lnTo>
                  <a:lnTo>
                    <a:pt x="88944" y="23922"/>
                  </a:lnTo>
                  <a:lnTo>
                    <a:pt x="92447" y="35751"/>
                  </a:lnTo>
                  <a:lnTo>
                    <a:pt x="93299" y="49710"/>
                  </a:lnTo>
                  <a:lnTo>
                    <a:pt x="91325" y="62970"/>
                  </a:lnTo>
                  <a:lnTo>
                    <a:pt x="86215" y="74037"/>
                  </a:lnTo>
                  <a:lnTo>
                    <a:pt x="79240" y="82954"/>
                  </a:lnTo>
                  <a:lnTo>
                    <a:pt x="66674" y="91941"/>
                  </a:lnTo>
                  <a:lnTo>
                    <a:pt x="49859" y="98367"/>
                  </a:lnTo>
                  <a:lnTo>
                    <a:pt x="32177" y="99879"/>
                  </a:lnTo>
                  <a:lnTo>
                    <a:pt x="0" y="888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9">
              <a:extLst>
                <a:ext uri="{FF2B5EF4-FFF2-40B4-BE49-F238E27FC236}">
                  <a16:creationId xmlns:a16="http://schemas.microsoft.com/office/drawing/2014/main" id="{88F2D1AA-8681-84E7-C7BE-9DEE0747E2C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769100" y="4514850"/>
              <a:ext cx="119396" cy="336551"/>
            </a:xfrm>
            <a:custGeom>
              <a:avLst/>
              <a:gdLst/>
              <a:ahLst/>
              <a:cxnLst/>
              <a:rect l="0" t="0" r="0" b="0"/>
              <a:pathLst>
                <a:path w="119396" h="336551">
                  <a:moveTo>
                    <a:pt x="6350" y="0"/>
                  </a:moveTo>
                  <a:lnTo>
                    <a:pt x="6350" y="0"/>
                  </a:lnTo>
                  <a:lnTo>
                    <a:pt x="18559" y="0"/>
                  </a:lnTo>
                  <a:lnTo>
                    <a:pt x="24241" y="1881"/>
                  </a:lnTo>
                  <a:lnTo>
                    <a:pt x="40900" y="15900"/>
                  </a:lnTo>
                  <a:lnTo>
                    <a:pt x="53118" y="29249"/>
                  </a:lnTo>
                  <a:lnTo>
                    <a:pt x="69890" y="60210"/>
                  </a:lnTo>
                  <a:lnTo>
                    <a:pt x="80680" y="87925"/>
                  </a:lnTo>
                  <a:lnTo>
                    <a:pt x="90647" y="119203"/>
                  </a:lnTo>
                  <a:lnTo>
                    <a:pt x="99410" y="145764"/>
                  </a:lnTo>
                  <a:lnTo>
                    <a:pt x="107935" y="171393"/>
                  </a:lnTo>
                  <a:lnTo>
                    <a:pt x="116414" y="196839"/>
                  </a:lnTo>
                  <a:lnTo>
                    <a:pt x="119395" y="226010"/>
                  </a:lnTo>
                  <a:lnTo>
                    <a:pt x="116908" y="254722"/>
                  </a:lnTo>
                  <a:lnTo>
                    <a:pt x="111702" y="274362"/>
                  </a:lnTo>
                  <a:lnTo>
                    <a:pt x="99258" y="292934"/>
                  </a:lnTo>
                  <a:lnTo>
                    <a:pt x="79763" y="313099"/>
                  </a:lnTo>
                  <a:lnTo>
                    <a:pt x="61486" y="323399"/>
                  </a:lnTo>
                  <a:lnTo>
                    <a:pt x="33238" y="333173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0">
              <a:extLst>
                <a:ext uri="{FF2B5EF4-FFF2-40B4-BE49-F238E27FC236}">
                  <a16:creationId xmlns:a16="http://schemas.microsoft.com/office/drawing/2014/main" id="{7DBA28D3-E53B-7433-E02E-C6BA4A50126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000783" y="4895850"/>
              <a:ext cx="787368" cy="34885"/>
            </a:xfrm>
            <a:custGeom>
              <a:avLst/>
              <a:gdLst/>
              <a:ahLst/>
              <a:cxnLst/>
              <a:rect l="0" t="0" r="0" b="0"/>
              <a:pathLst>
                <a:path w="787368" h="34885">
                  <a:moveTo>
                    <a:pt x="25367" y="0"/>
                  </a:moveTo>
                  <a:lnTo>
                    <a:pt x="25367" y="0"/>
                  </a:lnTo>
                  <a:lnTo>
                    <a:pt x="2889" y="12642"/>
                  </a:lnTo>
                  <a:lnTo>
                    <a:pt x="1916" y="14073"/>
                  </a:lnTo>
                  <a:lnTo>
                    <a:pt x="0" y="18963"/>
                  </a:lnTo>
                  <a:lnTo>
                    <a:pt x="27760" y="19042"/>
                  </a:lnTo>
                  <a:lnTo>
                    <a:pt x="56336" y="19048"/>
                  </a:lnTo>
                  <a:lnTo>
                    <a:pt x="83775" y="19050"/>
                  </a:lnTo>
                  <a:lnTo>
                    <a:pt x="109779" y="19050"/>
                  </a:lnTo>
                  <a:lnTo>
                    <a:pt x="138730" y="19050"/>
                  </a:lnTo>
                  <a:lnTo>
                    <a:pt x="169650" y="15679"/>
                  </a:lnTo>
                  <a:lnTo>
                    <a:pt x="194385" y="14024"/>
                  </a:lnTo>
                  <a:lnTo>
                    <a:pt x="221136" y="13289"/>
                  </a:lnTo>
                  <a:lnTo>
                    <a:pt x="247138" y="12962"/>
                  </a:lnTo>
                  <a:lnTo>
                    <a:pt x="272804" y="14698"/>
                  </a:lnTo>
                  <a:lnTo>
                    <a:pt x="299734" y="17116"/>
                  </a:lnTo>
                  <a:lnTo>
                    <a:pt x="330517" y="18190"/>
                  </a:lnTo>
                  <a:lnTo>
                    <a:pt x="361131" y="20549"/>
                  </a:lnTo>
                  <a:lnTo>
                    <a:pt x="391201" y="23245"/>
                  </a:lnTo>
                  <a:lnTo>
                    <a:pt x="421028" y="24442"/>
                  </a:lnTo>
                  <a:lnTo>
                    <a:pt x="450748" y="24974"/>
                  </a:lnTo>
                  <a:lnTo>
                    <a:pt x="479714" y="25916"/>
                  </a:lnTo>
                  <a:lnTo>
                    <a:pt x="506699" y="28687"/>
                  </a:lnTo>
                  <a:lnTo>
                    <a:pt x="532803" y="30389"/>
                  </a:lnTo>
                  <a:lnTo>
                    <a:pt x="558517" y="31145"/>
                  </a:lnTo>
                  <a:lnTo>
                    <a:pt x="584056" y="31481"/>
                  </a:lnTo>
                  <a:lnTo>
                    <a:pt x="607636" y="31631"/>
                  </a:lnTo>
                  <a:lnTo>
                    <a:pt x="638864" y="33596"/>
                  </a:lnTo>
                  <a:lnTo>
                    <a:pt x="665990" y="34884"/>
                  </a:lnTo>
                  <a:lnTo>
                    <a:pt x="697069" y="32370"/>
                  </a:lnTo>
                  <a:lnTo>
                    <a:pt x="723845" y="31933"/>
                  </a:lnTo>
                  <a:lnTo>
                    <a:pt x="750750" y="31804"/>
                  </a:lnTo>
                  <a:lnTo>
                    <a:pt x="779818" y="26732"/>
                  </a:lnTo>
                  <a:lnTo>
                    <a:pt x="787367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1">
              <a:extLst>
                <a:ext uri="{FF2B5EF4-FFF2-40B4-BE49-F238E27FC236}">
                  <a16:creationId xmlns:a16="http://schemas.microsoft.com/office/drawing/2014/main" id="{EEDAA94B-AFBF-F3EB-6A3C-363F5421E8F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292850" y="5081352"/>
              <a:ext cx="177801" cy="195499"/>
            </a:xfrm>
            <a:custGeom>
              <a:avLst/>
              <a:gdLst/>
              <a:ahLst/>
              <a:cxnLst/>
              <a:rect l="0" t="0" r="0" b="0"/>
              <a:pathLst>
                <a:path w="177801" h="195499">
                  <a:moveTo>
                    <a:pt x="0" y="43098"/>
                  </a:moveTo>
                  <a:lnTo>
                    <a:pt x="0" y="43098"/>
                  </a:lnTo>
                  <a:lnTo>
                    <a:pt x="0" y="39727"/>
                  </a:lnTo>
                  <a:lnTo>
                    <a:pt x="10139" y="27197"/>
                  </a:lnTo>
                  <a:lnTo>
                    <a:pt x="25730" y="13016"/>
                  </a:lnTo>
                  <a:lnTo>
                    <a:pt x="32603" y="7855"/>
                  </a:lnTo>
                  <a:lnTo>
                    <a:pt x="37176" y="1690"/>
                  </a:lnTo>
                  <a:lnTo>
                    <a:pt x="40747" y="0"/>
                  </a:lnTo>
                  <a:lnTo>
                    <a:pt x="43392" y="961"/>
                  </a:lnTo>
                  <a:lnTo>
                    <a:pt x="50095" y="5791"/>
                  </a:lnTo>
                  <a:lnTo>
                    <a:pt x="54014" y="14523"/>
                  </a:lnTo>
                  <a:lnTo>
                    <a:pt x="56530" y="40746"/>
                  </a:lnTo>
                  <a:lnTo>
                    <a:pt x="52663" y="65080"/>
                  </a:lnTo>
                  <a:lnTo>
                    <a:pt x="51353" y="91083"/>
                  </a:lnTo>
                  <a:lnTo>
                    <a:pt x="50910" y="119865"/>
                  </a:lnTo>
                  <a:lnTo>
                    <a:pt x="48951" y="134047"/>
                  </a:lnTo>
                  <a:lnTo>
                    <a:pt x="45043" y="162607"/>
                  </a:lnTo>
                  <a:lnTo>
                    <a:pt x="44529" y="174486"/>
                  </a:lnTo>
                  <a:lnTo>
                    <a:pt x="45172" y="164510"/>
                  </a:lnTo>
                  <a:lnTo>
                    <a:pt x="53242" y="136826"/>
                  </a:lnTo>
                  <a:lnTo>
                    <a:pt x="67925" y="105248"/>
                  </a:lnTo>
                  <a:lnTo>
                    <a:pt x="87086" y="78041"/>
                  </a:lnTo>
                  <a:lnTo>
                    <a:pt x="116435" y="53861"/>
                  </a:lnTo>
                  <a:lnTo>
                    <a:pt x="129121" y="46600"/>
                  </a:lnTo>
                  <a:lnTo>
                    <a:pt x="137585" y="44655"/>
                  </a:lnTo>
                  <a:lnTo>
                    <a:pt x="144169" y="45671"/>
                  </a:lnTo>
                  <a:lnTo>
                    <a:pt x="146914" y="46930"/>
                  </a:lnTo>
                  <a:lnTo>
                    <a:pt x="151843" y="52092"/>
                  </a:lnTo>
                  <a:lnTo>
                    <a:pt x="160756" y="70275"/>
                  </a:lnTo>
                  <a:lnTo>
                    <a:pt x="164242" y="90591"/>
                  </a:lnTo>
                  <a:lnTo>
                    <a:pt x="166812" y="118436"/>
                  </a:lnTo>
                  <a:lnTo>
                    <a:pt x="171043" y="147270"/>
                  </a:lnTo>
                  <a:lnTo>
                    <a:pt x="171396" y="175375"/>
                  </a:lnTo>
                  <a:lnTo>
                    <a:pt x="171426" y="182556"/>
                  </a:lnTo>
                  <a:lnTo>
                    <a:pt x="173321" y="188100"/>
                  </a:lnTo>
                  <a:lnTo>
                    <a:pt x="177800" y="195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9">
            <a:extLst>
              <a:ext uri="{FF2B5EF4-FFF2-40B4-BE49-F238E27FC236}">
                <a16:creationId xmlns:a16="http://schemas.microsoft.com/office/drawing/2014/main" id="{924BE18F-3C38-F8CA-04D8-2326D801C107}"/>
              </a:ext>
            </a:extLst>
          </p:cNvPr>
          <p:cNvGrpSpPr/>
          <p:nvPr/>
        </p:nvGrpSpPr>
        <p:grpSpPr>
          <a:xfrm>
            <a:off x="1771650" y="5543550"/>
            <a:ext cx="177801" cy="120651"/>
            <a:chOff x="1771650" y="5543550"/>
            <a:chExt cx="177801" cy="120651"/>
          </a:xfrm>
        </p:grpSpPr>
        <p:sp>
          <p:nvSpPr>
            <p:cNvPr id="112" name="SMARTInkShape-92">
              <a:extLst>
                <a:ext uri="{FF2B5EF4-FFF2-40B4-BE49-F238E27FC236}">
                  <a16:creationId xmlns:a16="http://schemas.microsoft.com/office/drawing/2014/main" id="{7D26CECA-1D88-5063-FBCD-DDFAE870F79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790707" y="5543550"/>
              <a:ext cx="126994" cy="12701"/>
            </a:xfrm>
            <a:custGeom>
              <a:avLst/>
              <a:gdLst/>
              <a:ahLst/>
              <a:cxnLst/>
              <a:rect l="0" t="0" r="0" b="0"/>
              <a:pathLst>
                <a:path w="126994" h="12701">
                  <a:moveTo>
                    <a:pt x="6343" y="6350"/>
                  </a:moveTo>
                  <a:lnTo>
                    <a:pt x="6343" y="6350"/>
                  </a:lnTo>
                  <a:lnTo>
                    <a:pt x="6343" y="883"/>
                  </a:lnTo>
                  <a:lnTo>
                    <a:pt x="6343" y="3632"/>
                  </a:lnTo>
                  <a:lnTo>
                    <a:pt x="5638" y="4539"/>
                  </a:lnTo>
                  <a:lnTo>
                    <a:pt x="876" y="6112"/>
                  </a:lnTo>
                  <a:lnTo>
                    <a:pt x="385" y="8125"/>
                  </a:lnTo>
                  <a:lnTo>
                    <a:pt x="0" y="12621"/>
                  </a:lnTo>
                  <a:lnTo>
                    <a:pt x="29487" y="12697"/>
                  </a:lnTo>
                  <a:lnTo>
                    <a:pt x="56697" y="12700"/>
                  </a:lnTo>
                  <a:lnTo>
                    <a:pt x="85072" y="7674"/>
                  </a:lnTo>
                  <a:lnTo>
                    <a:pt x="12699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3">
              <a:extLst>
                <a:ext uri="{FF2B5EF4-FFF2-40B4-BE49-F238E27FC236}">
                  <a16:creationId xmlns:a16="http://schemas.microsoft.com/office/drawing/2014/main" id="{3229B394-116F-1739-0A1F-365FBDAA55E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771650" y="56388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052"/>
                  </a:lnTo>
                  <a:lnTo>
                    <a:pt x="28544" y="19050"/>
                  </a:lnTo>
                  <a:lnTo>
                    <a:pt x="51421" y="17169"/>
                  </a:lnTo>
                  <a:lnTo>
                    <a:pt x="76021" y="12583"/>
                  </a:lnTo>
                  <a:lnTo>
                    <a:pt x="103193" y="8511"/>
                  </a:lnTo>
                  <a:lnTo>
                    <a:pt x="134292" y="4895"/>
                  </a:lnTo>
                  <a:lnTo>
                    <a:pt x="164963" y="64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20">
            <a:extLst>
              <a:ext uri="{FF2B5EF4-FFF2-40B4-BE49-F238E27FC236}">
                <a16:creationId xmlns:a16="http://schemas.microsoft.com/office/drawing/2014/main" id="{1FA5DA0F-332E-2103-652E-B605232E2365}"/>
              </a:ext>
            </a:extLst>
          </p:cNvPr>
          <p:cNvGrpSpPr/>
          <p:nvPr/>
        </p:nvGrpSpPr>
        <p:grpSpPr>
          <a:xfrm>
            <a:off x="2235200" y="5143505"/>
            <a:ext cx="1784351" cy="850896"/>
            <a:chOff x="2235200" y="5143505"/>
            <a:chExt cx="1784351" cy="850896"/>
          </a:xfrm>
        </p:grpSpPr>
        <p:sp>
          <p:nvSpPr>
            <p:cNvPr id="115" name="SMARTInkShape-94">
              <a:extLst>
                <a:ext uri="{FF2B5EF4-FFF2-40B4-BE49-F238E27FC236}">
                  <a16:creationId xmlns:a16="http://schemas.microsoft.com/office/drawing/2014/main" id="{FBB9008C-6F62-0C99-34F3-AF1F9BDF00A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235200" y="5143505"/>
              <a:ext cx="1784351" cy="805915"/>
            </a:xfrm>
            <a:custGeom>
              <a:avLst/>
              <a:gdLst/>
              <a:ahLst/>
              <a:cxnLst/>
              <a:rect l="0" t="0" r="0" b="0"/>
              <a:pathLst>
                <a:path w="1784351" h="805915">
                  <a:moveTo>
                    <a:pt x="0" y="723895"/>
                  </a:moveTo>
                  <a:lnTo>
                    <a:pt x="0" y="723895"/>
                  </a:lnTo>
                  <a:lnTo>
                    <a:pt x="0" y="720524"/>
                  </a:lnTo>
                  <a:lnTo>
                    <a:pt x="1881" y="716988"/>
                  </a:lnTo>
                  <a:lnTo>
                    <a:pt x="4364" y="713064"/>
                  </a:lnTo>
                  <a:lnTo>
                    <a:pt x="6467" y="706888"/>
                  </a:lnTo>
                  <a:lnTo>
                    <a:pt x="15111" y="696369"/>
                  </a:lnTo>
                  <a:lnTo>
                    <a:pt x="19180" y="694022"/>
                  </a:lnTo>
                  <a:lnTo>
                    <a:pt x="21254" y="693396"/>
                  </a:lnTo>
                  <a:lnTo>
                    <a:pt x="22636" y="692274"/>
                  </a:lnTo>
                  <a:lnTo>
                    <a:pt x="24171" y="689144"/>
                  </a:lnTo>
                  <a:lnTo>
                    <a:pt x="25287" y="688734"/>
                  </a:lnTo>
                  <a:lnTo>
                    <a:pt x="26736" y="689165"/>
                  </a:lnTo>
                  <a:lnTo>
                    <a:pt x="34130" y="694928"/>
                  </a:lnTo>
                  <a:lnTo>
                    <a:pt x="52357" y="723607"/>
                  </a:lnTo>
                  <a:lnTo>
                    <a:pt x="57141" y="733844"/>
                  </a:lnTo>
                  <a:lnTo>
                    <a:pt x="68803" y="751470"/>
                  </a:lnTo>
                  <a:lnTo>
                    <a:pt x="78109" y="768382"/>
                  </a:lnTo>
                  <a:lnTo>
                    <a:pt x="86743" y="779929"/>
                  </a:lnTo>
                  <a:lnTo>
                    <a:pt x="93360" y="797365"/>
                  </a:lnTo>
                  <a:lnTo>
                    <a:pt x="95140" y="805914"/>
                  </a:lnTo>
                  <a:lnTo>
                    <a:pt x="99612" y="774235"/>
                  </a:lnTo>
                  <a:lnTo>
                    <a:pt x="104709" y="748258"/>
                  </a:lnTo>
                  <a:lnTo>
                    <a:pt x="110361" y="723196"/>
                  </a:lnTo>
                  <a:lnTo>
                    <a:pt x="118592" y="693261"/>
                  </a:lnTo>
                  <a:lnTo>
                    <a:pt x="125753" y="663913"/>
                  </a:lnTo>
                  <a:lnTo>
                    <a:pt x="133743" y="634622"/>
                  </a:lnTo>
                  <a:lnTo>
                    <a:pt x="143280" y="607559"/>
                  </a:lnTo>
                  <a:lnTo>
                    <a:pt x="147384" y="581911"/>
                  </a:lnTo>
                  <a:lnTo>
                    <a:pt x="152795" y="563763"/>
                  </a:lnTo>
                  <a:lnTo>
                    <a:pt x="163036" y="533657"/>
                  </a:lnTo>
                  <a:lnTo>
                    <a:pt x="171461" y="506923"/>
                  </a:lnTo>
                  <a:lnTo>
                    <a:pt x="182035" y="477960"/>
                  </a:lnTo>
                  <a:lnTo>
                    <a:pt x="188619" y="457952"/>
                  </a:lnTo>
                  <a:lnTo>
                    <a:pt x="191663" y="430353"/>
                  </a:lnTo>
                  <a:lnTo>
                    <a:pt x="200503" y="403105"/>
                  </a:lnTo>
                  <a:lnTo>
                    <a:pt x="206038" y="376974"/>
                  </a:lnTo>
                  <a:lnTo>
                    <a:pt x="213926" y="348999"/>
                  </a:lnTo>
                  <a:lnTo>
                    <a:pt x="220176" y="325262"/>
                  </a:lnTo>
                  <a:lnTo>
                    <a:pt x="226496" y="300354"/>
                  </a:lnTo>
                  <a:lnTo>
                    <a:pt x="233071" y="270417"/>
                  </a:lnTo>
                  <a:lnTo>
                    <a:pt x="237949" y="243755"/>
                  </a:lnTo>
                  <a:lnTo>
                    <a:pt x="245708" y="213428"/>
                  </a:lnTo>
                  <a:lnTo>
                    <a:pt x="258249" y="182479"/>
                  </a:lnTo>
                  <a:lnTo>
                    <a:pt x="266703" y="153529"/>
                  </a:lnTo>
                  <a:lnTo>
                    <a:pt x="273051" y="137444"/>
                  </a:lnTo>
                  <a:lnTo>
                    <a:pt x="281516" y="118946"/>
                  </a:lnTo>
                  <a:lnTo>
                    <a:pt x="289983" y="92662"/>
                  </a:lnTo>
                  <a:lnTo>
                    <a:pt x="300566" y="73764"/>
                  </a:lnTo>
                  <a:lnTo>
                    <a:pt x="303964" y="59749"/>
                  </a:lnTo>
                  <a:lnTo>
                    <a:pt x="305258" y="48196"/>
                  </a:lnTo>
                  <a:lnTo>
                    <a:pt x="312625" y="20898"/>
                  </a:lnTo>
                  <a:lnTo>
                    <a:pt x="315333" y="15636"/>
                  </a:lnTo>
                  <a:lnTo>
                    <a:pt x="317072" y="6508"/>
                  </a:lnTo>
                  <a:lnTo>
                    <a:pt x="317493" y="108"/>
                  </a:lnTo>
                  <a:lnTo>
                    <a:pt x="320869" y="3400"/>
                  </a:lnTo>
                  <a:lnTo>
                    <a:pt x="324407" y="5036"/>
                  </a:lnTo>
                  <a:lnTo>
                    <a:pt x="355961" y="6322"/>
                  </a:lnTo>
                  <a:lnTo>
                    <a:pt x="386184" y="4463"/>
                  </a:lnTo>
                  <a:lnTo>
                    <a:pt x="415891" y="878"/>
                  </a:lnTo>
                  <a:lnTo>
                    <a:pt x="443941" y="256"/>
                  </a:lnTo>
                  <a:lnTo>
                    <a:pt x="471224" y="73"/>
                  </a:lnTo>
                  <a:lnTo>
                    <a:pt x="496999" y="11"/>
                  </a:lnTo>
                  <a:lnTo>
                    <a:pt x="520419" y="0"/>
                  </a:lnTo>
                  <a:lnTo>
                    <a:pt x="547271" y="702"/>
                  </a:lnTo>
                  <a:lnTo>
                    <a:pt x="573822" y="5021"/>
                  </a:lnTo>
                  <a:lnTo>
                    <a:pt x="599469" y="5953"/>
                  </a:lnTo>
                  <a:lnTo>
                    <a:pt x="625648" y="6229"/>
                  </a:lnTo>
                  <a:lnTo>
                    <a:pt x="650573" y="6311"/>
                  </a:lnTo>
                  <a:lnTo>
                    <a:pt x="682183" y="6335"/>
                  </a:lnTo>
                  <a:lnTo>
                    <a:pt x="710834" y="6342"/>
                  </a:lnTo>
                  <a:lnTo>
                    <a:pt x="730141" y="8226"/>
                  </a:lnTo>
                  <a:lnTo>
                    <a:pt x="752257" y="11812"/>
                  </a:lnTo>
                  <a:lnTo>
                    <a:pt x="779648" y="8863"/>
                  </a:lnTo>
                  <a:lnTo>
                    <a:pt x="809245" y="12050"/>
                  </a:lnTo>
                  <a:lnTo>
                    <a:pt x="836441" y="12504"/>
                  </a:lnTo>
                  <a:lnTo>
                    <a:pt x="859290" y="12610"/>
                  </a:lnTo>
                  <a:lnTo>
                    <a:pt x="890310" y="14551"/>
                  </a:lnTo>
                  <a:lnTo>
                    <a:pt x="918551" y="17713"/>
                  </a:lnTo>
                  <a:lnTo>
                    <a:pt x="941645" y="18453"/>
                  </a:lnTo>
                  <a:lnTo>
                    <a:pt x="966020" y="18783"/>
                  </a:lnTo>
                  <a:lnTo>
                    <a:pt x="997295" y="18993"/>
                  </a:lnTo>
                  <a:lnTo>
                    <a:pt x="1027305" y="19035"/>
                  </a:lnTo>
                  <a:lnTo>
                    <a:pt x="1047337" y="20924"/>
                  </a:lnTo>
                  <a:lnTo>
                    <a:pt x="1070440" y="24069"/>
                  </a:lnTo>
                  <a:lnTo>
                    <a:pt x="1095866" y="26883"/>
                  </a:lnTo>
                  <a:lnTo>
                    <a:pt x="1120568" y="30305"/>
                  </a:lnTo>
                  <a:lnTo>
                    <a:pt x="1152111" y="33200"/>
                  </a:lnTo>
                  <a:lnTo>
                    <a:pt x="1175272" y="35920"/>
                  </a:lnTo>
                  <a:lnTo>
                    <a:pt x="1197325" y="37128"/>
                  </a:lnTo>
                  <a:lnTo>
                    <a:pt x="1220766" y="39547"/>
                  </a:lnTo>
                  <a:lnTo>
                    <a:pt x="1252119" y="42994"/>
                  </a:lnTo>
                  <a:lnTo>
                    <a:pt x="1280459" y="44015"/>
                  </a:lnTo>
                  <a:lnTo>
                    <a:pt x="1302871" y="44959"/>
                  </a:lnTo>
                  <a:lnTo>
                    <a:pt x="1333910" y="48753"/>
                  </a:lnTo>
                  <a:lnTo>
                    <a:pt x="1359257" y="50190"/>
                  </a:lnTo>
                  <a:lnTo>
                    <a:pt x="1380931" y="50526"/>
                  </a:lnTo>
                  <a:lnTo>
                    <a:pt x="1404675" y="52557"/>
                  </a:lnTo>
                  <a:lnTo>
                    <a:pt x="1434317" y="55785"/>
                  </a:lnTo>
                  <a:lnTo>
                    <a:pt x="1463716" y="56876"/>
                  </a:lnTo>
                  <a:lnTo>
                    <a:pt x="1495043" y="57109"/>
                  </a:lnTo>
                  <a:lnTo>
                    <a:pt x="1522240" y="57134"/>
                  </a:lnTo>
                  <a:lnTo>
                    <a:pt x="1551466" y="59024"/>
                  </a:lnTo>
                  <a:lnTo>
                    <a:pt x="1566546" y="60802"/>
                  </a:lnTo>
                  <a:lnTo>
                    <a:pt x="1593474" y="59958"/>
                  </a:lnTo>
                  <a:lnTo>
                    <a:pt x="1616551" y="62447"/>
                  </a:lnTo>
                  <a:lnTo>
                    <a:pt x="1643850" y="63185"/>
                  </a:lnTo>
                  <a:lnTo>
                    <a:pt x="1669813" y="63404"/>
                  </a:lnTo>
                  <a:lnTo>
                    <a:pt x="1700499" y="66848"/>
                  </a:lnTo>
                  <a:lnTo>
                    <a:pt x="1728353" y="69451"/>
                  </a:lnTo>
                  <a:lnTo>
                    <a:pt x="1756199" y="69767"/>
                  </a:lnTo>
                  <a:lnTo>
                    <a:pt x="1784350" y="698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5">
              <a:extLst>
                <a:ext uri="{FF2B5EF4-FFF2-40B4-BE49-F238E27FC236}">
                  <a16:creationId xmlns:a16="http://schemas.microsoft.com/office/drawing/2014/main" id="{C83EADE3-75DA-D7AE-75B2-7711BE0089E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717800" y="5422907"/>
              <a:ext cx="16221" cy="234944"/>
            </a:xfrm>
            <a:custGeom>
              <a:avLst/>
              <a:gdLst/>
              <a:ahLst/>
              <a:cxnLst/>
              <a:rect l="0" t="0" r="0" b="0"/>
              <a:pathLst>
                <a:path w="16221" h="234944">
                  <a:moveTo>
                    <a:pt x="0" y="12693"/>
                  </a:moveTo>
                  <a:lnTo>
                    <a:pt x="0" y="12693"/>
                  </a:lnTo>
                  <a:lnTo>
                    <a:pt x="0" y="6421"/>
                  </a:lnTo>
                  <a:lnTo>
                    <a:pt x="6343" y="0"/>
                  </a:lnTo>
                  <a:lnTo>
                    <a:pt x="6350" y="29880"/>
                  </a:lnTo>
                  <a:lnTo>
                    <a:pt x="10008" y="61139"/>
                  </a:lnTo>
                  <a:lnTo>
                    <a:pt x="9164" y="88428"/>
                  </a:lnTo>
                  <a:lnTo>
                    <a:pt x="12940" y="117629"/>
                  </a:lnTo>
                  <a:lnTo>
                    <a:pt x="16220" y="141936"/>
                  </a:lnTo>
                  <a:lnTo>
                    <a:pt x="13604" y="167627"/>
                  </a:lnTo>
                  <a:lnTo>
                    <a:pt x="11086" y="191243"/>
                  </a:lnTo>
                  <a:lnTo>
                    <a:pt x="6766" y="220637"/>
                  </a:lnTo>
                  <a:lnTo>
                    <a:pt x="6628" y="223288"/>
                  </a:lnTo>
                  <a:lnTo>
                    <a:pt x="8355" y="228117"/>
                  </a:lnTo>
                  <a:lnTo>
                    <a:pt x="12700" y="2349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6">
              <a:extLst>
                <a:ext uri="{FF2B5EF4-FFF2-40B4-BE49-F238E27FC236}">
                  <a16:creationId xmlns:a16="http://schemas.microsoft.com/office/drawing/2014/main" id="{DF68F70E-AABB-4C86-A5E4-CA800F0306A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755900" y="5454937"/>
              <a:ext cx="79177" cy="94964"/>
            </a:xfrm>
            <a:custGeom>
              <a:avLst/>
              <a:gdLst/>
              <a:ahLst/>
              <a:cxnLst/>
              <a:rect l="0" t="0" r="0" b="0"/>
              <a:pathLst>
                <a:path w="79177" h="94964">
                  <a:moveTo>
                    <a:pt x="0" y="18763"/>
                  </a:moveTo>
                  <a:lnTo>
                    <a:pt x="0" y="18763"/>
                  </a:lnTo>
                  <a:lnTo>
                    <a:pt x="3371" y="18763"/>
                  </a:lnTo>
                  <a:lnTo>
                    <a:pt x="4364" y="18058"/>
                  </a:lnTo>
                  <a:lnTo>
                    <a:pt x="5025" y="16882"/>
                  </a:lnTo>
                  <a:lnTo>
                    <a:pt x="5467" y="15393"/>
                  </a:lnTo>
                  <a:lnTo>
                    <a:pt x="6467" y="14399"/>
                  </a:lnTo>
                  <a:lnTo>
                    <a:pt x="13141" y="10924"/>
                  </a:lnTo>
                  <a:lnTo>
                    <a:pt x="17129" y="8224"/>
                  </a:lnTo>
                  <a:lnTo>
                    <a:pt x="41750" y="358"/>
                  </a:lnTo>
                  <a:lnTo>
                    <a:pt x="46308" y="0"/>
                  </a:lnTo>
                  <a:lnTo>
                    <a:pt x="64711" y="5206"/>
                  </a:lnTo>
                  <a:lnTo>
                    <a:pt x="69448" y="9445"/>
                  </a:lnTo>
                  <a:lnTo>
                    <a:pt x="73199" y="16033"/>
                  </a:lnTo>
                  <a:lnTo>
                    <a:pt x="79176" y="35894"/>
                  </a:lnTo>
                  <a:lnTo>
                    <a:pt x="78890" y="40062"/>
                  </a:lnTo>
                  <a:lnTo>
                    <a:pt x="74808" y="48455"/>
                  </a:lnTo>
                  <a:lnTo>
                    <a:pt x="59985" y="65341"/>
                  </a:lnTo>
                  <a:lnTo>
                    <a:pt x="37405" y="80384"/>
                  </a:lnTo>
                  <a:lnTo>
                    <a:pt x="7594" y="93425"/>
                  </a:lnTo>
                  <a:lnTo>
                    <a:pt x="0" y="949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7">
              <a:extLst>
                <a:ext uri="{FF2B5EF4-FFF2-40B4-BE49-F238E27FC236}">
                  <a16:creationId xmlns:a16="http://schemas.microsoft.com/office/drawing/2014/main" id="{254CF770-D2E3-9E1F-31E6-2D27D26314C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635250" y="5327650"/>
              <a:ext cx="158751" cy="120651"/>
            </a:xfrm>
            <a:custGeom>
              <a:avLst/>
              <a:gdLst/>
              <a:ahLst/>
              <a:cxnLst/>
              <a:rect l="0" t="0" r="0" b="0"/>
              <a:pathLst>
                <a:path w="158751" h="120651">
                  <a:moveTo>
                    <a:pt x="0" y="120650"/>
                  </a:moveTo>
                  <a:lnTo>
                    <a:pt x="0" y="120650"/>
                  </a:lnTo>
                  <a:lnTo>
                    <a:pt x="705" y="104749"/>
                  </a:lnTo>
                  <a:lnTo>
                    <a:pt x="8789" y="86805"/>
                  </a:lnTo>
                  <a:lnTo>
                    <a:pt x="14490" y="75974"/>
                  </a:lnTo>
                  <a:lnTo>
                    <a:pt x="19110" y="61944"/>
                  </a:lnTo>
                  <a:lnTo>
                    <a:pt x="27378" y="48849"/>
                  </a:lnTo>
                  <a:lnTo>
                    <a:pt x="31866" y="36032"/>
                  </a:lnTo>
                  <a:lnTo>
                    <a:pt x="41546" y="20941"/>
                  </a:lnTo>
                  <a:lnTo>
                    <a:pt x="44400" y="6754"/>
                  </a:lnTo>
                  <a:lnTo>
                    <a:pt x="50798" y="2"/>
                  </a:lnTo>
                  <a:lnTo>
                    <a:pt x="54171" y="0"/>
                  </a:lnTo>
                  <a:lnTo>
                    <a:pt x="57707" y="1881"/>
                  </a:lnTo>
                  <a:lnTo>
                    <a:pt x="59638" y="3370"/>
                  </a:lnTo>
                  <a:lnTo>
                    <a:pt x="61783" y="6908"/>
                  </a:lnTo>
                  <a:lnTo>
                    <a:pt x="62355" y="8838"/>
                  </a:lnTo>
                  <a:lnTo>
                    <a:pt x="91562" y="34136"/>
                  </a:lnTo>
                  <a:lnTo>
                    <a:pt x="121458" y="58584"/>
                  </a:lnTo>
                  <a:lnTo>
                    <a:pt x="143139" y="80361"/>
                  </a:lnTo>
                  <a:lnTo>
                    <a:pt x="147357" y="88886"/>
                  </a:lnTo>
                  <a:lnTo>
                    <a:pt x="149037" y="91007"/>
                  </a:lnTo>
                  <a:lnTo>
                    <a:pt x="15875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8">
              <a:extLst>
                <a:ext uri="{FF2B5EF4-FFF2-40B4-BE49-F238E27FC236}">
                  <a16:creationId xmlns:a16="http://schemas.microsoft.com/office/drawing/2014/main" id="{3F46FE7B-1202-B245-CDCC-5B3F45A2934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960301" y="5353135"/>
              <a:ext cx="106643" cy="295397"/>
            </a:xfrm>
            <a:custGeom>
              <a:avLst/>
              <a:gdLst/>
              <a:ahLst/>
              <a:cxnLst/>
              <a:rect l="0" t="0" r="0" b="0"/>
              <a:pathLst>
                <a:path w="106643" h="295397">
                  <a:moveTo>
                    <a:pt x="87699" y="18965"/>
                  </a:moveTo>
                  <a:lnTo>
                    <a:pt x="87699" y="18965"/>
                  </a:lnTo>
                  <a:lnTo>
                    <a:pt x="87699" y="15594"/>
                  </a:lnTo>
                  <a:lnTo>
                    <a:pt x="88404" y="14601"/>
                  </a:lnTo>
                  <a:lnTo>
                    <a:pt x="89580" y="13939"/>
                  </a:lnTo>
                  <a:lnTo>
                    <a:pt x="91070" y="13498"/>
                  </a:lnTo>
                  <a:lnTo>
                    <a:pt x="100564" y="7705"/>
                  </a:lnTo>
                  <a:lnTo>
                    <a:pt x="102626" y="7225"/>
                  </a:lnTo>
                  <a:lnTo>
                    <a:pt x="104000" y="6200"/>
                  </a:lnTo>
                  <a:lnTo>
                    <a:pt x="104917" y="4810"/>
                  </a:lnTo>
                  <a:lnTo>
                    <a:pt x="106642" y="202"/>
                  </a:lnTo>
                  <a:lnTo>
                    <a:pt x="103346" y="0"/>
                  </a:lnTo>
                  <a:lnTo>
                    <a:pt x="94530" y="3311"/>
                  </a:lnTo>
                  <a:lnTo>
                    <a:pt x="82981" y="12132"/>
                  </a:lnTo>
                  <a:lnTo>
                    <a:pt x="63490" y="41509"/>
                  </a:lnTo>
                  <a:lnTo>
                    <a:pt x="44402" y="73050"/>
                  </a:lnTo>
                  <a:lnTo>
                    <a:pt x="33312" y="100178"/>
                  </a:lnTo>
                  <a:lnTo>
                    <a:pt x="22445" y="126651"/>
                  </a:lnTo>
                  <a:lnTo>
                    <a:pt x="16364" y="140203"/>
                  </a:lnTo>
                  <a:lnTo>
                    <a:pt x="10579" y="170018"/>
                  </a:lnTo>
                  <a:lnTo>
                    <a:pt x="2850" y="196499"/>
                  </a:lnTo>
                  <a:lnTo>
                    <a:pt x="0" y="212366"/>
                  </a:lnTo>
                  <a:lnTo>
                    <a:pt x="8470" y="239802"/>
                  </a:lnTo>
                  <a:lnTo>
                    <a:pt x="16873" y="259141"/>
                  </a:lnTo>
                  <a:lnTo>
                    <a:pt x="40638" y="282428"/>
                  </a:lnTo>
                  <a:lnTo>
                    <a:pt x="52196" y="288861"/>
                  </a:lnTo>
                  <a:lnTo>
                    <a:pt x="63147" y="291786"/>
                  </a:lnTo>
                  <a:lnTo>
                    <a:pt x="64980" y="293273"/>
                  </a:lnTo>
                  <a:lnTo>
                    <a:pt x="66203" y="294970"/>
                  </a:lnTo>
                  <a:lnTo>
                    <a:pt x="67724" y="295396"/>
                  </a:lnTo>
                  <a:lnTo>
                    <a:pt x="69444" y="294975"/>
                  </a:lnTo>
                  <a:lnTo>
                    <a:pt x="73236" y="293330"/>
                  </a:lnTo>
                  <a:lnTo>
                    <a:pt x="79337" y="291699"/>
                  </a:lnTo>
                  <a:lnTo>
                    <a:pt x="87699" y="285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9">
              <a:extLst>
                <a:ext uri="{FF2B5EF4-FFF2-40B4-BE49-F238E27FC236}">
                  <a16:creationId xmlns:a16="http://schemas.microsoft.com/office/drawing/2014/main" id="{48619050-7699-C622-E14E-689AC1E3B34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143250" y="5423162"/>
              <a:ext cx="25378" cy="190239"/>
            </a:xfrm>
            <a:custGeom>
              <a:avLst/>
              <a:gdLst/>
              <a:ahLst/>
              <a:cxnLst/>
              <a:rect l="0" t="0" r="0" b="0"/>
              <a:pathLst>
                <a:path w="25378" h="190239">
                  <a:moveTo>
                    <a:pt x="19050" y="6088"/>
                  </a:moveTo>
                  <a:lnTo>
                    <a:pt x="19050" y="6088"/>
                  </a:lnTo>
                  <a:lnTo>
                    <a:pt x="24517" y="6088"/>
                  </a:lnTo>
                  <a:lnTo>
                    <a:pt x="24811" y="5383"/>
                  </a:lnTo>
                  <a:lnTo>
                    <a:pt x="25377" y="0"/>
                  </a:lnTo>
                  <a:lnTo>
                    <a:pt x="24693" y="30863"/>
                  </a:lnTo>
                  <a:lnTo>
                    <a:pt x="20330" y="60074"/>
                  </a:lnTo>
                  <a:lnTo>
                    <a:pt x="15274" y="89660"/>
                  </a:lnTo>
                  <a:lnTo>
                    <a:pt x="11327" y="119335"/>
                  </a:lnTo>
                  <a:lnTo>
                    <a:pt x="7333" y="148951"/>
                  </a:lnTo>
                  <a:lnTo>
                    <a:pt x="5838" y="167475"/>
                  </a:lnTo>
                  <a:lnTo>
                    <a:pt x="0" y="190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0">
              <a:extLst>
                <a:ext uri="{FF2B5EF4-FFF2-40B4-BE49-F238E27FC236}">
                  <a16:creationId xmlns:a16="http://schemas.microsoft.com/office/drawing/2014/main" id="{8AD12D89-B980-7220-4C00-FAF56A4675D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251200" y="55308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0" y="3658"/>
                  </a:lnTo>
                  <a:lnTo>
                    <a:pt x="0" y="621"/>
                  </a:lnTo>
                  <a:lnTo>
                    <a:pt x="29807" y="24"/>
                  </a:lnTo>
                  <a:lnTo>
                    <a:pt x="58351" y="0"/>
                  </a:lnTo>
                  <a:lnTo>
                    <a:pt x="88519" y="5761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1">
              <a:extLst>
                <a:ext uri="{FF2B5EF4-FFF2-40B4-BE49-F238E27FC236}">
                  <a16:creationId xmlns:a16="http://schemas.microsoft.com/office/drawing/2014/main" id="{8F64B3C1-88CF-5C71-DF16-EB82EB5C566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448050" y="5423783"/>
              <a:ext cx="16774" cy="240418"/>
            </a:xfrm>
            <a:custGeom>
              <a:avLst/>
              <a:gdLst/>
              <a:ahLst/>
              <a:cxnLst/>
              <a:rect l="0" t="0" r="0" b="0"/>
              <a:pathLst>
                <a:path w="16774" h="240418">
                  <a:moveTo>
                    <a:pt x="12700" y="5467"/>
                  </a:moveTo>
                  <a:lnTo>
                    <a:pt x="12700" y="5467"/>
                  </a:lnTo>
                  <a:lnTo>
                    <a:pt x="12700" y="0"/>
                  </a:lnTo>
                  <a:lnTo>
                    <a:pt x="16071" y="2749"/>
                  </a:lnTo>
                  <a:lnTo>
                    <a:pt x="15844" y="9904"/>
                  </a:lnTo>
                  <a:lnTo>
                    <a:pt x="14803" y="19434"/>
                  </a:lnTo>
                  <a:lnTo>
                    <a:pt x="16773" y="33437"/>
                  </a:lnTo>
                  <a:lnTo>
                    <a:pt x="13376" y="62955"/>
                  </a:lnTo>
                  <a:lnTo>
                    <a:pt x="9530" y="91880"/>
                  </a:lnTo>
                  <a:lnTo>
                    <a:pt x="7292" y="120519"/>
                  </a:lnTo>
                  <a:lnTo>
                    <a:pt x="6769" y="141974"/>
                  </a:lnTo>
                  <a:lnTo>
                    <a:pt x="5831" y="164915"/>
                  </a:lnTo>
                  <a:lnTo>
                    <a:pt x="2747" y="195547"/>
                  </a:lnTo>
                  <a:lnTo>
                    <a:pt x="0" y="240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2">
              <a:extLst>
                <a:ext uri="{FF2B5EF4-FFF2-40B4-BE49-F238E27FC236}">
                  <a16:creationId xmlns:a16="http://schemas.microsoft.com/office/drawing/2014/main" id="{71698DDA-0CE4-7031-4DB5-B5AEDFD658A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441700" y="5493813"/>
              <a:ext cx="99813" cy="94160"/>
            </a:xfrm>
            <a:custGeom>
              <a:avLst/>
              <a:gdLst/>
              <a:ahLst/>
              <a:cxnLst/>
              <a:rect l="0" t="0" r="0" b="0"/>
              <a:pathLst>
                <a:path w="99813" h="94160">
                  <a:moveTo>
                    <a:pt x="25400" y="30687"/>
                  </a:moveTo>
                  <a:lnTo>
                    <a:pt x="25400" y="30687"/>
                  </a:lnTo>
                  <a:lnTo>
                    <a:pt x="25400" y="25220"/>
                  </a:lnTo>
                  <a:lnTo>
                    <a:pt x="28771" y="21227"/>
                  </a:lnTo>
                  <a:lnTo>
                    <a:pt x="30426" y="15665"/>
                  </a:lnTo>
                  <a:lnTo>
                    <a:pt x="30867" y="12206"/>
                  </a:lnTo>
                  <a:lnTo>
                    <a:pt x="32572" y="9899"/>
                  </a:lnTo>
                  <a:lnTo>
                    <a:pt x="35121" y="8362"/>
                  </a:lnTo>
                  <a:lnTo>
                    <a:pt x="61581" y="0"/>
                  </a:lnTo>
                  <a:lnTo>
                    <a:pt x="74142" y="2623"/>
                  </a:lnTo>
                  <a:lnTo>
                    <a:pt x="82576" y="9747"/>
                  </a:lnTo>
                  <a:lnTo>
                    <a:pt x="93376" y="25659"/>
                  </a:lnTo>
                  <a:lnTo>
                    <a:pt x="97945" y="38330"/>
                  </a:lnTo>
                  <a:lnTo>
                    <a:pt x="99812" y="59919"/>
                  </a:lnTo>
                  <a:lnTo>
                    <a:pt x="97748" y="70961"/>
                  </a:lnTo>
                  <a:lnTo>
                    <a:pt x="94798" y="75175"/>
                  </a:lnTo>
                  <a:lnTo>
                    <a:pt x="85877" y="81739"/>
                  </a:lnTo>
                  <a:lnTo>
                    <a:pt x="56002" y="90672"/>
                  </a:lnTo>
                  <a:lnTo>
                    <a:pt x="27828" y="93981"/>
                  </a:lnTo>
                  <a:lnTo>
                    <a:pt x="8229" y="94159"/>
                  </a:lnTo>
                  <a:lnTo>
                    <a:pt x="5486" y="93463"/>
                  </a:lnTo>
                  <a:lnTo>
                    <a:pt x="0" y="878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3">
              <a:extLst>
                <a:ext uri="{FF2B5EF4-FFF2-40B4-BE49-F238E27FC236}">
                  <a16:creationId xmlns:a16="http://schemas.microsoft.com/office/drawing/2014/main" id="{AA169FAE-967D-AFF5-D019-3D5391879AE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365500" y="5321307"/>
              <a:ext cx="165101" cy="120644"/>
            </a:xfrm>
            <a:custGeom>
              <a:avLst/>
              <a:gdLst/>
              <a:ahLst/>
              <a:cxnLst/>
              <a:rect l="0" t="0" r="0" b="0"/>
              <a:pathLst>
                <a:path w="165101" h="120644">
                  <a:moveTo>
                    <a:pt x="0" y="69843"/>
                  </a:moveTo>
                  <a:lnTo>
                    <a:pt x="0" y="69843"/>
                  </a:lnTo>
                  <a:lnTo>
                    <a:pt x="0" y="61005"/>
                  </a:lnTo>
                  <a:lnTo>
                    <a:pt x="1411" y="59012"/>
                  </a:lnTo>
                  <a:lnTo>
                    <a:pt x="11933" y="48862"/>
                  </a:lnTo>
                  <a:lnTo>
                    <a:pt x="24386" y="33478"/>
                  </a:lnTo>
                  <a:lnTo>
                    <a:pt x="55794" y="7628"/>
                  </a:lnTo>
                  <a:lnTo>
                    <a:pt x="56547" y="5033"/>
                  </a:lnTo>
                  <a:lnTo>
                    <a:pt x="57149" y="0"/>
                  </a:lnTo>
                  <a:lnTo>
                    <a:pt x="84988" y="27831"/>
                  </a:lnTo>
                  <a:lnTo>
                    <a:pt x="113078" y="59293"/>
                  </a:lnTo>
                  <a:lnTo>
                    <a:pt x="129705" y="80387"/>
                  </a:lnTo>
                  <a:lnTo>
                    <a:pt x="133141" y="86524"/>
                  </a:lnTo>
                  <a:lnTo>
                    <a:pt x="155223" y="112521"/>
                  </a:lnTo>
                  <a:lnTo>
                    <a:pt x="156398" y="115228"/>
                  </a:lnTo>
                  <a:lnTo>
                    <a:pt x="157888" y="117033"/>
                  </a:lnTo>
                  <a:lnTo>
                    <a:pt x="165100" y="1206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4">
              <a:extLst>
                <a:ext uri="{FF2B5EF4-FFF2-40B4-BE49-F238E27FC236}">
                  <a16:creationId xmlns:a16="http://schemas.microsoft.com/office/drawing/2014/main" id="{93D32226-1750-1C20-0F12-580AD7BEA78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568700" y="5322183"/>
              <a:ext cx="132073" cy="329318"/>
            </a:xfrm>
            <a:custGeom>
              <a:avLst/>
              <a:gdLst/>
              <a:ahLst/>
              <a:cxnLst/>
              <a:rect l="0" t="0" r="0" b="0"/>
              <a:pathLst>
                <a:path w="132073" h="3293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21668" y="6121"/>
                  </a:lnTo>
                  <a:lnTo>
                    <a:pt x="32134" y="13500"/>
                  </a:lnTo>
                  <a:lnTo>
                    <a:pt x="55755" y="41659"/>
                  </a:lnTo>
                  <a:lnTo>
                    <a:pt x="79832" y="69553"/>
                  </a:lnTo>
                  <a:lnTo>
                    <a:pt x="94613" y="100794"/>
                  </a:lnTo>
                  <a:lnTo>
                    <a:pt x="106962" y="129503"/>
                  </a:lnTo>
                  <a:lnTo>
                    <a:pt x="115496" y="154010"/>
                  </a:lnTo>
                  <a:lnTo>
                    <a:pt x="124701" y="182505"/>
                  </a:lnTo>
                  <a:lnTo>
                    <a:pt x="131432" y="214161"/>
                  </a:lnTo>
                  <a:lnTo>
                    <a:pt x="132072" y="225030"/>
                  </a:lnTo>
                  <a:lnTo>
                    <a:pt x="127137" y="244632"/>
                  </a:lnTo>
                  <a:lnTo>
                    <a:pt x="110094" y="273470"/>
                  </a:lnTo>
                  <a:lnTo>
                    <a:pt x="80115" y="299063"/>
                  </a:lnTo>
                  <a:lnTo>
                    <a:pt x="50377" y="316957"/>
                  </a:lnTo>
                  <a:lnTo>
                    <a:pt x="22218" y="327465"/>
                  </a:lnTo>
                  <a:lnTo>
                    <a:pt x="0" y="329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5">
              <a:extLst>
                <a:ext uri="{FF2B5EF4-FFF2-40B4-BE49-F238E27FC236}">
                  <a16:creationId xmlns:a16="http://schemas.microsoft.com/office/drawing/2014/main" id="{5B8597F2-9F6A-1A05-7465-93664FCD258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552700" y="5689600"/>
              <a:ext cx="1054101" cy="38101"/>
            </a:xfrm>
            <a:custGeom>
              <a:avLst/>
              <a:gdLst/>
              <a:ahLst/>
              <a:cxnLst/>
              <a:rect l="0" t="0" r="0" b="0"/>
              <a:pathLst>
                <a:path w="1054101" h="38101">
                  <a:moveTo>
                    <a:pt x="0" y="0"/>
                  </a:moveTo>
                  <a:lnTo>
                    <a:pt x="0" y="0"/>
                  </a:lnTo>
                  <a:lnTo>
                    <a:pt x="0" y="6272"/>
                  </a:lnTo>
                  <a:lnTo>
                    <a:pt x="0" y="2676"/>
                  </a:lnTo>
                  <a:lnTo>
                    <a:pt x="0" y="4247"/>
                  </a:lnTo>
                  <a:lnTo>
                    <a:pt x="705" y="4949"/>
                  </a:lnTo>
                  <a:lnTo>
                    <a:pt x="3371" y="5727"/>
                  </a:lnTo>
                  <a:lnTo>
                    <a:pt x="33845" y="8207"/>
                  </a:lnTo>
                  <a:lnTo>
                    <a:pt x="64306" y="11812"/>
                  </a:lnTo>
                  <a:lnTo>
                    <a:pt x="87257" y="15808"/>
                  </a:lnTo>
                  <a:lnTo>
                    <a:pt x="117576" y="18089"/>
                  </a:lnTo>
                  <a:lnTo>
                    <a:pt x="146628" y="18765"/>
                  </a:lnTo>
                  <a:lnTo>
                    <a:pt x="176482" y="18965"/>
                  </a:lnTo>
                  <a:lnTo>
                    <a:pt x="207670" y="19025"/>
                  </a:lnTo>
                  <a:lnTo>
                    <a:pt x="239254" y="22414"/>
                  </a:lnTo>
                  <a:lnTo>
                    <a:pt x="264144" y="24073"/>
                  </a:lnTo>
                  <a:lnTo>
                    <a:pt x="290964" y="24810"/>
                  </a:lnTo>
                  <a:lnTo>
                    <a:pt x="316995" y="25138"/>
                  </a:lnTo>
                  <a:lnTo>
                    <a:pt x="344557" y="25284"/>
                  </a:lnTo>
                  <a:lnTo>
                    <a:pt x="372564" y="25348"/>
                  </a:lnTo>
                  <a:lnTo>
                    <a:pt x="399123" y="25377"/>
                  </a:lnTo>
                  <a:lnTo>
                    <a:pt x="428801" y="25390"/>
                  </a:lnTo>
                  <a:lnTo>
                    <a:pt x="460101" y="24690"/>
                  </a:lnTo>
                  <a:lnTo>
                    <a:pt x="490474" y="22027"/>
                  </a:lnTo>
                  <a:lnTo>
                    <a:pt x="520437" y="22254"/>
                  </a:lnTo>
                  <a:lnTo>
                    <a:pt x="550922" y="24002"/>
                  </a:lnTo>
                  <a:lnTo>
                    <a:pt x="566954" y="24468"/>
                  </a:lnTo>
                  <a:lnTo>
                    <a:pt x="598407" y="24986"/>
                  </a:lnTo>
                  <a:lnTo>
                    <a:pt x="626497" y="25216"/>
                  </a:lnTo>
                  <a:lnTo>
                    <a:pt x="654975" y="25318"/>
                  </a:lnTo>
                  <a:lnTo>
                    <a:pt x="684094" y="25364"/>
                  </a:lnTo>
                  <a:lnTo>
                    <a:pt x="713499" y="25384"/>
                  </a:lnTo>
                  <a:lnTo>
                    <a:pt x="741150" y="25392"/>
                  </a:lnTo>
                  <a:lnTo>
                    <a:pt x="768256" y="25397"/>
                  </a:lnTo>
                  <a:lnTo>
                    <a:pt x="796765" y="25398"/>
                  </a:lnTo>
                  <a:lnTo>
                    <a:pt x="822136" y="25400"/>
                  </a:lnTo>
                  <a:lnTo>
                    <a:pt x="845172" y="25400"/>
                  </a:lnTo>
                  <a:lnTo>
                    <a:pt x="867169" y="25400"/>
                  </a:lnTo>
                  <a:lnTo>
                    <a:pt x="888705" y="25400"/>
                  </a:lnTo>
                  <a:lnTo>
                    <a:pt x="910036" y="26105"/>
                  </a:lnTo>
                  <a:lnTo>
                    <a:pt x="931275" y="28771"/>
                  </a:lnTo>
                  <a:lnTo>
                    <a:pt x="956237" y="30426"/>
                  </a:lnTo>
                  <a:lnTo>
                    <a:pt x="980972" y="31867"/>
                  </a:lnTo>
                  <a:lnTo>
                    <a:pt x="1012217" y="36660"/>
                  </a:lnTo>
                  <a:lnTo>
                    <a:pt x="105410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6">
              <a:extLst>
                <a:ext uri="{FF2B5EF4-FFF2-40B4-BE49-F238E27FC236}">
                  <a16:creationId xmlns:a16="http://schemas.microsoft.com/office/drawing/2014/main" id="{1D364976-494B-F75D-B09F-8107D7947C6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984500" y="5829664"/>
              <a:ext cx="209551" cy="164737"/>
            </a:xfrm>
            <a:custGeom>
              <a:avLst/>
              <a:gdLst/>
              <a:ahLst/>
              <a:cxnLst/>
              <a:rect l="0" t="0" r="0" b="0"/>
              <a:pathLst>
                <a:path w="209551" h="164737">
                  <a:moveTo>
                    <a:pt x="0" y="25036"/>
                  </a:moveTo>
                  <a:lnTo>
                    <a:pt x="0" y="25036"/>
                  </a:lnTo>
                  <a:lnTo>
                    <a:pt x="23342" y="2400"/>
                  </a:lnTo>
                  <a:lnTo>
                    <a:pt x="27543" y="864"/>
                  </a:lnTo>
                  <a:lnTo>
                    <a:pt x="37246" y="0"/>
                  </a:lnTo>
                  <a:lnTo>
                    <a:pt x="40353" y="1290"/>
                  </a:lnTo>
                  <a:lnTo>
                    <a:pt x="45687" y="6486"/>
                  </a:lnTo>
                  <a:lnTo>
                    <a:pt x="52656" y="20715"/>
                  </a:lnTo>
                  <a:lnTo>
                    <a:pt x="58440" y="48822"/>
                  </a:lnTo>
                  <a:lnTo>
                    <a:pt x="60127" y="53594"/>
                  </a:lnTo>
                  <a:lnTo>
                    <a:pt x="58470" y="80118"/>
                  </a:lnTo>
                  <a:lnTo>
                    <a:pt x="57165" y="107056"/>
                  </a:lnTo>
                  <a:lnTo>
                    <a:pt x="57155" y="104058"/>
                  </a:lnTo>
                  <a:lnTo>
                    <a:pt x="57858" y="103118"/>
                  </a:lnTo>
                  <a:lnTo>
                    <a:pt x="60523" y="102072"/>
                  </a:lnTo>
                  <a:lnTo>
                    <a:pt x="64058" y="97844"/>
                  </a:lnTo>
                  <a:lnTo>
                    <a:pt x="81275" y="67368"/>
                  </a:lnTo>
                  <a:lnTo>
                    <a:pt x="103105" y="43677"/>
                  </a:lnTo>
                  <a:lnTo>
                    <a:pt x="123534" y="29137"/>
                  </a:lnTo>
                  <a:lnTo>
                    <a:pt x="151329" y="15345"/>
                  </a:lnTo>
                  <a:lnTo>
                    <a:pt x="172493" y="12930"/>
                  </a:lnTo>
                  <a:lnTo>
                    <a:pt x="180851" y="14482"/>
                  </a:lnTo>
                  <a:lnTo>
                    <a:pt x="184067" y="15883"/>
                  </a:lnTo>
                  <a:lnTo>
                    <a:pt x="189523" y="23085"/>
                  </a:lnTo>
                  <a:lnTo>
                    <a:pt x="199792" y="52459"/>
                  </a:lnTo>
                  <a:lnTo>
                    <a:pt x="202190" y="76827"/>
                  </a:lnTo>
                  <a:lnTo>
                    <a:pt x="207365" y="107234"/>
                  </a:lnTo>
                  <a:lnTo>
                    <a:pt x="209118" y="135922"/>
                  </a:lnTo>
                  <a:lnTo>
                    <a:pt x="209550" y="1647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Estimation of a Population Attribute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As before,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−1.96&lt;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&lt;1.96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0.95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Accordingly,</a:t>
                </a:r>
              </a:p>
              <a:p>
                <a:endParaRPr lang="en-US" dirty="0"/>
              </a:p>
              <a:p>
                <a:r>
                  <a:rPr lang="en-US" dirty="0"/>
                  <a:t>95% confidence interval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19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ARTInkShape-107">
            <a:extLst>
              <a:ext uri="{FF2B5EF4-FFF2-40B4-BE49-F238E27FC236}">
                <a16:creationId xmlns:a16="http://schemas.microsoft.com/office/drawing/2014/main" id="{F723B473-7D4E-3D08-785A-5326FC5F7A4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05650" y="1918011"/>
            <a:ext cx="1606551" cy="18740"/>
          </a:xfrm>
          <a:custGeom>
            <a:avLst/>
            <a:gdLst/>
            <a:ahLst/>
            <a:cxnLst/>
            <a:rect l="0" t="0" r="0" b="0"/>
            <a:pathLst>
              <a:path w="1606551" h="18740">
                <a:moveTo>
                  <a:pt x="0" y="12389"/>
                </a:moveTo>
                <a:lnTo>
                  <a:pt x="0" y="12389"/>
                </a:lnTo>
                <a:lnTo>
                  <a:pt x="6089" y="6301"/>
                </a:lnTo>
                <a:lnTo>
                  <a:pt x="9644" y="6117"/>
                </a:lnTo>
                <a:lnTo>
                  <a:pt x="13223" y="7955"/>
                </a:lnTo>
                <a:lnTo>
                  <a:pt x="15166" y="9433"/>
                </a:lnTo>
                <a:lnTo>
                  <a:pt x="17166" y="9713"/>
                </a:lnTo>
                <a:lnTo>
                  <a:pt x="21269" y="8142"/>
                </a:lnTo>
                <a:lnTo>
                  <a:pt x="22647" y="8147"/>
                </a:lnTo>
                <a:lnTo>
                  <a:pt x="23564" y="8855"/>
                </a:lnTo>
                <a:lnTo>
                  <a:pt x="24176" y="10033"/>
                </a:lnTo>
                <a:lnTo>
                  <a:pt x="25290" y="10819"/>
                </a:lnTo>
                <a:lnTo>
                  <a:pt x="30228" y="11924"/>
                </a:lnTo>
                <a:lnTo>
                  <a:pt x="34131" y="12182"/>
                </a:lnTo>
                <a:lnTo>
                  <a:pt x="62170" y="6903"/>
                </a:lnTo>
                <a:lnTo>
                  <a:pt x="93001" y="5504"/>
                </a:lnTo>
                <a:lnTo>
                  <a:pt x="114340" y="2431"/>
                </a:lnTo>
                <a:lnTo>
                  <a:pt x="142713" y="3236"/>
                </a:lnTo>
                <a:lnTo>
                  <a:pt x="172437" y="390"/>
                </a:lnTo>
                <a:lnTo>
                  <a:pt x="193760" y="0"/>
                </a:lnTo>
                <a:lnTo>
                  <a:pt x="216643" y="533"/>
                </a:lnTo>
                <a:lnTo>
                  <a:pt x="247243" y="4094"/>
                </a:lnTo>
                <a:lnTo>
                  <a:pt x="275061" y="3773"/>
                </a:lnTo>
                <a:lnTo>
                  <a:pt x="299046" y="899"/>
                </a:lnTo>
                <a:lnTo>
                  <a:pt x="329671" y="48"/>
                </a:lnTo>
                <a:lnTo>
                  <a:pt x="360618" y="1677"/>
                </a:lnTo>
                <a:lnTo>
                  <a:pt x="390457" y="5177"/>
                </a:lnTo>
                <a:lnTo>
                  <a:pt x="419165" y="5869"/>
                </a:lnTo>
                <a:lnTo>
                  <a:pt x="443030" y="5283"/>
                </a:lnTo>
                <a:lnTo>
                  <a:pt x="467975" y="2366"/>
                </a:lnTo>
                <a:lnTo>
                  <a:pt x="495357" y="4637"/>
                </a:lnTo>
                <a:lnTo>
                  <a:pt x="520255" y="5416"/>
                </a:lnTo>
                <a:lnTo>
                  <a:pt x="551926" y="5855"/>
                </a:lnTo>
                <a:lnTo>
                  <a:pt x="579184" y="9355"/>
                </a:lnTo>
                <a:lnTo>
                  <a:pt x="605135" y="8119"/>
                </a:lnTo>
                <a:lnTo>
                  <a:pt x="630699" y="10026"/>
                </a:lnTo>
                <a:lnTo>
                  <a:pt x="656147" y="8318"/>
                </a:lnTo>
                <a:lnTo>
                  <a:pt x="681561" y="10085"/>
                </a:lnTo>
                <a:lnTo>
                  <a:pt x="706965" y="11706"/>
                </a:lnTo>
                <a:lnTo>
                  <a:pt x="732367" y="12187"/>
                </a:lnTo>
                <a:lnTo>
                  <a:pt x="757767" y="12329"/>
                </a:lnTo>
                <a:lnTo>
                  <a:pt x="783167" y="12371"/>
                </a:lnTo>
                <a:lnTo>
                  <a:pt x="811938" y="12384"/>
                </a:lnTo>
                <a:lnTo>
                  <a:pt x="839435" y="12388"/>
                </a:lnTo>
                <a:lnTo>
                  <a:pt x="868827" y="12389"/>
                </a:lnTo>
                <a:lnTo>
                  <a:pt x="896506" y="12389"/>
                </a:lnTo>
                <a:lnTo>
                  <a:pt x="925954" y="12389"/>
                </a:lnTo>
                <a:lnTo>
                  <a:pt x="948462" y="12389"/>
                </a:lnTo>
                <a:lnTo>
                  <a:pt x="971166" y="12389"/>
                </a:lnTo>
                <a:lnTo>
                  <a:pt x="1000520" y="12389"/>
                </a:lnTo>
                <a:lnTo>
                  <a:pt x="1031248" y="12389"/>
                </a:lnTo>
                <a:lnTo>
                  <a:pt x="1062694" y="12389"/>
                </a:lnTo>
                <a:lnTo>
                  <a:pt x="1094355" y="12389"/>
                </a:lnTo>
                <a:lnTo>
                  <a:pt x="1115500" y="12389"/>
                </a:lnTo>
                <a:lnTo>
                  <a:pt x="1138538" y="12389"/>
                </a:lnTo>
                <a:lnTo>
                  <a:pt x="1162183" y="13095"/>
                </a:lnTo>
                <a:lnTo>
                  <a:pt x="1184452" y="15760"/>
                </a:lnTo>
                <a:lnTo>
                  <a:pt x="1213451" y="17856"/>
                </a:lnTo>
                <a:lnTo>
                  <a:pt x="1243288" y="18477"/>
                </a:lnTo>
                <a:lnTo>
                  <a:pt x="1265889" y="18623"/>
                </a:lnTo>
                <a:lnTo>
                  <a:pt x="1289340" y="18687"/>
                </a:lnTo>
                <a:lnTo>
                  <a:pt x="1311521" y="18716"/>
                </a:lnTo>
                <a:lnTo>
                  <a:pt x="1333139" y="18729"/>
                </a:lnTo>
                <a:lnTo>
                  <a:pt x="1354506" y="18734"/>
                </a:lnTo>
                <a:lnTo>
                  <a:pt x="1385663" y="18738"/>
                </a:lnTo>
                <a:lnTo>
                  <a:pt x="1413789" y="18739"/>
                </a:lnTo>
                <a:lnTo>
                  <a:pt x="1443445" y="18739"/>
                </a:lnTo>
                <a:lnTo>
                  <a:pt x="1471126" y="18739"/>
                </a:lnTo>
                <a:lnTo>
                  <a:pt x="1500650" y="18739"/>
                </a:lnTo>
                <a:lnTo>
                  <a:pt x="1528997" y="18739"/>
                </a:lnTo>
                <a:lnTo>
                  <a:pt x="1551622" y="18739"/>
                </a:lnTo>
                <a:lnTo>
                  <a:pt x="1573906" y="18739"/>
                </a:lnTo>
                <a:lnTo>
                  <a:pt x="1606550" y="1873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22">
            <a:extLst>
              <a:ext uri="{FF2B5EF4-FFF2-40B4-BE49-F238E27FC236}">
                <a16:creationId xmlns:a16="http://schemas.microsoft.com/office/drawing/2014/main" id="{DEF04227-B0AC-2066-9F88-24405DF00371}"/>
              </a:ext>
            </a:extLst>
          </p:cNvPr>
          <p:cNvGrpSpPr/>
          <p:nvPr/>
        </p:nvGrpSpPr>
        <p:grpSpPr>
          <a:xfrm>
            <a:off x="7029450" y="1155708"/>
            <a:ext cx="1701304" cy="1155693"/>
            <a:chOff x="7029450" y="1155708"/>
            <a:chExt cx="1701304" cy="1155693"/>
          </a:xfrm>
        </p:grpSpPr>
        <p:sp>
          <p:nvSpPr>
            <p:cNvPr id="5" name="SMARTInkShape-108">
              <a:extLst>
                <a:ext uri="{FF2B5EF4-FFF2-40B4-BE49-F238E27FC236}">
                  <a16:creationId xmlns:a16="http://schemas.microsoft.com/office/drawing/2014/main" id="{F04F6D3C-4CE7-0DEF-594B-1E7759F85B5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516392" y="2083944"/>
              <a:ext cx="96447" cy="222998"/>
            </a:xfrm>
            <a:custGeom>
              <a:avLst/>
              <a:gdLst/>
              <a:ahLst/>
              <a:cxnLst/>
              <a:rect l="0" t="0" r="0" b="0"/>
              <a:pathLst>
                <a:path w="96447" h="222998">
                  <a:moveTo>
                    <a:pt x="78208" y="11556"/>
                  </a:moveTo>
                  <a:lnTo>
                    <a:pt x="78208" y="11556"/>
                  </a:lnTo>
                  <a:lnTo>
                    <a:pt x="78208" y="0"/>
                  </a:lnTo>
                  <a:lnTo>
                    <a:pt x="77503" y="324"/>
                  </a:lnTo>
                  <a:lnTo>
                    <a:pt x="69371" y="7795"/>
                  </a:lnTo>
                  <a:lnTo>
                    <a:pt x="48170" y="37741"/>
                  </a:lnTo>
                  <a:lnTo>
                    <a:pt x="31562" y="66875"/>
                  </a:lnTo>
                  <a:lnTo>
                    <a:pt x="16574" y="93744"/>
                  </a:lnTo>
                  <a:lnTo>
                    <a:pt x="6610" y="119434"/>
                  </a:lnTo>
                  <a:lnTo>
                    <a:pt x="0" y="145277"/>
                  </a:lnTo>
                  <a:lnTo>
                    <a:pt x="316" y="175276"/>
                  </a:lnTo>
                  <a:lnTo>
                    <a:pt x="3085" y="201810"/>
                  </a:lnTo>
                  <a:lnTo>
                    <a:pt x="8601" y="211589"/>
                  </a:lnTo>
                  <a:lnTo>
                    <a:pt x="17638" y="218758"/>
                  </a:lnTo>
                  <a:lnTo>
                    <a:pt x="23011" y="221657"/>
                  </a:lnTo>
                  <a:lnTo>
                    <a:pt x="36508" y="222997"/>
                  </a:lnTo>
                  <a:lnTo>
                    <a:pt x="49797" y="221241"/>
                  </a:lnTo>
                  <a:lnTo>
                    <a:pt x="58056" y="218109"/>
                  </a:lnTo>
                  <a:lnTo>
                    <a:pt x="73412" y="205637"/>
                  </a:lnTo>
                  <a:lnTo>
                    <a:pt x="87997" y="181793"/>
                  </a:lnTo>
                  <a:lnTo>
                    <a:pt x="94515" y="155757"/>
                  </a:lnTo>
                  <a:lnTo>
                    <a:pt x="96446" y="140282"/>
                  </a:lnTo>
                  <a:lnTo>
                    <a:pt x="95305" y="136884"/>
                  </a:lnTo>
                  <a:lnTo>
                    <a:pt x="90276" y="131228"/>
                  </a:lnTo>
                  <a:lnTo>
                    <a:pt x="79574" y="128243"/>
                  </a:lnTo>
                  <a:lnTo>
                    <a:pt x="66820" y="127623"/>
                  </a:lnTo>
                  <a:lnTo>
                    <a:pt x="56450" y="129698"/>
                  </a:lnTo>
                  <a:lnTo>
                    <a:pt x="42677" y="138205"/>
                  </a:lnTo>
                  <a:lnTo>
                    <a:pt x="21058" y="157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9">
              <a:extLst>
                <a:ext uri="{FF2B5EF4-FFF2-40B4-BE49-F238E27FC236}">
                  <a16:creationId xmlns:a16="http://schemas.microsoft.com/office/drawing/2014/main" id="{A6C06648-1117-DA81-70AB-BB15B64FA5A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361188" y="2128236"/>
              <a:ext cx="74663" cy="170465"/>
            </a:xfrm>
            <a:custGeom>
              <a:avLst/>
              <a:gdLst/>
              <a:ahLst/>
              <a:cxnLst/>
              <a:rect l="0" t="0" r="0" b="0"/>
              <a:pathLst>
                <a:path w="74663" h="170465">
                  <a:moveTo>
                    <a:pt x="55612" y="62514"/>
                  </a:moveTo>
                  <a:lnTo>
                    <a:pt x="55612" y="62514"/>
                  </a:lnTo>
                  <a:lnTo>
                    <a:pt x="64449" y="44837"/>
                  </a:lnTo>
                  <a:lnTo>
                    <a:pt x="65032" y="41557"/>
                  </a:lnTo>
                  <a:lnTo>
                    <a:pt x="64714" y="38665"/>
                  </a:lnTo>
                  <a:lnTo>
                    <a:pt x="60322" y="24550"/>
                  </a:lnTo>
                  <a:lnTo>
                    <a:pt x="46855" y="9338"/>
                  </a:lnTo>
                  <a:lnTo>
                    <a:pt x="42783" y="7130"/>
                  </a:lnTo>
                  <a:lnTo>
                    <a:pt x="22621" y="0"/>
                  </a:lnTo>
                  <a:lnTo>
                    <a:pt x="16019" y="1334"/>
                  </a:lnTo>
                  <a:lnTo>
                    <a:pt x="12283" y="2677"/>
                  </a:lnTo>
                  <a:lnTo>
                    <a:pt x="6251" y="9814"/>
                  </a:lnTo>
                  <a:lnTo>
                    <a:pt x="1924" y="19336"/>
                  </a:lnTo>
                  <a:lnTo>
                    <a:pt x="0" y="28272"/>
                  </a:lnTo>
                  <a:lnTo>
                    <a:pt x="2908" y="38829"/>
                  </a:lnTo>
                  <a:lnTo>
                    <a:pt x="15463" y="63431"/>
                  </a:lnTo>
                  <a:lnTo>
                    <a:pt x="17307" y="70683"/>
                  </a:lnTo>
                  <a:lnTo>
                    <a:pt x="22859" y="79991"/>
                  </a:lnTo>
                  <a:lnTo>
                    <a:pt x="27179" y="78984"/>
                  </a:lnTo>
                  <a:lnTo>
                    <a:pt x="30307" y="77727"/>
                  </a:lnTo>
                  <a:lnTo>
                    <a:pt x="35664" y="72568"/>
                  </a:lnTo>
                  <a:lnTo>
                    <a:pt x="51326" y="54264"/>
                  </a:lnTo>
                  <a:lnTo>
                    <a:pt x="66169" y="44737"/>
                  </a:lnTo>
                  <a:lnTo>
                    <a:pt x="66883" y="45018"/>
                  </a:lnTo>
                  <a:lnTo>
                    <a:pt x="67360" y="45911"/>
                  </a:lnTo>
                  <a:lnTo>
                    <a:pt x="68124" y="55785"/>
                  </a:lnTo>
                  <a:lnTo>
                    <a:pt x="68287" y="87376"/>
                  </a:lnTo>
                  <a:lnTo>
                    <a:pt x="68307" y="116579"/>
                  </a:lnTo>
                  <a:lnTo>
                    <a:pt x="68310" y="148113"/>
                  </a:lnTo>
                  <a:lnTo>
                    <a:pt x="74662" y="1704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10">
              <a:extLst>
                <a:ext uri="{FF2B5EF4-FFF2-40B4-BE49-F238E27FC236}">
                  <a16:creationId xmlns:a16="http://schemas.microsoft.com/office/drawing/2014/main" id="{F9E70A19-BF80-AB41-BABB-995BE76BC30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308850" y="22733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6350" y="28379"/>
                  </a:lnTo>
                  <a:lnTo>
                    <a:pt x="4468" y="24842"/>
                  </a:lnTo>
                  <a:lnTo>
                    <a:pt x="2978" y="22912"/>
                  </a:lnTo>
                  <a:lnTo>
                    <a:pt x="1324" y="170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1">
              <a:extLst>
                <a:ext uri="{FF2B5EF4-FFF2-40B4-BE49-F238E27FC236}">
                  <a16:creationId xmlns:a16="http://schemas.microsoft.com/office/drawing/2014/main" id="{CBE87F90-2183-A00F-F421-852ED90FA82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216029" y="2165350"/>
              <a:ext cx="22972" cy="146051"/>
            </a:xfrm>
            <a:custGeom>
              <a:avLst/>
              <a:gdLst/>
              <a:ahLst/>
              <a:cxnLst/>
              <a:rect l="0" t="0" r="0" b="0"/>
              <a:pathLst>
                <a:path w="22972" h="146051">
                  <a:moveTo>
                    <a:pt x="22971" y="0"/>
                  </a:moveTo>
                  <a:lnTo>
                    <a:pt x="22971" y="0"/>
                  </a:lnTo>
                  <a:lnTo>
                    <a:pt x="22266" y="10844"/>
                  </a:lnTo>
                  <a:lnTo>
                    <a:pt x="19312" y="26026"/>
                  </a:lnTo>
                  <a:lnTo>
                    <a:pt x="22350" y="55229"/>
                  </a:lnTo>
                  <a:lnTo>
                    <a:pt x="17050" y="68996"/>
                  </a:lnTo>
                  <a:lnTo>
                    <a:pt x="3144" y="91710"/>
                  </a:lnTo>
                  <a:lnTo>
                    <a:pt x="1929" y="102849"/>
                  </a:lnTo>
                  <a:lnTo>
                    <a:pt x="2330" y="113444"/>
                  </a:lnTo>
                  <a:lnTo>
                    <a:pt x="0" y="124786"/>
                  </a:lnTo>
                  <a:lnTo>
                    <a:pt x="3921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2">
              <a:extLst>
                <a:ext uri="{FF2B5EF4-FFF2-40B4-BE49-F238E27FC236}">
                  <a16:creationId xmlns:a16="http://schemas.microsoft.com/office/drawing/2014/main" id="{837CF915-F28A-D9A1-991E-C6E6357F533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029450" y="22415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5468" y="12700"/>
                  </a:lnTo>
                  <a:lnTo>
                    <a:pt x="20" y="12700"/>
                  </a:lnTo>
                  <a:lnTo>
                    <a:pt x="20725" y="10819"/>
                  </a:lnTo>
                  <a:lnTo>
                    <a:pt x="48152" y="7233"/>
                  </a:lnTo>
                  <a:lnTo>
                    <a:pt x="79335" y="6524"/>
                  </a:lnTo>
                  <a:lnTo>
                    <a:pt x="109599" y="566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13">
              <a:extLst>
                <a:ext uri="{FF2B5EF4-FFF2-40B4-BE49-F238E27FC236}">
                  <a16:creationId xmlns:a16="http://schemas.microsoft.com/office/drawing/2014/main" id="{6055A585-9AC5-B3C9-9EA2-3AE2F38B616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648700" y="2089150"/>
              <a:ext cx="82054" cy="169490"/>
            </a:xfrm>
            <a:custGeom>
              <a:avLst/>
              <a:gdLst/>
              <a:ahLst/>
              <a:cxnLst/>
              <a:rect l="0" t="0" r="0" b="0"/>
              <a:pathLst>
                <a:path w="82054" h="169490">
                  <a:moveTo>
                    <a:pt x="69850" y="0"/>
                  </a:moveTo>
                  <a:lnTo>
                    <a:pt x="69850" y="0"/>
                  </a:lnTo>
                  <a:lnTo>
                    <a:pt x="46085" y="27136"/>
                  </a:lnTo>
                  <a:lnTo>
                    <a:pt x="29099" y="53616"/>
                  </a:lnTo>
                  <a:lnTo>
                    <a:pt x="19388" y="78402"/>
                  </a:lnTo>
                  <a:lnTo>
                    <a:pt x="14021" y="110084"/>
                  </a:lnTo>
                  <a:lnTo>
                    <a:pt x="13287" y="119011"/>
                  </a:lnTo>
                  <a:lnTo>
                    <a:pt x="19616" y="134746"/>
                  </a:lnTo>
                  <a:lnTo>
                    <a:pt x="39197" y="164830"/>
                  </a:lnTo>
                  <a:lnTo>
                    <a:pt x="47759" y="168508"/>
                  </a:lnTo>
                  <a:lnTo>
                    <a:pt x="53007" y="169489"/>
                  </a:lnTo>
                  <a:lnTo>
                    <a:pt x="57916" y="168731"/>
                  </a:lnTo>
                  <a:lnTo>
                    <a:pt x="70861" y="161629"/>
                  </a:lnTo>
                  <a:lnTo>
                    <a:pt x="76884" y="156972"/>
                  </a:lnTo>
                  <a:lnTo>
                    <a:pt x="80032" y="148788"/>
                  </a:lnTo>
                  <a:lnTo>
                    <a:pt x="82053" y="122916"/>
                  </a:lnTo>
                  <a:lnTo>
                    <a:pt x="80101" y="116516"/>
                  </a:lnTo>
                  <a:lnTo>
                    <a:pt x="72290" y="105642"/>
                  </a:lnTo>
                  <a:lnTo>
                    <a:pt x="61761" y="99869"/>
                  </a:lnTo>
                  <a:lnTo>
                    <a:pt x="49322" y="98009"/>
                  </a:lnTo>
                  <a:lnTo>
                    <a:pt x="23593" y="100988"/>
                  </a:lnTo>
                  <a:lnTo>
                    <a:pt x="10514" y="110912"/>
                  </a:lnTo>
                  <a:lnTo>
                    <a:pt x="3429" y="118157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4">
              <a:extLst>
                <a:ext uri="{FF2B5EF4-FFF2-40B4-BE49-F238E27FC236}">
                  <a16:creationId xmlns:a16="http://schemas.microsoft.com/office/drawing/2014/main" id="{34F17D73-1A81-50C5-BA80-800211DB8C0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407400" y="1657380"/>
              <a:ext cx="30815" cy="286708"/>
            </a:xfrm>
            <a:custGeom>
              <a:avLst/>
              <a:gdLst/>
              <a:ahLst/>
              <a:cxnLst/>
              <a:rect l="0" t="0" r="0" b="0"/>
              <a:pathLst>
                <a:path w="30815" h="286708">
                  <a:moveTo>
                    <a:pt x="0" y="12670"/>
                  </a:moveTo>
                  <a:lnTo>
                    <a:pt x="0" y="12670"/>
                  </a:lnTo>
                  <a:lnTo>
                    <a:pt x="0" y="0"/>
                  </a:lnTo>
                  <a:lnTo>
                    <a:pt x="3372" y="28382"/>
                  </a:lnTo>
                  <a:lnTo>
                    <a:pt x="5468" y="53152"/>
                  </a:lnTo>
                  <a:lnTo>
                    <a:pt x="10540" y="81736"/>
                  </a:lnTo>
                  <a:lnTo>
                    <a:pt x="12273" y="109647"/>
                  </a:lnTo>
                  <a:lnTo>
                    <a:pt x="15987" y="138757"/>
                  </a:lnTo>
                  <a:lnTo>
                    <a:pt x="18142" y="161820"/>
                  </a:lnTo>
                  <a:lnTo>
                    <a:pt x="22151" y="189899"/>
                  </a:lnTo>
                  <a:lnTo>
                    <a:pt x="27809" y="220561"/>
                  </a:lnTo>
                  <a:lnTo>
                    <a:pt x="30583" y="245247"/>
                  </a:lnTo>
                  <a:lnTo>
                    <a:pt x="30814" y="275504"/>
                  </a:lnTo>
                  <a:lnTo>
                    <a:pt x="28024" y="286142"/>
                  </a:lnTo>
                  <a:lnTo>
                    <a:pt x="28560" y="286707"/>
                  </a:lnTo>
                  <a:lnTo>
                    <a:pt x="29624" y="286378"/>
                  </a:lnTo>
                  <a:lnTo>
                    <a:pt x="29627" y="286159"/>
                  </a:lnTo>
                  <a:lnTo>
                    <a:pt x="25400" y="2857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5">
              <a:extLst>
                <a:ext uri="{FF2B5EF4-FFF2-40B4-BE49-F238E27FC236}">
                  <a16:creationId xmlns:a16="http://schemas.microsoft.com/office/drawing/2014/main" id="{C71CF54E-9456-37D5-1440-E797EE865DE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315200" y="1645296"/>
              <a:ext cx="19051" cy="247005"/>
            </a:xfrm>
            <a:custGeom>
              <a:avLst/>
              <a:gdLst/>
              <a:ahLst/>
              <a:cxnLst/>
              <a:rect l="0" t="0" r="0" b="0"/>
              <a:pathLst>
                <a:path w="19051" h="247005">
                  <a:moveTo>
                    <a:pt x="0" y="12054"/>
                  </a:moveTo>
                  <a:lnTo>
                    <a:pt x="0" y="12054"/>
                  </a:lnTo>
                  <a:lnTo>
                    <a:pt x="0" y="6587"/>
                  </a:lnTo>
                  <a:lnTo>
                    <a:pt x="5468" y="314"/>
                  </a:lnTo>
                  <a:lnTo>
                    <a:pt x="2517" y="3202"/>
                  </a:lnTo>
                  <a:lnTo>
                    <a:pt x="4176" y="1535"/>
                  </a:lnTo>
                  <a:lnTo>
                    <a:pt x="4195" y="808"/>
                  </a:lnTo>
                  <a:lnTo>
                    <a:pt x="3502" y="323"/>
                  </a:lnTo>
                  <a:lnTo>
                    <a:pt x="2336" y="0"/>
                  </a:lnTo>
                  <a:lnTo>
                    <a:pt x="1556" y="490"/>
                  </a:lnTo>
                  <a:lnTo>
                    <a:pt x="691" y="2916"/>
                  </a:lnTo>
                  <a:lnTo>
                    <a:pt x="60" y="29878"/>
                  </a:lnTo>
                  <a:lnTo>
                    <a:pt x="1890" y="58285"/>
                  </a:lnTo>
                  <a:lnTo>
                    <a:pt x="3147" y="85019"/>
                  </a:lnTo>
                  <a:lnTo>
                    <a:pt x="621" y="116386"/>
                  </a:lnTo>
                  <a:lnTo>
                    <a:pt x="184" y="144724"/>
                  </a:lnTo>
                  <a:lnTo>
                    <a:pt x="4400" y="175060"/>
                  </a:lnTo>
                  <a:lnTo>
                    <a:pt x="7846" y="195372"/>
                  </a:lnTo>
                  <a:lnTo>
                    <a:pt x="9465" y="199883"/>
                  </a:lnTo>
                  <a:lnTo>
                    <a:pt x="9380" y="210539"/>
                  </a:lnTo>
                  <a:lnTo>
                    <a:pt x="6949" y="227885"/>
                  </a:lnTo>
                  <a:lnTo>
                    <a:pt x="8498" y="233333"/>
                  </a:lnTo>
                  <a:lnTo>
                    <a:pt x="12678" y="240616"/>
                  </a:lnTo>
                  <a:lnTo>
                    <a:pt x="16064" y="240643"/>
                  </a:lnTo>
                  <a:lnTo>
                    <a:pt x="17059" y="241352"/>
                  </a:lnTo>
                  <a:lnTo>
                    <a:pt x="19050" y="2470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6">
              <a:extLst>
                <a:ext uri="{FF2B5EF4-FFF2-40B4-BE49-F238E27FC236}">
                  <a16:creationId xmlns:a16="http://schemas.microsoft.com/office/drawing/2014/main" id="{07C2E5E3-37C3-B79B-BC09-A3CAF26BCFA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080250" y="1155708"/>
              <a:ext cx="1600201" cy="660393"/>
            </a:xfrm>
            <a:custGeom>
              <a:avLst/>
              <a:gdLst/>
              <a:ahLst/>
              <a:cxnLst/>
              <a:rect l="0" t="0" r="0" b="0"/>
              <a:pathLst>
                <a:path w="1600201" h="660393">
                  <a:moveTo>
                    <a:pt x="0" y="660392"/>
                  </a:moveTo>
                  <a:lnTo>
                    <a:pt x="0" y="660392"/>
                  </a:lnTo>
                  <a:lnTo>
                    <a:pt x="15802" y="660392"/>
                  </a:lnTo>
                  <a:lnTo>
                    <a:pt x="39628" y="654434"/>
                  </a:lnTo>
                  <a:lnTo>
                    <a:pt x="46540" y="653511"/>
                  </a:lnTo>
                  <a:lnTo>
                    <a:pt x="77743" y="635751"/>
                  </a:lnTo>
                  <a:lnTo>
                    <a:pt x="107807" y="618227"/>
                  </a:lnTo>
                  <a:lnTo>
                    <a:pt x="135533" y="601370"/>
                  </a:lnTo>
                  <a:lnTo>
                    <a:pt x="165388" y="577465"/>
                  </a:lnTo>
                  <a:lnTo>
                    <a:pt x="193517" y="554788"/>
                  </a:lnTo>
                  <a:lnTo>
                    <a:pt x="224476" y="524777"/>
                  </a:lnTo>
                  <a:lnTo>
                    <a:pt x="255896" y="496765"/>
                  </a:lnTo>
                  <a:lnTo>
                    <a:pt x="281263" y="467738"/>
                  </a:lnTo>
                  <a:lnTo>
                    <a:pt x="300193" y="438140"/>
                  </a:lnTo>
                  <a:lnTo>
                    <a:pt x="326088" y="408509"/>
                  </a:lnTo>
                  <a:lnTo>
                    <a:pt x="347841" y="379738"/>
                  </a:lnTo>
                  <a:lnTo>
                    <a:pt x="369112" y="353042"/>
                  </a:lnTo>
                  <a:lnTo>
                    <a:pt x="391891" y="322294"/>
                  </a:lnTo>
                  <a:lnTo>
                    <a:pt x="401396" y="306215"/>
                  </a:lnTo>
                  <a:lnTo>
                    <a:pt x="424294" y="277338"/>
                  </a:lnTo>
                  <a:lnTo>
                    <a:pt x="439045" y="258656"/>
                  </a:lnTo>
                  <a:lnTo>
                    <a:pt x="447185" y="241377"/>
                  </a:lnTo>
                  <a:lnTo>
                    <a:pt x="453454" y="234274"/>
                  </a:lnTo>
                  <a:lnTo>
                    <a:pt x="458593" y="231118"/>
                  </a:lnTo>
                  <a:lnTo>
                    <a:pt x="460245" y="228865"/>
                  </a:lnTo>
                  <a:lnTo>
                    <a:pt x="462081" y="222598"/>
                  </a:lnTo>
                  <a:lnTo>
                    <a:pt x="468541" y="215110"/>
                  </a:lnTo>
                  <a:lnTo>
                    <a:pt x="476352" y="207783"/>
                  </a:lnTo>
                  <a:lnTo>
                    <a:pt x="494565" y="179634"/>
                  </a:lnTo>
                  <a:lnTo>
                    <a:pt x="518489" y="148543"/>
                  </a:lnTo>
                  <a:lnTo>
                    <a:pt x="540822" y="125232"/>
                  </a:lnTo>
                  <a:lnTo>
                    <a:pt x="560755" y="94727"/>
                  </a:lnTo>
                  <a:lnTo>
                    <a:pt x="572439" y="79849"/>
                  </a:lnTo>
                  <a:lnTo>
                    <a:pt x="580010" y="69044"/>
                  </a:lnTo>
                  <a:lnTo>
                    <a:pt x="602142" y="45629"/>
                  </a:lnTo>
                  <a:lnTo>
                    <a:pt x="632223" y="27702"/>
                  </a:lnTo>
                  <a:lnTo>
                    <a:pt x="662367" y="12703"/>
                  </a:lnTo>
                  <a:lnTo>
                    <a:pt x="681565" y="6474"/>
                  </a:lnTo>
                  <a:lnTo>
                    <a:pt x="682976" y="5019"/>
                  </a:lnTo>
                  <a:lnTo>
                    <a:pt x="683918" y="3343"/>
                  </a:lnTo>
                  <a:lnTo>
                    <a:pt x="685956" y="2226"/>
                  </a:lnTo>
                  <a:lnTo>
                    <a:pt x="699940" y="286"/>
                  </a:lnTo>
                  <a:lnTo>
                    <a:pt x="731206" y="0"/>
                  </a:lnTo>
                  <a:lnTo>
                    <a:pt x="754730" y="6900"/>
                  </a:lnTo>
                  <a:lnTo>
                    <a:pt x="765118" y="10118"/>
                  </a:lnTo>
                  <a:lnTo>
                    <a:pt x="796165" y="15724"/>
                  </a:lnTo>
                  <a:lnTo>
                    <a:pt x="818921" y="24162"/>
                  </a:lnTo>
                  <a:lnTo>
                    <a:pt x="847166" y="41753"/>
                  </a:lnTo>
                  <a:lnTo>
                    <a:pt x="862259" y="48506"/>
                  </a:lnTo>
                  <a:lnTo>
                    <a:pt x="869788" y="54975"/>
                  </a:lnTo>
                  <a:lnTo>
                    <a:pt x="892794" y="68973"/>
                  </a:lnTo>
                  <a:lnTo>
                    <a:pt x="923006" y="93801"/>
                  </a:lnTo>
                  <a:lnTo>
                    <a:pt x="938588" y="103047"/>
                  </a:lnTo>
                  <a:lnTo>
                    <a:pt x="956443" y="119292"/>
                  </a:lnTo>
                  <a:lnTo>
                    <a:pt x="968563" y="133412"/>
                  </a:lnTo>
                  <a:lnTo>
                    <a:pt x="998526" y="154979"/>
                  </a:lnTo>
                  <a:lnTo>
                    <a:pt x="1028783" y="180656"/>
                  </a:lnTo>
                  <a:lnTo>
                    <a:pt x="1055305" y="210476"/>
                  </a:lnTo>
                  <a:lnTo>
                    <a:pt x="1080868" y="238169"/>
                  </a:lnTo>
                  <a:lnTo>
                    <a:pt x="1082529" y="241326"/>
                  </a:lnTo>
                  <a:lnTo>
                    <a:pt x="1113079" y="268934"/>
                  </a:lnTo>
                  <a:lnTo>
                    <a:pt x="1139838" y="298449"/>
                  </a:lnTo>
                  <a:lnTo>
                    <a:pt x="1170982" y="326547"/>
                  </a:lnTo>
                  <a:lnTo>
                    <a:pt x="1198934" y="354381"/>
                  </a:lnTo>
                  <a:lnTo>
                    <a:pt x="1229823" y="384559"/>
                  </a:lnTo>
                  <a:lnTo>
                    <a:pt x="1244455" y="396944"/>
                  </a:lnTo>
                  <a:lnTo>
                    <a:pt x="1260198" y="417853"/>
                  </a:lnTo>
                  <a:lnTo>
                    <a:pt x="1288747" y="439357"/>
                  </a:lnTo>
                  <a:lnTo>
                    <a:pt x="1296677" y="447854"/>
                  </a:lnTo>
                  <a:lnTo>
                    <a:pt x="1309827" y="469943"/>
                  </a:lnTo>
                  <a:lnTo>
                    <a:pt x="1340897" y="501194"/>
                  </a:lnTo>
                  <a:lnTo>
                    <a:pt x="1346900" y="508028"/>
                  </a:lnTo>
                  <a:lnTo>
                    <a:pt x="1370647" y="524181"/>
                  </a:lnTo>
                  <a:lnTo>
                    <a:pt x="1399082" y="551041"/>
                  </a:lnTo>
                  <a:lnTo>
                    <a:pt x="1429816" y="570321"/>
                  </a:lnTo>
                  <a:lnTo>
                    <a:pt x="1436279" y="576381"/>
                  </a:lnTo>
                  <a:lnTo>
                    <a:pt x="1438003" y="578984"/>
                  </a:lnTo>
                  <a:lnTo>
                    <a:pt x="1462196" y="595944"/>
                  </a:lnTo>
                  <a:lnTo>
                    <a:pt x="1492474" y="609188"/>
                  </a:lnTo>
                  <a:lnTo>
                    <a:pt x="1523462" y="622257"/>
                  </a:lnTo>
                  <a:lnTo>
                    <a:pt x="1553824" y="632871"/>
                  </a:lnTo>
                  <a:lnTo>
                    <a:pt x="1578501" y="640087"/>
                  </a:lnTo>
                  <a:lnTo>
                    <a:pt x="1584834" y="640970"/>
                  </a:lnTo>
                  <a:lnTo>
                    <a:pt x="1585723" y="641800"/>
                  </a:lnTo>
                  <a:lnTo>
                    <a:pt x="1586710" y="644603"/>
                  </a:lnTo>
                  <a:lnTo>
                    <a:pt x="1587679" y="645633"/>
                  </a:lnTo>
                  <a:lnTo>
                    <a:pt x="1590637" y="646777"/>
                  </a:lnTo>
                  <a:lnTo>
                    <a:pt x="1592414" y="646376"/>
                  </a:lnTo>
                  <a:lnTo>
                    <a:pt x="1600200" y="6413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23">
            <a:extLst>
              <a:ext uri="{FF2B5EF4-FFF2-40B4-BE49-F238E27FC236}">
                <a16:creationId xmlns:a16="http://schemas.microsoft.com/office/drawing/2014/main" id="{09163170-80C3-340A-177D-E292903BF650}"/>
              </a:ext>
            </a:extLst>
          </p:cNvPr>
          <p:cNvGrpSpPr/>
          <p:nvPr/>
        </p:nvGrpSpPr>
        <p:grpSpPr>
          <a:xfrm>
            <a:off x="8318500" y="2121890"/>
            <a:ext cx="228601" cy="151411"/>
            <a:chOff x="8318500" y="2121890"/>
            <a:chExt cx="228601" cy="151411"/>
          </a:xfrm>
        </p:grpSpPr>
        <p:sp>
          <p:nvSpPr>
            <p:cNvPr id="15" name="SMARTInkShape-117">
              <a:extLst>
                <a:ext uri="{FF2B5EF4-FFF2-40B4-BE49-F238E27FC236}">
                  <a16:creationId xmlns:a16="http://schemas.microsoft.com/office/drawing/2014/main" id="{238F9DA2-BDEE-303A-87CE-0D0DE6FD46B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455740" y="2121890"/>
              <a:ext cx="91361" cy="140485"/>
            </a:xfrm>
            <a:custGeom>
              <a:avLst/>
              <a:gdLst/>
              <a:ahLst/>
              <a:cxnLst/>
              <a:rect l="0" t="0" r="0" b="0"/>
              <a:pathLst>
                <a:path w="91361" h="140485">
                  <a:moveTo>
                    <a:pt x="91360" y="37110"/>
                  </a:moveTo>
                  <a:lnTo>
                    <a:pt x="91360" y="37110"/>
                  </a:lnTo>
                  <a:lnTo>
                    <a:pt x="87988" y="37110"/>
                  </a:lnTo>
                  <a:lnTo>
                    <a:pt x="86996" y="36404"/>
                  </a:lnTo>
                  <a:lnTo>
                    <a:pt x="86334" y="35229"/>
                  </a:lnTo>
                  <a:lnTo>
                    <a:pt x="85892" y="33739"/>
                  </a:lnTo>
                  <a:lnTo>
                    <a:pt x="84892" y="32746"/>
                  </a:lnTo>
                  <a:lnTo>
                    <a:pt x="79621" y="31022"/>
                  </a:lnTo>
                  <a:lnTo>
                    <a:pt x="75573" y="30838"/>
                  </a:lnTo>
                  <a:lnTo>
                    <a:pt x="74486" y="30106"/>
                  </a:lnTo>
                  <a:lnTo>
                    <a:pt x="73760" y="28913"/>
                  </a:lnTo>
                  <a:lnTo>
                    <a:pt x="72597" y="25299"/>
                  </a:lnTo>
                  <a:lnTo>
                    <a:pt x="70556" y="24805"/>
                  </a:lnTo>
                  <a:lnTo>
                    <a:pt x="69024" y="24674"/>
                  </a:lnTo>
                  <a:lnTo>
                    <a:pt x="68003" y="23880"/>
                  </a:lnTo>
                  <a:lnTo>
                    <a:pt x="62859" y="15595"/>
                  </a:lnTo>
                  <a:lnTo>
                    <a:pt x="53831" y="9490"/>
                  </a:lnTo>
                  <a:lnTo>
                    <a:pt x="29289" y="495"/>
                  </a:lnTo>
                  <a:lnTo>
                    <a:pt x="26696" y="0"/>
                  </a:lnTo>
                  <a:lnTo>
                    <a:pt x="20051" y="1332"/>
                  </a:lnTo>
                  <a:lnTo>
                    <a:pt x="16305" y="2675"/>
                  </a:lnTo>
                  <a:lnTo>
                    <a:pt x="10260" y="7930"/>
                  </a:lnTo>
                  <a:lnTo>
                    <a:pt x="630" y="22801"/>
                  </a:lnTo>
                  <a:lnTo>
                    <a:pt x="0" y="32867"/>
                  </a:lnTo>
                  <a:lnTo>
                    <a:pt x="820" y="38515"/>
                  </a:lnTo>
                  <a:lnTo>
                    <a:pt x="5495" y="46671"/>
                  </a:lnTo>
                  <a:lnTo>
                    <a:pt x="19992" y="57657"/>
                  </a:lnTo>
                  <a:lnTo>
                    <a:pt x="40103" y="61551"/>
                  </a:lnTo>
                  <a:lnTo>
                    <a:pt x="46942" y="62084"/>
                  </a:lnTo>
                  <a:lnTo>
                    <a:pt x="54216" y="58558"/>
                  </a:lnTo>
                  <a:lnTo>
                    <a:pt x="61446" y="52287"/>
                  </a:lnTo>
                  <a:lnTo>
                    <a:pt x="82831" y="20967"/>
                  </a:lnTo>
                  <a:lnTo>
                    <a:pt x="88519" y="14061"/>
                  </a:lnTo>
                  <a:lnTo>
                    <a:pt x="91327" y="5473"/>
                  </a:lnTo>
                  <a:lnTo>
                    <a:pt x="89477" y="28900"/>
                  </a:lnTo>
                  <a:lnTo>
                    <a:pt x="82523" y="55793"/>
                  </a:lnTo>
                  <a:lnTo>
                    <a:pt x="79423" y="85146"/>
                  </a:lnTo>
                  <a:lnTo>
                    <a:pt x="78760" y="113922"/>
                  </a:lnTo>
                  <a:lnTo>
                    <a:pt x="79386" y="133056"/>
                  </a:lnTo>
                  <a:lnTo>
                    <a:pt x="82040" y="139254"/>
                  </a:lnTo>
                  <a:lnTo>
                    <a:pt x="83030" y="140484"/>
                  </a:lnTo>
                  <a:lnTo>
                    <a:pt x="85010" y="138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8">
              <a:extLst>
                <a:ext uri="{FF2B5EF4-FFF2-40B4-BE49-F238E27FC236}">
                  <a16:creationId xmlns:a16="http://schemas.microsoft.com/office/drawing/2014/main" id="{B96C3D26-18CF-A314-DF0E-5C7042658D1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413750" y="22352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9328" y="9329"/>
                  </a:lnTo>
                  <a:lnTo>
                    <a:pt x="5793" y="7674"/>
                  </a:lnTo>
                  <a:lnTo>
                    <a:pt x="3863" y="7233"/>
                  </a:lnTo>
                  <a:lnTo>
                    <a:pt x="2575" y="6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9">
              <a:extLst>
                <a:ext uri="{FF2B5EF4-FFF2-40B4-BE49-F238E27FC236}">
                  <a16:creationId xmlns:a16="http://schemas.microsoft.com/office/drawing/2014/main" id="{FB06E28B-9DDA-8172-F479-9BDE4C2AEA9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318500" y="2155342"/>
              <a:ext cx="6351" cy="117959"/>
            </a:xfrm>
            <a:custGeom>
              <a:avLst/>
              <a:gdLst/>
              <a:ahLst/>
              <a:cxnLst/>
              <a:rect l="0" t="0" r="0" b="0"/>
              <a:pathLst>
                <a:path w="6351" h="1179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3037"/>
                  </a:lnTo>
                  <a:lnTo>
                    <a:pt x="0" y="103"/>
                  </a:lnTo>
                  <a:lnTo>
                    <a:pt x="0" y="24909"/>
                  </a:lnTo>
                  <a:lnTo>
                    <a:pt x="0" y="51548"/>
                  </a:lnTo>
                  <a:lnTo>
                    <a:pt x="705" y="82558"/>
                  </a:lnTo>
                  <a:lnTo>
                    <a:pt x="1882" y="85892"/>
                  </a:lnTo>
                  <a:lnTo>
                    <a:pt x="3372" y="88114"/>
                  </a:lnTo>
                  <a:lnTo>
                    <a:pt x="5468" y="97983"/>
                  </a:lnTo>
                  <a:lnTo>
                    <a:pt x="6350" y="117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24">
            <a:extLst>
              <a:ext uri="{FF2B5EF4-FFF2-40B4-BE49-F238E27FC236}">
                <a16:creationId xmlns:a16="http://schemas.microsoft.com/office/drawing/2014/main" id="{B6E9F24E-2DAC-D695-D073-1976E3417007}"/>
              </a:ext>
            </a:extLst>
          </p:cNvPr>
          <p:cNvGrpSpPr/>
          <p:nvPr/>
        </p:nvGrpSpPr>
        <p:grpSpPr>
          <a:xfrm>
            <a:off x="6653833" y="1168691"/>
            <a:ext cx="153368" cy="158460"/>
            <a:chOff x="6653833" y="1168691"/>
            <a:chExt cx="153368" cy="158460"/>
          </a:xfrm>
        </p:grpSpPr>
        <p:sp>
          <p:nvSpPr>
            <p:cNvPr id="19" name="SMARTInkShape-120">
              <a:extLst>
                <a:ext uri="{FF2B5EF4-FFF2-40B4-BE49-F238E27FC236}">
                  <a16:creationId xmlns:a16="http://schemas.microsoft.com/office/drawing/2014/main" id="{6BE8B442-B6D6-2541-4DCD-7995B1D8A9C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653833" y="1238250"/>
              <a:ext cx="134318" cy="3659"/>
            </a:xfrm>
            <a:custGeom>
              <a:avLst/>
              <a:gdLst/>
              <a:ahLst/>
              <a:cxnLst/>
              <a:rect l="0" t="0" r="0" b="0"/>
              <a:pathLst>
                <a:path w="134318" h="3659">
                  <a:moveTo>
                    <a:pt x="7317" y="0"/>
                  </a:moveTo>
                  <a:lnTo>
                    <a:pt x="7317" y="0"/>
                  </a:lnTo>
                  <a:lnTo>
                    <a:pt x="0" y="3658"/>
                  </a:lnTo>
                  <a:lnTo>
                    <a:pt x="5227" y="1398"/>
                  </a:lnTo>
                  <a:lnTo>
                    <a:pt x="32570" y="82"/>
                  </a:lnTo>
                  <a:lnTo>
                    <a:pt x="63184" y="16"/>
                  </a:lnTo>
                  <a:lnTo>
                    <a:pt x="90319" y="3"/>
                  </a:lnTo>
                  <a:lnTo>
                    <a:pt x="118361" y="0"/>
                  </a:lnTo>
                  <a:lnTo>
                    <a:pt x="1343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21">
              <a:extLst>
                <a:ext uri="{FF2B5EF4-FFF2-40B4-BE49-F238E27FC236}">
                  <a16:creationId xmlns:a16="http://schemas.microsoft.com/office/drawing/2014/main" id="{E7B6F749-13AB-2A30-7466-BF82E1D3A6F6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662857" y="1168691"/>
              <a:ext cx="144344" cy="158460"/>
            </a:xfrm>
            <a:custGeom>
              <a:avLst/>
              <a:gdLst/>
              <a:ahLst/>
              <a:cxnLst/>
              <a:rect l="0" t="0" r="0" b="0"/>
              <a:pathLst>
                <a:path w="144344" h="158460">
                  <a:moveTo>
                    <a:pt x="30043" y="12409"/>
                  </a:moveTo>
                  <a:lnTo>
                    <a:pt x="30043" y="12409"/>
                  </a:lnTo>
                  <a:lnTo>
                    <a:pt x="30043" y="18681"/>
                  </a:lnTo>
                  <a:lnTo>
                    <a:pt x="58172" y="8629"/>
                  </a:lnTo>
                  <a:lnTo>
                    <a:pt x="87552" y="3026"/>
                  </a:lnTo>
                  <a:lnTo>
                    <a:pt x="102180" y="0"/>
                  </a:lnTo>
                  <a:lnTo>
                    <a:pt x="106319" y="1720"/>
                  </a:lnTo>
                  <a:lnTo>
                    <a:pt x="108410" y="3166"/>
                  </a:lnTo>
                  <a:lnTo>
                    <a:pt x="109805" y="5542"/>
                  </a:lnTo>
                  <a:lnTo>
                    <a:pt x="111354" y="11944"/>
                  </a:lnTo>
                  <a:lnTo>
                    <a:pt x="108280" y="21374"/>
                  </a:lnTo>
                  <a:lnTo>
                    <a:pt x="90858" y="50148"/>
                  </a:lnTo>
                  <a:lnTo>
                    <a:pt x="66814" y="80208"/>
                  </a:lnTo>
                  <a:lnTo>
                    <a:pt x="41244" y="106832"/>
                  </a:lnTo>
                  <a:lnTo>
                    <a:pt x="31493" y="115052"/>
                  </a:lnTo>
                  <a:lnTo>
                    <a:pt x="19589" y="127960"/>
                  </a:lnTo>
                  <a:lnTo>
                    <a:pt x="853" y="143889"/>
                  </a:lnTo>
                  <a:lnTo>
                    <a:pt x="0" y="145924"/>
                  </a:lnTo>
                  <a:lnTo>
                    <a:pt x="1548" y="146574"/>
                  </a:lnTo>
                  <a:lnTo>
                    <a:pt x="4696" y="146303"/>
                  </a:lnTo>
                  <a:lnTo>
                    <a:pt x="5384" y="146827"/>
                  </a:lnTo>
                  <a:lnTo>
                    <a:pt x="4431" y="147882"/>
                  </a:lnTo>
                  <a:lnTo>
                    <a:pt x="2385" y="149291"/>
                  </a:lnTo>
                  <a:lnTo>
                    <a:pt x="9519" y="148975"/>
                  </a:lnTo>
                  <a:lnTo>
                    <a:pt x="23038" y="147894"/>
                  </a:lnTo>
                  <a:lnTo>
                    <a:pt x="50845" y="151067"/>
                  </a:lnTo>
                  <a:lnTo>
                    <a:pt x="79935" y="151903"/>
                  </a:lnTo>
                  <a:lnTo>
                    <a:pt x="109722" y="152774"/>
                  </a:lnTo>
                  <a:lnTo>
                    <a:pt x="144343" y="158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25">
            <a:extLst>
              <a:ext uri="{FF2B5EF4-FFF2-40B4-BE49-F238E27FC236}">
                <a16:creationId xmlns:a16="http://schemas.microsoft.com/office/drawing/2014/main" id="{5F80A9D4-5DB1-A405-9D1C-66E2605FC799}"/>
              </a:ext>
            </a:extLst>
          </p:cNvPr>
          <p:cNvGrpSpPr/>
          <p:nvPr/>
        </p:nvGrpSpPr>
        <p:grpSpPr>
          <a:xfrm>
            <a:off x="7588250" y="1060450"/>
            <a:ext cx="1454151" cy="781051"/>
            <a:chOff x="7588250" y="1060450"/>
            <a:chExt cx="1454151" cy="781051"/>
          </a:xfrm>
        </p:grpSpPr>
        <p:sp>
          <p:nvSpPr>
            <p:cNvPr id="22" name="SMARTInkShape-122">
              <a:extLst>
                <a:ext uri="{FF2B5EF4-FFF2-40B4-BE49-F238E27FC236}">
                  <a16:creationId xmlns:a16="http://schemas.microsoft.com/office/drawing/2014/main" id="{0A228EFD-02D7-EFB6-6F08-479353F2894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947150" y="1060450"/>
              <a:ext cx="95251" cy="44451"/>
            </a:xfrm>
            <a:custGeom>
              <a:avLst/>
              <a:gdLst/>
              <a:ahLst/>
              <a:cxnLst/>
              <a:rect l="0" t="0" r="0" b="0"/>
              <a:pathLst>
                <a:path w="952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5026" y="37543"/>
                  </a:lnTo>
                  <a:lnTo>
                    <a:pt x="5469" y="35612"/>
                  </a:lnTo>
                  <a:lnTo>
                    <a:pt x="12830" y="26152"/>
                  </a:lnTo>
                  <a:lnTo>
                    <a:pt x="41648" y="10835"/>
                  </a:lnTo>
                  <a:lnTo>
                    <a:pt x="59132" y="287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23">
              <a:extLst>
                <a:ext uri="{FF2B5EF4-FFF2-40B4-BE49-F238E27FC236}">
                  <a16:creationId xmlns:a16="http://schemas.microsoft.com/office/drawing/2014/main" id="{B11BD2EA-A0DC-2910-12EB-592FEA4B0CD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921750" y="1105446"/>
              <a:ext cx="87490" cy="126455"/>
            </a:xfrm>
            <a:custGeom>
              <a:avLst/>
              <a:gdLst/>
              <a:ahLst/>
              <a:cxnLst/>
              <a:rect l="0" t="0" r="0" b="0"/>
              <a:pathLst>
                <a:path w="87490" h="126455">
                  <a:moveTo>
                    <a:pt x="0" y="18504"/>
                  </a:moveTo>
                  <a:lnTo>
                    <a:pt x="0" y="18504"/>
                  </a:lnTo>
                  <a:lnTo>
                    <a:pt x="0" y="15133"/>
                  </a:lnTo>
                  <a:lnTo>
                    <a:pt x="1411" y="14140"/>
                  </a:lnTo>
                  <a:lnTo>
                    <a:pt x="15696" y="8783"/>
                  </a:lnTo>
                  <a:lnTo>
                    <a:pt x="28579" y="1297"/>
                  </a:lnTo>
                  <a:lnTo>
                    <a:pt x="28929" y="683"/>
                  </a:lnTo>
                  <a:lnTo>
                    <a:pt x="28460" y="273"/>
                  </a:lnTo>
                  <a:lnTo>
                    <a:pt x="27439" y="0"/>
                  </a:lnTo>
                  <a:lnTo>
                    <a:pt x="26760" y="524"/>
                  </a:lnTo>
                  <a:lnTo>
                    <a:pt x="26005" y="2987"/>
                  </a:lnTo>
                  <a:lnTo>
                    <a:pt x="21906" y="6433"/>
                  </a:lnTo>
                  <a:lnTo>
                    <a:pt x="16086" y="11023"/>
                  </a:lnTo>
                  <a:lnTo>
                    <a:pt x="11147" y="17766"/>
                  </a:lnTo>
                  <a:lnTo>
                    <a:pt x="8482" y="25467"/>
                  </a:lnTo>
                  <a:lnTo>
                    <a:pt x="3401" y="45279"/>
                  </a:lnTo>
                  <a:lnTo>
                    <a:pt x="3678" y="49054"/>
                  </a:lnTo>
                  <a:lnTo>
                    <a:pt x="5274" y="51571"/>
                  </a:lnTo>
                  <a:lnTo>
                    <a:pt x="31431" y="69012"/>
                  </a:lnTo>
                  <a:lnTo>
                    <a:pt x="60842" y="69301"/>
                  </a:lnTo>
                  <a:lnTo>
                    <a:pt x="76538" y="69303"/>
                  </a:lnTo>
                  <a:lnTo>
                    <a:pt x="79248" y="70715"/>
                  </a:lnTo>
                  <a:lnTo>
                    <a:pt x="84140" y="76046"/>
                  </a:lnTo>
                  <a:lnTo>
                    <a:pt x="86783" y="83119"/>
                  </a:lnTo>
                  <a:lnTo>
                    <a:pt x="87489" y="86981"/>
                  </a:lnTo>
                  <a:lnTo>
                    <a:pt x="86392" y="93153"/>
                  </a:lnTo>
                  <a:lnTo>
                    <a:pt x="79937" y="106235"/>
                  </a:lnTo>
                  <a:lnTo>
                    <a:pt x="67195" y="118268"/>
                  </a:lnTo>
                  <a:lnTo>
                    <a:pt x="57852" y="122816"/>
                  </a:lnTo>
                  <a:lnTo>
                    <a:pt x="31750" y="1264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24">
              <a:extLst>
                <a:ext uri="{FF2B5EF4-FFF2-40B4-BE49-F238E27FC236}">
                  <a16:creationId xmlns:a16="http://schemas.microsoft.com/office/drawing/2014/main" id="{A229536A-3C6B-A74C-E9DB-59D2048752F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763004" y="1086045"/>
              <a:ext cx="107705" cy="145185"/>
            </a:xfrm>
            <a:custGeom>
              <a:avLst/>
              <a:gdLst/>
              <a:ahLst/>
              <a:cxnLst/>
              <a:rect l="0" t="0" r="0" b="0"/>
              <a:pathLst>
                <a:path w="107705" h="145185">
                  <a:moveTo>
                    <a:pt x="69846" y="69655"/>
                  </a:moveTo>
                  <a:lnTo>
                    <a:pt x="69846" y="69655"/>
                  </a:lnTo>
                  <a:lnTo>
                    <a:pt x="69846" y="66284"/>
                  </a:lnTo>
                  <a:lnTo>
                    <a:pt x="67964" y="62748"/>
                  </a:lnTo>
                  <a:lnTo>
                    <a:pt x="66473" y="60817"/>
                  </a:lnTo>
                  <a:lnTo>
                    <a:pt x="66187" y="59530"/>
                  </a:lnTo>
                  <a:lnTo>
                    <a:pt x="66701" y="58671"/>
                  </a:lnTo>
                  <a:lnTo>
                    <a:pt x="67749" y="58099"/>
                  </a:lnTo>
                  <a:lnTo>
                    <a:pt x="67743" y="57718"/>
                  </a:lnTo>
                  <a:lnTo>
                    <a:pt x="64362" y="56475"/>
                  </a:lnTo>
                  <a:lnTo>
                    <a:pt x="58237" y="51517"/>
                  </a:lnTo>
                  <a:lnTo>
                    <a:pt x="57241" y="36380"/>
                  </a:lnTo>
                  <a:lnTo>
                    <a:pt x="53425" y="29936"/>
                  </a:lnTo>
                  <a:lnTo>
                    <a:pt x="42849" y="17673"/>
                  </a:lnTo>
                  <a:lnTo>
                    <a:pt x="42676" y="14539"/>
                  </a:lnTo>
                  <a:lnTo>
                    <a:pt x="46247" y="7294"/>
                  </a:lnTo>
                  <a:lnTo>
                    <a:pt x="45647" y="4798"/>
                  </a:lnTo>
                  <a:lnTo>
                    <a:pt x="43129" y="3134"/>
                  </a:lnTo>
                  <a:lnTo>
                    <a:pt x="37511" y="1284"/>
                  </a:lnTo>
                  <a:lnTo>
                    <a:pt x="37001" y="791"/>
                  </a:lnTo>
                  <a:lnTo>
                    <a:pt x="37365" y="463"/>
                  </a:lnTo>
                  <a:lnTo>
                    <a:pt x="27767" y="0"/>
                  </a:lnTo>
                  <a:lnTo>
                    <a:pt x="21040" y="1773"/>
                  </a:lnTo>
                  <a:lnTo>
                    <a:pt x="14343" y="5289"/>
                  </a:lnTo>
                  <a:lnTo>
                    <a:pt x="4293" y="15418"/>
                  </a:lnTo>
                  <a:lnTo>
                    <a:pt x="1906" y="20385"/>
                  </a:lnTo>
                  <a:lnTo>
                    <a:pt x="0" y="50209"/>
                  </a:lnTo>
                  <a:lnTo>
                    <a:pt x="3367" y="53859"/>
                  </a:lnTo>
                  <a:lnTo>
                    <a:pt x="6903" y="55579"/>
                  </a:lnTo>
                  <a:lnTo>
                    <a:pt x="8833" y="56037"/>
                  </a:lnTo>
                  <a:lnTo>
                    <a:pt x="40471" y="50961"/>
                  </a:lnTo>
                  <a:lnTo>
                    <a:pt x="41796" y="50843"/>
                  </a:lnTo>
                  <a:lnTo>
                    <a:pt x="42679" y="50058"/>
                  </a:lnTo>
                  <a:lnTo>
                    <a:pt x="43662" y="47304"/>
                  </a:lnTo>
                  <a:lnTo>
                    <a:pt x="49742" y="43729"/>
                  </a:lnTo>
                  <a:lnTo>
                    <a:pt x="57384" y="39788"/>
                  </a:lnTo>
                  <a:lnTo>
                    <a:pt x="63802" y="33602"/>
                  </a:lnTo>
                  <a:lnTo>
                    <a:pt x="92626" y="14639"/>
                  </a:lnTo>
                  <a:lnTo>
                    <a:pt x="94081" y="11572"/>
                  </a:lnTo>
                  <a:lnTo>
                    <a:pt x="95178" y="6472"/>
                  </a:lnTo>
                  <a:lnTo>
                    <a:pt x="95225" y="9620"/>
                  </a:lnTo>
                  <a:lnTo>
                    <a:pt x="97119" y="13104"/>
                  </a:lnTo>
                  <a:lnTo>
                    <a:pt x="99606" y="17005"/>
                  </a:lnTo>
                  <a:lnTo>
                    <a:pt x="100712" y="21090"/>
                  </a:lnTo>
                  <a:lnTo>
                    <a:pt x="100716" y="40306"/>
                  </a:lnTo>
                  <a:lnTo>
                    <a:pt x="98147" y="54730"/>
                  </a:lnTo>
                  <a:lnTo>
                    <a:pt x="98592" y="59705"/>
                  </a:lnTo>
                  <a:lnTo>
                    <a:pt x="100299" y="63022"/>
                  </a:lnTo>
                  <a:lnTo>
                    <a:pt x="102848" y="65233"/>
                  </a:lnTo>
                  <a:lnTo>
                    <a:pt x="105679" y="75216"/>
                  </a:lnTo>
                  <a:lnTo>
                    <a:pt x="106234" y="88354"/>
                  </a:lnTo>
                  <a:lnTo>
                    <a:pt x="102722" y="115917"/>
                  </a:lnTo>
                  <a:lnTo>
                    <a:pt x="102801" y="129727"/>
                  </a:lnTo>
                  <a:lnTo>
                    <a:pt x="107704" y="145184"/>
                  </a:lnTo>
                  <a:lnTo>
                    <a:pt x="101596" y="1395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25">
              <a:extLst>
                <a:ext uri="{FF2B5EF4-FFF2-40B4-BE49-F238E27FC236}">
                  <a16:creationId xmlns:a16="http://schemas.microsoft.com/office/drawing/2014/main" id="{6CE62BE3-5F7B-4C7F-951B-F91BC875055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718550" y="12319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26">
              <a:extLst>
                <a:ext uri="{FF2B5EF4-FFF2-40B4-BE49-F238E27FC236}">
                  <a16:creationId xmlns:a16="http://schemas.microsoft.com/office/drawing/2014/main" id="{79AE4001-335D-A19E-F08F-8A645983D13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554121" y="1130300"/>
              <a:ext cx="106902" cy="126815"/>
            </a:xfrm>
            <a:custGeom>
              <a:avLst/>
              <a:gdLst/>
              <a:ahLst/>
              <a:cxnLst/>
              <a:rect l="0" t="0" r="0" b="0"/>
              <a:pathLst>
                <a:path w="106902" h="126815">
                  <a:moveTo>
                    <a:pt x="43779" y="50800"/>
                  </a:moveTo>
                  <a:lnTo>
                    <a:pt x="43779" y="50800"/>
                  </a:lnTo>
                  <a:lnTo>
                    <a:pt x="47151" y="50800"/>
                  </a:lnTo>
                  <a:lnTo>
                    <a:pt x="48143" y="50095"/>
                  </a:lnTo>
                  <a:lnTo>
                    <a:pt x="48805" y="48918"/>
                  </a:lnTo>
                  <a:lnTo>
                    <a:pt x="49247" y="47429"/>
                  </a:lnTo>
                  <a:lnTo>
                    <a:pt x="53239" y="41962"/>
                  </a:lnTo>
                  <a:lnTo>
                    <a:pt x="53613" y="39969"/>
                  </a:lnTo>
                  <a:lnTo>
                    <a:pt x="53157" y="37935"/>
                  </a:lnTo>
                  <a:lnTo>
                    <a:pt x="51475" y="33793"/>
                  </a:lnTo>
                  <a:lnTo>
                    <a:pt x="48326" y="14020"/>
                  </a:lnTo>
                  <a:lnTo>
                    <a:pt x="46811" y="11463"/>
                  </a:lnTo>
                  <a:lnTo>
                    <a:pt x="45094" y="9759"/>
                  </a:lnTo>
                  <a:lnTo>
                    <a:pt x="41306" y="7865"/>
                  </a:lnTo>
                  <a:lnTo>
                    <a:pt x="39308" y="8065"/>
                  </a:lnTo>
                  <a:lnTo>
                    <a:pt x="25559" y="15321"/>
                  </a:lnTo>
                  <a:lnTo>
                    <a:pt x="19689" y="21156"/>
                  </a:lnTo>
                  <a:lnTo>
                    <a:pt x="15433" y="27747"/>
                  </a:lnTo>
                  <a:lnTo>
                    <a:pt x="11627" y="36130"/>
                  </a:lnTo>
                  <a:lnTo>
                    <a:pt x="1227" y="48589"/>
                  </a:lnTo>
                  <a:lnTo>
                    <a:pt x="1300" y="50738"/>
                  </a:lnTo>
                  <a:lnTo>
                    <a:pt x="3263" y="56887"/>
                  </a:lnTo>
                  <a:lnTo>
                    <a:pt x="2724" y="64324"/>
                  </a:lnTo>
                  <a:lnTo>
                    <a:pt x="0" y="80596"/>
                  </a:lnTo>
                  <a:lnTo>
                    <a:pt x="1509" y="87091"/>
                  </a:lnTo>
                  <a:lnTo>
                    <a:pt x="4856" y="93638"/>
                  </a:lnTo>
                  <a:lnTo>
                    <a:pt x="5606" y="100576"/>
                  </a:lnTo>
                  <a:lnTo>
                    <a:pt x="12400" y="104668"/>
                  </a:lnTo>
                  <a:lnTo>
                    <a:pt x="13687" y="106467"/>
                  </a:lnTo>
                  <a:lnTo>
                    <a:pt x="13841" y="108373"/>
                  </a:lnTo>
                  <a:lnTo>
                    <a:pt x="13236" y="110349"/>
                  </a:lnTo>
                  <a:lnTo>
                    <a:pt x="14447" y="116307"/>
                  </a:lnTo>
                  <a:lnTo>
                    <a:pt x="15757" y="119871"/>
                  </a:lnTo>
                  <a:lnTo>
                    <a:pt x="17336" y="122248"/>
                  </a:lnTo>
                  <a:lnTo>
                    <a:pt x="20973" y="124888"/>
                  </a:lnTo>
                  <a:lnTo>
                    <a:pt x="26987" y="126374"/>
                  </a:lnTo>
                  <a:lnTo>
                    <a:pt x="33238" y="126814"/>
                  </a:lnTo>
                  <a:lnTo>
                    <a:pt x="54738" y="118146"/>
                  </a:lnTo>
                  <a:lnTo>
                    <a:pt x="61114" y="112246"/>
                  </a:lnTo>
                  <a:lnTo>
                    <a:pt x="66300" y="106332"/>
                  </a:lnTo>
                  <a:lnTo>
                    <a:pt x="96425" y="80640"/>
                  </a:lnTo>
                  <a:lnTo>
                    <a:pt x="104403" y="67643"/>
                  </a:lnTo>
                  <a:lnTo>
                    <a:pt x="106426" y="59162"/>
                  </a:lnTo>
                  <a:lnTo>
                    <a:pt x="106901" y="51929"/>
                  </a:lnTo>
                  <a:lnTo>
                    <a:pt x="105616" y="48731"/>
                  </a:lnTo>
                  <a:lnTo>
                    <a:pt x="86254" y="20879"/>
                  </a:lnTo>
                  <a:lnTo>
                    <a:pt x="83175" y="11753"/>
                  </a:lnTo>
                  <a:lnTo>
                    <a:pt x="76811" y="6870"/>
                  </a:lnTo>
                  <a:lnTo>
                    <a:pt x="67632" y="3053"/>
                  </a:lnTo>
                  <a:lnTo>
                    <a:pt x="58849" y="1357"/>
                  </a:lnTo>
                  <a:lnTo>
                    <a:pt x="50242" y="2485"/>
                  </a:lnTo>
                  <a:lnTo>
                    <a:pt x="39960" y="5586"/>
                  </a:lnTo>
                  <a:lnTo>
                    <a:pt x="39116" y="5135"/>
                  </a:lnTo>
                  <a:lnTo>
                    <a:pt x="374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7">
              <a:extLst>
                <a:ext uri="{FF2B5EF4-FFF2-40B4-BE49-F238E27FC236}">
                  <a16:creationId xmlns:a16="http://schemas.microsoft.com/office/drawing/2014/main" id="{BFCA341B-9BF8-F971-ECDA-8139899BA8F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940740" y="1189733"/>
              <a:ext cx="481950" cy="264418"/>
            </a:xfrm>
            <a:custGeom>
              <a:avLst/>
              <a:gdLst/>
              <a:ahLst/>
              <a:cxnLst/>
              <a:rect l="0" t="0" r="0" b="0"/>
              <a:pathLst>
                <a:path w="481950" h="264418">
                  <a:moveTo>
                    <a:pt x="9460" y="264417"/>
                  </a:moveTo>
                  <a:lnTo>
                    <a:pt x="9460" y="264417"/>
                  </a:lnTo>
                  <a:lnTo>
                    <a:pt x="6088" y="264417"/>
                  </a:lnTo>
                  <a:lnTo>
                    <a:pt x="5096" y="263711"/>
                  </a:lnTo>
                  <a:lnTo>
                    <a:pt x="4434" y="262535"/>
                  </a:lnTo>
                  <a:lnTo>
                    <a:pt x="3992" y="261046"/>
                  </a:lnTo>
                  <a:lnTo>
                    <a:pt x="0" y="255579"/>
                  </a:lnTo>
                  <a:lnTo>
                    <a:pt x="331" y="252175"/>
                  </a:lnTo>
                  <a:lnTo>
                    <a:pt x="6834" y="238682"/>
                  </a:lnTo>
                  <a:lnTo>
                    <a:pt x="24602" y="217972"/>
                  </a:lnTo>
                  <a:lnTo>
                    <a:pt x="56114" y="192980"/>
                  </a:lnTo>
                  <a:lnTo>
                    <a:pt x="79963" y="176928"/>
                  </a:lnTo>
                  <a:lnTo>
                    <a:pt x="106785" y="161354"/>
                  </a:lnTo>
                  <a:lnTo>
                    <a:pt x="135193" y="145215"/>
                  </a:lnTo>
                  <a:lnTo>
                    <a:pt x="165247" y="129614"/>
                  </a:lnTo>
                  <a:lnTo>
                    <a:pt x="188765" y="118427"/>
                  </a:lnTo>
                  <a:lnTo>
                    <a:pt x="213329" y="108751"/>
                  </a:lnTo>
                  <a:lnTo>
                    <a:pt x="244216" y="98741"/>
                  </a:lnTo>
                  <a:lnTo>
                    <a:pt x="274613" y="91307"/>
                  </a:lnTo>
                  <a:lnTo>
                    <a:pt x="305962" y="81265"/>
                  </a:lnTo>
                  <a:lnTo>
                    <a:pt x="334222" y="76094"/>
                  </a:lnTo>
                  <a:lnTo>
                    <a:pt x="360470" y="71191"/>
                  </a:lnTo>
                  <a:lnTo>
                    <a:pt x="391670" y="63213"/>
                  </a:lnTo>
                  <a:lnTo>
                    <a:pt x="423039" y="57654"/>
                  </a:lnTo>
                  <a:lnTo>
                    <a:pt x="448012" y="56398"/>
                  </a:lnTo>
                  <a:lnTo>
                    <a:pt x="452111" y="57299"/>
                  </a:lnTo>
                  <a:lnTo>
                    <a:pt x="454844" y="58605"/>
                  </a:lnTo>
                  <a:lnTo>
                    <a:pt x="457371" y="58770"/>
                  </a:lnTo>
                  <a:lnTo>
                    <a:pt x="462061" y="57072"/>
                  </a:lnTo>
                  <a:lnTo>
                    <a:pt x="463594" y="57043"/>
                  </a:lnTo>
                  <a:lnTo>
                    <a:pt x="464616" y="57728"/>
                  </a:lnTo>
                  <a:lnTo>
                    <a:pt x="465297" y="58891"/>
                  </a:lnTo>
                  <a:lnTo>
                    <a:pt x="465751" y="58961"/>
                  </a:lnTo>
                  <a:lnTo>
                    <a:pt x="466055" y="58302"/>
                  </a:lnTo>
                  <a:lnTo>
                    <a:pt x="466541" y="55546"/>
                  </a:lnTo>
                  <a:lnTo>
                    <a:pt x="464725" y="55169"/>
                  </a:lnTo>
                  <a:lnTo>
                    <a:pt x="463253" y="55068"/>
                  </a:lnTo>
                  <a:lnTo>
                    <a:pt x="459736" y="53075"/>
                  </a:lnTo>
                  <a:lnTo>
                    <a:pt x="428380" y="30744"/>
                  </a:lnTo>
                  <a:lnTo>
                    <a:pt x="398915" y="14725"/>
                  </a:lnTo>
                  <a:lnTo>
                    <a:pt x="384666" y="9103"/>
                  </a:lnTo>
                  <a:lnTo>
                    <a:pt x="379124" y="5062"/>
                  </a:lnTo>
                  <a:lnTo>
                    <a:pt x="374793" y="4362"/>
                  </a:lnTo>
                  <a:lnTo>
                    <a:pt x="373665" y="3558"/>
                  </a:lnTo>
                  <a:lnTo>
                    <a:pt x="372914" y="2316"/>
                  </a:lnTo>
                  <a:lnTo>
                    <a:pt x="372412" y="783"/>
                  </a:lnTo>
                  <a:lnTo>
                    <a:pt x="372078" y="467"/>
                  </a:lnTo>
                  <a:lnTo>
                    <a:pt x="371856" y="961"/>
                  </a:lnTo>
                  <a:lnTo>
                    <a:pt x="371708" y="1996"/>
                  </a:lnTo>
                  <a:lnTo>
                    <a:pt x="371608" y="1981"/>
                  </a:lnTo>
                  <a:lnTo>
                    <a:pt x="371498" y="82"/>
                  </a:lnTo>
                  <a:lnTo>
                    <a:pt x="372174" y="0"/>
                  </a:lnTo>
                  <a:lnTo>
                    <a:pt x="377203" y="2548"/>
                  </a:lnTo>
                  <a:lnTo>
                    <a:pt x="405024" y="9003"/>
                  </a:lnTo>
                  <a:lnTo>
                    <a:pt x="433815" y="16906"/>
                  </a:lnTo>
                  <a:lnTo>
                    <a:pt x="446418" y="21768"/>
                  </a:lnTo>
                  <a:lnTo>
                    <a:pt x="473425" y="39467"/>
                  </a:lnTo>
                  <a:lnTo>
                    <a:pt x="480069" y="50283"/>
                  </a:lnTo>
                  <a:lnTo>
                    <a:pt x="481949" y="53928"/>
                  </a:lnTo>
                  <a:lnTo>
                    <a:pt x="481792" y="57769"/>
                  </a:lnTo>
                  <a:lnTo>
                    <a:pt x="477853" y="65799"/>
                  </a:lnTo>
                  <a:lnTo>
                    <a:pt x="463596" y="84781"/>
                  </a:lnTo>
                  <a:lnTo>
                    <a:pt x="446197" y="115632"/>
                  </a:lnTo>
                  <a:lnTo>
                    <a:pt x="426367" y="146539"/>
                  </a:lnTo>
                  <a:lnTo>
                    <a:pt x="426393" y="149143"/>
                  </a:lnTo>
                  <a:lnTo>
                    <a:pt x="427116" y="151584"/>
                  </a:lnTo>
                  <a:lnTo>
                    <a:pt x="431682" y="156178"/>
                  </a:lnTo>
                  <a:lnTo>
                    <a:pt x="434874" y="158391"/>
                  </a:lnTo>
                  <a:lnTo>
                    <a:pt x="437708" y="159161"/>
                  </a:lnTo>
                  <a:lnTo>
                    <a:pt x="447610" y="156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8">
              <a:extLst>
                <a:ext uri="{FF2B5EF4-FFF2-40B4-BE49-F238E27FC236}">
                  <a16:creationId xmlns:a16="http://schemas.microsoft.com/office/drawing/2014/main" id="{41F601E3-FD44-1D3A-A477-027256E9D2F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899400" y="16065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8" y="0"/>
                  </a:lnTo>
                  <a:lnTo>
                    <a:pt x="5793" y="188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29">
              <a:extLst>
                <a:ext uri="{FF2B5EF4-FFF2-40B4-BE49-F238E27FC236}">
                  <a16:creationId xmlns:a16="http://schemas.microsoft.com/office/drawing/2014/main" id="{EA5125FD-651F-E7D0-C340-6ABC1D940FE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058150" y="15430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2978" y="156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30">
              <a:extLst>
                <a:ext uri="{FF2B5EF4-FFF2-40B4-BE49-F238E27FC236}">
                  <a16:creationId xmlns:a16="http://schemas.microsoft.com/office/drawing/2014/main" id="{D9C950EF-31D2-6128-5180-64B84978886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159750" y="17716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31">
              <a:extLst>
                <a:ext uri="{FF2B5EF4-FFF2-40B4-BE49-F238E27FC236}">
                  <a16:creationId xmlns:a16="http://schemas.microsoft.com/office/drawing/2014/main" id="{241EE1CD-23C5-F186-9403-200E79559DD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975600" y="18288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26105" y="690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32">
              <a:extLst>
                <a:ext uri="{FF2B5EF4-FFF2-40B4-BE49-F238E27FC236}">
                  <a16:creationId xmlns:a16="http://schemas.microsoft.com/office/drawing/2014/main" id="{CB972077-8169-7B05-DC44-7F6B188F399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588250" y="1682750"/>
              <a:ext cx="12701" cy="10936"/>
            </a:xfrm>
            <a:custGeom>
              <a:avLst/>
              <a:gdLst/>
              <a:ahLst/>
              <a:cxnLst/>
              <a:rect l="0" t="0" r="0" b="0"/>
              <a:pathLst>
                <a:path w="12701" h="10936">
                  <a:moveTo>
                    <a:pt x="12700" y="0"/>
                  </a:moveTo>
                  <a:lnTo>
                    <a:pt x="12700" y="0"/>
                  </a:lnTo>
                  <a:lnTo>
                    <a:pt x="9328" y="6742"/>
                  </a:lnTo>
                  <a:lnTo>
                    <a:pt x="7630" y="8728"/>
                  </a:lnTo>
                  <a:lnTo>
                    <a:pt x="3863" y="10935"/>
                  </a:lnTo>
                  <a:lnTo>
                    <a:pt x="2575" y="10818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33">
              <a:extLst>
                <a:ext uri="{FF2B5EF4-FFF2-40B4-BE49-F238E27FC236}">
                  <a16:creationId xmlns:a16="http://schemas.microsoft.com/office/drawing/2014/main" id="{9F564726-CD4C-7452-D3D2-B38DB0D0C20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732524" y="1422400"/>
              <a:ext cx="14477" cy="12701"/>
            </a:xfrm>
            <a:custGeom>
              <a:avLst/>
              <a:gdLst/>
              <a:ahLst/>
              <a:cxnLst/>
              <a:rect l="0" t="0" r="0" b="0"/>
              <a:pathLst>
                <a:path w="14477" h="12701">
                  <a:moveTo>
                    <a:pt x="14476" y="12700"/>
                  </a:moveTo>
                  <a:lnTo>
                    <a:pt x="14476" y="12700"/>
                  </a:lnTo>
                  <a:lnTo>
                    <a:pt x="170" y="12700"/>
                  </a:lnTo>
                  <a:lnTo>
                    <a:pt x="0" y="11994"/>
                  </a:lnTo>
                  <a:lnTo>
                    <a:pt x="5091" y="7631"/>
                  </a:lnTo>
                  <a:lnTo>
                    <a:pt x="81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34">
              <a:extLst>
                <a:ext uri="{FF2B5EF4-FFF2-40B4-BE49-F238E27FC236}">
                  <a16:creationId xmlns:a16="http://schemas.microsoft.com/office/drawing/2014/main" id="{7D9CE895-C41F-676E-B447-7CDF8268960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861300" y="15684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3372" y="15679"/>
                  </a:lnTo>
                  <a:lnTo>
                    <a:pt x="5026" y="1214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35">
              <a:extLst>
                <a:ext uri="{FF2B5EF4-FFF2-40B4-BE49-F238E27FC236}">
                  <a16:creationId xmlns:a16="http://schemas.microsoft.com/office/drawing/2014/main" id="{0CABDE31-7C63-9493-E739-53F06A29D21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607300" y="15557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0818" y="690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26">
            <a:extLst>
              <a:ext uri="{FF2B5EF4-FFF2-40B4-BE49-F238E27FC236}">
                <a16:creationId xmlns:a16="http://schemas.microsoft.com/office/drawing/2014/main" id="{37573346-23B8-0197-0178-43D00FA22BCC}"/>
              </a:ext>
            </a:extLst>
          </p:cNvPr>
          <p:cNvGrpSpPr/>
          <p:nvPr/>
        </p:nvGrpSpPr>
        <p:grpSpPr>
          <a:xfrm>
            <a:off x="3873500" y="2692426"/>
            <a:ext cx="514351" cy="412725"/>
            <a:chOff x="3873500" y="2692426"/>
            <a:chExt cx="514351" cy="412725"/>
          </a:xfrm>
        </p:grpSpPr>
        <p:sp>
          <p:nvSpPr>
            <p:cNvPr id="37" name="SMARTInkShape-136">
              <a:extLst>
                <a:ext uri="{FF2B5EF4-FFF2-40B4-BE49-F238E27FC236}">
                  <a16:creationId xmlns:a16="http://schemas.microsoft.com/office/drawing/2014/main" id="{5D9E6696-CA89-DF5A-23E7-E0F7988A753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191268" y="2901950"/>
              <a:ext cx="196583" cy="19051"/>
            </a:xfrm>
            <a:custGeom>
              <a:avLst/>
              <a:gdLst/>
              <a:ahLst/>
              <a:cxnLst/>
              <a:rect l="0" t="0" r="0" b="0"/>
              <a:pathLst>
                <a:path w="196583" h="19051">
                  <a:moveTo>
                    <a:pt x="12432" y="19050"/>
                  </a:moveTo>
                  <a:lnTo>
                    <a:pt x="12432" y="19050"/>
                  </a:lnTo>
                  <a:lnTo>
                    <a:pt x="6344" y="12961"/>
                  </a:lnTo>
                  <a:lnTo>
                    <a:pt x="0" y="12707"/>
                  </a:lnTo>
                  <a:lnTo>
                    <a:pt x="30152" y="12700"/>
                  </a:lnTo>
                  <a:lnTo>
                    <a:pt x="56409" y="11995"/>
                  </a:lnTo>
                  <a:lnTo>
                    <a:pt x="78544" y="9329"/>
                  </a:lnTo>
                  <a:lnTo>
                    <a:pt x="100612" y="7675"/>
                  </a:lnTo>
                  <a:lnTo>
                    <a:pt x="127225" y="4861"/>
                  </a:lnTo>
                  <a:lnTo>
                    <a:pt x="152229" y="960"/>
                  </a:lnTo>
                  <a:lnTo>
                    <a:pt x="183276" y="126"/>
                  </a:lnTo>
                  <a:lnTo>
                    <a:pt x="1965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37">
              <a:extLst>
                <a:ext uri="{FF2B5EF4-FFF2-40B4-BE49-F238E27FC236}">
                  <a16:creationId xmlns:a16="http://schemas.microsoft.com/office/drawing/2014/main" id="{209BB07E-96FB-DB0F-5ADD-A5E4ABD9D05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873500" y="2692426"/>
              <a:ext cx="190501" cy="114275"/>
            </a:xfrm>
            <a:custGeom>
              <a:avLst/>
              <a:gdLst/>
              <a:ahLst/>
              <a:cxnLst/>
              <a:rect l="0" t="0" r="0" b="0"/>
              <a:pathLst>
                <a:path w="190501" h="114275">
                  <a:moveTo>
                    <a:pt x="0" y="114274"/>
                  </a:moveTo>
                  <a:lnTo>
                    <a:pt x="0" y="114274"/>
                  </a:lnTo>
                  <a:lnTo>
                    <a:pt x="0" y="105436"/>
                  </a:lnTo>
                  <a:lnTo>
                    <a:pt x="20704" y="75994"/>
                  </a:lnTo>
                  <a:lnTo>
                    <a:pt x="26841" y="68333"/>
                  </a:lnTo>
                  <a:lnTo>
                    <a:pt x="44530" y="36632"/>
                  </a:lnTo>
                  <a:lnTo>
                    <a:pt x="48942" y="26828"/>
                  </a:lnTo>
                  <a:lnTo>
                    <a:pt x="50680" y="21787"/>
                  </a:lnTo>
                  <a:lnTo>
                    <a:pt x="53804" y="17195"/>
                  </a:lnTo>
                  <a:lnTo>
                    <a:pt x="54214" y="14982"/>
                  </a:lnTo>
                  <a:lnTo>
                    <a:pt x="53781" y="12802"/>
                  </a:lnTo>
                  <a:lnTo>
                    <a:pt x="52787" y="10642"/>
                  </a:lnTo>
                  <a:lnTo>
                    <a:pt x="52831" y="9203"/>
                  </a:lnTo>
                  <a:lnTo>
                    <a:pt x="53565" y="8243"/>
                  </a:lnTo>
                  <a:lnTo>
                    <a:pt x="54760" y="7604"/>
                  </a:lnTo>
                  <a:lnTo>
                    <a:pt x="55556" y="6472"/>
                  </a:lnTo>
                  <a:lnTo>
                    <a:pt x="57145" y="0"/>
                  </a:lnTo>
                  <a:lnTo>
                    <a:pt x="84296" y="22051"/>
                  </a:lnTo>
                  <a:lnTo>
                    <a:pt x="115734" y="46621"/>
                  </a:lnTo>
                  <a:lnTo>
                    <a:pt x="131334" y="59727"/>
                  </a:lnTo>
                  <a:lnTo>
                    <a:pt x="139103" y="64245"/>
                  </a:lnTo>
                  <a:lnTo>
                    <a:pt x="169695" y="84654"/>
                  </a:lnTo>
                  <a:lnTo>
                    <a:pt x="184138" y="95214"/>
                  </a:lnTo>
                  <a:lnTo>
                    <a:pt x="187518" y="95221"/>
                  </a:lnTo>
                  <a:lnTo>
                    <a:pt x="188512" y="95928"/>
                  </a:lnTo>
                  <a:lnTo>
                    <a:pt x="190500" y="1015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8">
              <a:extLst>
                <a:ext uri="{FF2B5EF4-FFF2-40B4-BE49-F238E27FC236}">
                  <a16:creationId xmlns:a16="http://schemas.microsoft.com/office/drawing/2014/main" id="{7E8ACECE-41F3-1BDF-F12C-D58F91D2E42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994150" y="2870232"/>
              <a:ext cx="93376" cy="101569"/>
            </a:xfrm>
            <a:custGeom>
              <a:avLst/>
              <a:gdLst/>
              <a:ahLst/>
              <a:cxnLst/>
              <a:rect l="0" t="0" r="0" b="0"/>
              <a:pathLst>
                <a:path w="93376" h="101569">
                  <a:moveTo>
                    <a:pt x="12700" y="44418"/>
                  </a:moveTo>
                  <a:lnTo>
                    <a:pt x="12700" y="44418"/>
                  </a:lnTo>
                  <a:lnTo>
                    <a:pt x="12700" y="34959"/>
                  </a:lnTo>
                  <a:lnTo>
                    <a:pt x="14581" y="31277"/>
                  </a:lnTo>
                  <a:lnTo>
                    <a:pt x="33954" y="10471"/>
                  </a:lnTo>
                  <a:lnTo>
                    <a:pt x="46715" y="2774"/>
                  </a:lnTo>
                  <a:lnTo>
                    <a:pt x="56846" y="214"/>
                  </a:lnTo>
                  <a:lnTo>
                    <a:pt x="65856" y="0"/>
                  </a:lnTo>
                  <a:lnTo>
                    <a:pt x="69956" y="1864"/>
                  </a:lnTo>
                  <a:lnTo>
                    <a:pt x="74130" y="4338"/>
                  </a:lnTo>
                  <a:lnTo>
                    <a:pt x="78338" y="5438"/>
                  </a:lnTo>
                  <a:lnTo>
                    <a:pt x="79742" y="7143"/>
                  </a:lnTo>
                  <a:lnTo>
                    <a:pt x="83129" y="16283"/>
                  </a:lnTo>
                  <a:lnTo>
                    <a:pt x="92437" y="30133"/>
                  </a:lnTo>
                  <a:lnTo>
                    <a:pt x="93375" y="32778"/>
                  </a:lnTo>
                  <a:lnTo>
                    <a:pt x="92535" y="39480"/>
                  </a:lnTo>
                  <a:lnTo>
                    <a:pt x="89977" y="51186"/>
                  </a:lnTo>
                  <a:lnTo>
                    <a:pt x="89619" y="55280"/>
                  </a:lnTo>
                  <a:lnTo>
                    <a:pt x="85456" y="63592"/>
                  </a:lnTo>
                  <a:lnTo>
                    <a:pt x="78903" y="71284"/>
                  </a:lnTo>
                  <a:lnTo>
                    <a:pt x="59065" y="84270"/>
                  </a:lnTo>
                  <a:lnTo>
                    <a:pt x="28382" y="97303"/>
                  </a:lnTo>
                  <a:lnTo>
                    <a:pt x="8345" y="101006"/>
                  </a:lnTo>
                  <a:lnTo>
                    <a:pt x="0" y="1015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39">
              <a:extLst>
                <a:ext uri="{FF2B5EF4-FFF2-40B4-BE49-F238E27FC236}">
                  <a16:creationId xmlns:a16="http://schemas.microsoft.com/office/drawing/2014/main" id="{70AB8943-B44E-E09E-54B7-1657AC3B194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975100" y="2819402"/>
              <a:ext cx="25400" cy="285749"/>
            </a:xfrm>
            <a:custGeom>
              <a:avLst/>
              <a:gdLst/>
              <a:ahLst/>
              <a:cxnLst/>
              <a:rect l="0" t="0" r="0" b="0"/>
              <a:pathLst>
                <a:path w="25400" h="285749">
                  <a:moveTo>
                    <a:pt x="0" y="12698"/>
                  </a:moveTo>
                  <a:lnTo>
                    <a:pt x="0" y="12698"/>
                  </a:lnTo>
                  <a:lnTo>
                    <a:pt x="6348" y="6350"/>
                  </a:lnTo>
                  <a:lnTo>
                    <a:pt x="6350" y="76"/>
                  </a:lnTo>
                  <a:lnTo>
                    <a:pt x="10008" y="14"/>
                  </a:lnTo>
                  <a:lnTo>
                    <a:pt x="8446" y="5"/>
                  </a:lnTo>
                  <a:lnTo>
                    <a:pt x="8453" y="3"/>
                  </a:lnTo>
                  <a:lnTo>
                    <a:pt x="10342" y="0"/>
                  </a:lnTo>
                  <a:lnTo>
                    <a:pt x="11128" y="1410"/>
                  </a:lnTo>
                  <a:lnTo>
                    <a:pt x="12562" y="24482"/>
                  </a:lnTo>
                  <a:lnTo>
                    <a:pt x="13365" y="52878"/>
                  </a:lnTo>
                  <a:lnTo>
                    <a:pt x="17758" y="81204"/>
                  </a:lnTo>
                  <a:lnTo>
                    <a:pt x="21533" y="103823"/>
                  </a:lnTo>
                  <a:lnTo>
                    <a:pt x="23682" y="126106"/>
                  </a:lnTo>
                  <a:lnTo>
                    <a:pt x="24891" y="152839"/>
                  </a:lnTo>
                  <a:lnTo>
                    <a:pt x="25249" y="175342"/>
                  </a:lnTo>
                  <a:lnTo>
                    <a:pt x="25355" y="204352"/>
                  </a:lnTo>
                  <a:lnTo>
                    <a:pt x="25387" y="235290"/>
                  </a:lnTo>
                  <a:lnTo>
                    <a:pt x="25396" y="261155"/>
                  </a:lnTo>
                  <a:lnTo>
                    <a:pt x="25399" y="279165"/>
                  </a:lnTo>
                  <a:lnTo>
                    <a:pt x="24694" y="281360"/>
                  </a:lnTo>
                  <a:lnTo>
                    <a:pt x="19050" y="2857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27">
            <a:extLst>
              <a:ext uri="{FF2B5EF4-FFF2-40B4-BE49-F238E27FC236}">
                <a16:creationId xmlns:a16="http://schemas.microsoft.com/office/drawing/2014/main" id="{A7F1E184-BFBB-AD34-9841-A11E338CC0B3}"/>
              </a:ext>
            </a:extLst>
          </p:cNvPr>
          <p:cNvGrpSpPr/>
          <p:nvPr/>
        </p:nvGrpSpPr>
        <p:grpSpPr>
          <a:xfrm>
            <a:off x="3854450" y="2762328"/>
            <a:ext cx="882651" cy="374573"/>
            <a:chOff x="3854450" y="2762328"/>
            <a:chExt cx="882651" cy="374573"/>
          </a:xfrm>
        </p:grpSpPr>
        <p:sp>
          <p:nvSpPr>
            <p:cNvPr id="42" name="SMARTInkShape-140">
              <a:extLst>
                <a:ext uri="{FF2B5EF4-FFF2-40B4-BE49-F238E27FC236}">
                  <a16:creationId xmlns:a16="http://schemas.microsoft.com/office/drawing/2014/main" id="{458B9277-2DA4-8E8A-6AA2-1EF068CD2D1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854450" y="3060725"/>
              <a:ext cx="882651" cy="76176"/>
            </a:xfrm>
            <a:custGeom>
              <a:avLst/>
              <a:gdLst/>
              <a:ahLst/>
              <a:cxnLst/>
              <a:rect l="0" t="0" r="0" b="0"/>
              <a:pathLst>
                <a:path w="882651" h="76176">
                  <a:moveTo>
                    <a:pt x="0" y="76175"/>
                  </a:moveTo>
                  <a:lnTo>
                    <a:pt x="0" y="76175"/>
                  </a:lnTo>
                  <a:lnTo>
                    <a:pt x="29416" y="76175"/>
                  </a:lnTo>
                  <a:lnTo>
                    <a:pt x="59561" y="71149"/>
                  </a:lnTo>
                  <a:lnTo>
                    <a:pt x="84751" y="70086"/>
                  </a:lnTo>
                  <a:lnTo>
                    <a:pt x="108994" y="66531"/>
                  </a:lnTo>
                  <a:lnTo>
                    <a:pt x="138519" y="64380"/>
                  </a:lnTo>
                  <a:lnTo>
                    <a:pt x="166239" y="60372"/>
                  </a:lnTo>
                  <a:lnTo>
                    <a:pt x="191241" y="58569"/>
                  </a:lnTo>
                  <a:lnTo>
                    <a:pt x="218346" y="57061"/>
                  </a:lnTo>
                  <a:lnTo>
                    <a:pt x="239800" y="54039"/>
                  </a:lnTo>
                  <a:lnTo>
                    <a:pt x="271116" y="51742"/>
                  </a:lnTo>
                  <a:lnTo>
                    <a:pt x="302738" y="51062"/>
                  </a:lnTo>
                  <a:lnTo>
                    <a:pt x="334449" y="47489"/>
                  </a:lnTo>
                  <a:lnTo>
                    <a:pt x="366188" y="45333"/>
                  </a:lnTo>
                  <a:lnTo>
                    <a:pt x="389234" y="44829"/>
                  </a:lnTo>
                  <a:lnTo>
                    <a:pt x="412882" y="44604"/>
                  </a:lnTo>
                  <a:lnTo>
                    <a:pt x="435151" y="44505"/>
                  </a:lnTo>
                  <a:lnTo>
                    <a:pt x="456808" y="44460"/>
                  </a:lnTo>
                  <a:lnTo>
                    <a:pt x="478193" y="43735"/>
                  </a:lnTo>
                  <a:lnTo>
                    <a:pt x="499456" y="41061"/>
                  </a:lnTo>
                  <a:lnTo>
                    <a:pt x="520666" y="39402"/>
                  </a:lnTo>
                  <a:lnTo>
                    <a:pt x="541851" y="37960"/>
                  </a:lnTo>
                  <a:lnTo>
                    <a:pt x="563026" y="34966"/>
                  </a:lnTo>
                  <a:lnTo>
                    <a:pt x="584197" y="33165"/>
                  </a:lnTo>
                  <a:lnTo>
                    <a:pt x="614068" y="30270"/>
                  </a:lnTo>
                  <a:lnTo>
                    <a:pt x="640793" y="24943"/>
                  </a:lnTo>
                  <a:lnTo>
                    <a:pt x="668466" y="20778"/>
                  </a:lnTo>
                  <a:lnTo>
                    <a:pt x="695246" y="19545"/>
                  </a:lnTo>
                  <a:lnTo>
                    <a:pt x="723257" y="15757"/>
                  </a:lnTo>
                  <a:lnTo>
                    <a:pt x="749172" y="12578"/>
                  </a:lnTo>
                  <a:lnTo>
                    <a:pt x="776556" y="7769"/>
                  </a:lnTo>
                  <a:lnTo>
                    <a:pt x="805562" y="3239"/>
                  </a:lnTo>
                  <a:lnTo>
                    <a:pt x="833057" y="405"/>
                  </a:lnTo>
                  <a:lnTo>
                    <a:pt x="858694" y="0"/>
                  </a:lnTo>
                  <a:lnTo>
                    <a:pt x="882650" y="6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41">
              <a:extLst>
                <a:ext uri="{FF2B5EF4-FFF2-40B4-BE49-F238E27FC236}">
                  <a16:creationId xmlns:a16="http://schemas.microsoft.com/office/drawing/2014/main" id="{2A444E57-87C0-E179-2291-19FB14B3B60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502150" y="2819403"/>
              <a:ext cx="94874" cy="95248"/>
            </a:xfrm>
            <a:custGeom>
              <a:avLst/>
              <a:gdLst/>
              <a:ahLst/>
              <a:cxnLst/>
              <a:rect l="0" t="0" r="0" b="0"/>
              <a:pathLst>
                <a:path w="94874" h="95248">
                  <a:moveTo>
                    <a:pt x="0" y="31747"/>
                  </a:moveTo>
                  <a:lnTo>
                    <a:pt x="0" y="31747"/>
                  </a:lnTo>
                  <a:lnTo>
                    <a:pt x="0" y="26280"/>
                  </a:lnTo>
                  <a:lnTo>
                    <a:pt x="3371" y="22288"/>
                  </a:lnTo>
                  <a:lnTo>
                    <a:pt x="6907" y="20487"/>
                  </a:lnTo>
                  <a:lnTo>
                    <a:pt x="8838" y="20007"/>
                  </a:lnTo>
                  <a:lnTo>
                    <a:pt x="10125" y="18982"/>
                  </a:lnTo>
                  <a:lnTo>
                    <a:pt x="15731" y="10292"/>
                  </a:lnTo>
                  <a:lnTo>
                    <a:pt x="24809" y="4145"/>
                  </a:lnTo>
                  <a:lnTo>
                    <a:pt x="36607" y="361"/>
                  </a:lnTo>
                  <a:lnTo>
                    <a:pt x="62005" y="0"/>
                  </a:lnTo>
                  <a:lnTo>
                    <a:pt x="77674" y="23141"/>
                  </a:lnTo>
                  <a:lnTo>
                    <a:pt x="92390" y="54303"/>
                  </a:lnTo>
                  <a:lnTo>
                    <a:pt x="94873" y="74263"/>
                  </a:lnTo>
                  <a:lnTo>
                    <a:pt x="91320" y="82628"/>
                  </a:lnTo>
                  <a:lnTo>
                    <a:pt x="84282" y="92754"/>
                  </a:lnTo>
                  <a:lnTo>
                    <a:pt x="72951" y="94508"/>
                  </a:lnTo>
                  <a:lnTo>
                    <a:pt x="47167" y="95150"/>
                  </a:lnTo>
                  <a:lnTo>
                    <a:pt x="15740" y="95241"/>
                  </a:lnTo>
                  <a:lnTo>
                    <a:pt x="9642" y="95246"/>
                  </a:lnTo>
                  <a:lnTo>
                    <a:pt x="12700" y="952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42">
              <a:extLst>
                <a:ext uri="{FF2B5EF4-FFF2-40B4-BE49-F238E27FC236}">
                  <a16:creationId xmlns:a16="http://schemas.microsoft.com/office/drawing/2014/main" id="{66C86FA0-9F7C-D21B-50D3-92C11C951DC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514850" y="2762328"/>
              <a:ext cx="31751" cy="279323"/>
            </a:xfrm>
            <a:custGeom>
              <a:avLst/>
              <a:gdLst/>
              <a:ahLst/>
              <a:cxnLst/>
              <a:rect l="0" t="0" r="0" b="0"/>
              <a:pathLst>
                <a:path w="31751" h="279323">
                  <a:moveTo>
                    <a:pt x="0" y="12622"/>
                  </a:moveTo>
                  <a:lnTo>
                    <a:pt x="0" y="12622"/>
                  </a:lnTo>
                  <a:lnTo>
                    <a:pt x="0" y="9251"/>
                  </a:lnTo>
                  <a:lnTo>
                    <a:pt x="705" y="8258"/>
                  </a:lnTo>
                  <a:lnTo>
                    <a:pt x="1882" y="7596"/>
                  </a:lnTo>
                  <a:lnTo>
                    <a:pt x="6273" y="6295"/>
                  </a:lnTo>
                  <a:lnTo>
                    <a:pt x="6350" y="0"/>
                  </a:lnTo>
                  <a:lnTo>
                    <a:pt x="6350" y="24348"/>
                  </a:lnTo>
                  <a:lnTo>
                    <a:pt x="6350" y="50825"/>
                  </a:lnTo>
                  <a:lnTo>
                    <a:pt x="9721" y="74271"/>
                  </a:lnTo>
                  <a:lnTo>
                    <a:pt x="11817" y="101365"/>
                  </a:lnTo>
                  <a:lnTo>
                    <a:pt x="16184" y="131987"/>
                  </a:lnTo>
                  <a:lnTo>
                    <a:pt x="13598" y="162181"/>
                  </a:lnTo>
                  <a:lnTo>
                    <a:pt x="12965" y="189580"/>
                  </a:lnTo>
                  <a:lnTo>
                    <a:pt x="12752" y="217380"/>
                  </a:lnTo>
                  <a:lnTo>
                    <a:pt x="17075" y="245188"/>
                  </a:lnTo>
                  <a:lnTo>
                    <a:pt x="19876" y="261055"/>
                  </a:lnTo>
                  <a:lnTo>
                    <a:pt x="31750" y="279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28">
            <a:extLst>
              <a:ext uri="{FF2B5EF4-FFF2-40B4-BE49-F238E27FC236}">
                <a16:creationId xmlns:a16="http://schemas.microsoft.com/office/drawing/2014/main" id="{4C854A2A-B803-88E4-8876-2418E255C642}"/>
              </a:ext>
            </a:extLst>
          </p:cNvPr>
          <p:cNvGrpSpPr/>
          <p:nvPr/>
        </p:nvGrpSpPr>
        <p:grpSpPr>
          <a:xfrm>
            <a:off x="4057838" y="3277247"/>
            <a:ext cx="285563" cy="380354"/>
            <a:chOff x="4057838" y="3277247"/>
            <a:chExt cx="285563" cy="380354"/>
          </a:xfrm>
        </p:grpSpPr>
        <p:sp>
          <p:nvSpPr>
            <p:cNvPr id="46" name="SMARTInkShape-143">
              <a:extLst>
                <a:ext uri="{FF2B5EF4-FFF2-40B4-BE49-F238E27FC236}">
                  <a16:creationId xmlns:a16="http://schemas.microsoft.com/office/drawing/2014/main" id="{4F8E5329-951C-B6B5-EA98-7897E364103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191883" y="3359182"/>
              <a:ext cx="151518" cy="96186"/>
            </a:xfrm>
            <a:custGeom>
              <a:avLst/>
              <a:gdLst/>
              <a:ahLst/>
              <a:cxnLst/>
              <a:rect l="0" t="0" r="0" b="0"/>
              <a:pathLst>
                <a:path w="151518" h="96186">
                  <a:moveTo>
                    <a:pt x="5467" y="88868"/>
                  </a:moveTo>
                  <a:lnTo>
                    <a:pt x="5467" y="88868"/>
                  </a:lnTo>
                  <a:lnTo>
                    <a:pt x="5467" y="95610"/>
                  </a:lnTo>
                  <a:lnTo>
                    <a:pt x="4762" y="96185"/>
                  </a:lnTo>
                  <a:lnTo>
                    <a:pt x="3586" y="95157"/>
                  </a:lnTo>
                  <a:lnTo>
                    <a:pt x="2096" y="93061"/>
                  </a:lnTo>
                  <a:lnTo>
                    <a:pt x="1103" y="92369"/>
                  </a:lnTo>
                  <a:lnTo>
                    <a:pt x="441" y="92613"/>
                  </a:lnTo>
                  <a:lnTo>
                    <a:pt x="0" y="93481"/>
                  </a:lnTo>
                  <a:lnTo>
                    <a:pt x="411" y="93355"/>
                  </a:lnTo>
                  <a:lnTo>
                    <a:pt x="4662" y="89598"/>
                  </a:lnTo>
                  <a:lnTo>
                    <a:pt x="5229" y="85714"/>
                  </a:lnTo>
                  <a:lnTo>
                    <a:pt x="19251" y="69124"/>
                  </a:lnTo>
                  <a:lnTo>
                    <a:pt x="35654" y="46886"/>
                  </a:lnTo>
                  <a:lnTo>
                    <a:pt x="49127" y="19467"/>
                  </a:lnTo>
                  <a:lnTo>
                    <a:pt x="49916" y="77"/>
                  </a:lnTo>
                  <a:lnTo>
                    <a:pt x="53288" y="0"/>
                  </a:lnTo>
                  <a:lnTo>
                    <a:pt x="65818" y="10114"/>
                  </a:lnTo>
                  <a:lnTo>
                    <a:pt x="90935" y="38346"/>
                  </a:lnTo>
                  <a:lnTo>
                    <a:pt x="120705" y="62803"/>
                  </a:lnTo>
                  <a:lnTo>
                    <a:pt x="133514" y="71803"/>
                  </a:lnTo>
                  <a:lnTo>
                    <a:pt x="136461" y="77991"/>
                  </a:lnTo>
                  <a:lnTo>
                    <a:pt x="137246" y="81617"/>
                  </a:lnTo>
                  <a:lnTo>
                    <a:pt x="138475" y="84034"/>
                  </a:lnTo>
                  <a:lnTo>
                    <a:pt x="140000" y="85645"/>
                  </a:lnTo>
                  <a:lnTo>
                    <a:pt x="144147" y="88231"/>
                  </a:lnTo>
                  <a:lnTo>
                    <a:pt x="151517" y="888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44">
              <a:extLst>
                <a:ext uri="{FF2B5EF4-FFF2-40B4-BE49-F238E27FC236}">
                  <a16:creationId xmlns:a16="http://schemas.microsoft.com/office/drawing/2014/main" id="{91FC2A93-2832-A6F8-5F08-BE5700473AB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286250" y="3501783"/>
              <a:ext cx="55554" cy="66918"/>
            </a:xfrm>
            <a:custGeom>
              <a:avLst/>
              <a:gdLst/>
              <a:ahLst/>
              <a:cxnLst/>
              <a:rect l="0" t="0" r="0" b="0"/>
              <a:pathLst>
                <a:path w="55554" h="66918">
                  <a:moveTo>
                    <a:pt x="6350" y="22467"/>
                  </a:moveTo>
                  <a:lnTo>
                    <a:pt x="6350" y="22467"/>
                  </a:lnTo>
                  <a:lnTo>
                    <a:pt x="6350" y="19096"/>
                  </a:lnTo>
                  <a:lnTo>
                    <a:pt x="10113" y="15560"/>
                  </a:lnTo>
                  <a:lnTo>
                    <a:pt x="23648" y="6166"/>
                  </a:lnTo>
                  <a:lnTo>
                    <a:pt x="46079" y="0"/>
                  </a:lnTo>
                  <a:lnTo>
                    <a:pt x="51759" y="1428"/>
                  </a:lnTo>
                  <a:lnTo>
                    <a:pt x="53556" y="4208"/>
                  </a:lnTo>
                  <a:lnTo>
                    <a:pt x="55553" y="12940"/>
                  </a:lnTo>
                  <a:lnTo>
                    <a:pt x="54558" y="21996"/>
                  </a:lnTo>
                  <a:lnTo>
                    <a:pt x="51765" y="30018"/>
                  </a:lnTo>
                  <a:lnTo>
                    <a:pt x="48171" y="35936"/>
                  </a:lnTo>
                  <a:lnTo>
                    <a:pt x="26099" y="52716"/>
                  </a:lnTo>
                  <a:lnTo>
                    <a:pt x="0" y="66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45">
              <a:extLst>
                <a:ext uri="{FF2B5EF4-FFF2-40B4-BE49-F238E27FC236}">
                  <a16:creationId xmlns:a16="http://schemas.microsoft.com/office/drawing/2014/main" id="{7DB7326C-B912-C3CE-7D5C-6CAEBFE2C67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279900" y="3473450"/>
              <a:ext cx="6351" cy="184151"/>
            </a:xfrm>
            <a:custGeom>
              <a:avLst/>
              <a:gdLst/>
              <a:ahLst/>
              <a:cxnLst/>
              <a:rect l="0" t="0" r="0" b="0"/>
              <a:pathLst>
                <a:path w="6351" h="184151">
                  <a:moveTo>
                    <a:pt x="6350" y="0"/>
                  </a:moveTo>
                  <a:lnTo>
                    <a:pt x="6350" y="0"/>
                  </a:lnTo>
                  <a:lnTo>
                    <a:pt x="6350" y="26515"/>
                  </a:lnTo>
                  <a:lnTo>
                    <a:pt x="6350" y="51522"/>
                  </a:lnTo>
                  <a:lnTo>
                    <a:pt x="2979" y="81274"/>
                  </a:lnTo>
                  <a:lnTo>
                    <a:pt x="4247" y="109841"/>
                  </a:lnTo>
                  <a:lnTo>
                    <a:pt x="1572" y="135870"/>
                  </a:lnTo>
                  <a:lnTo>
                    <a:pt x="310" y="164343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46">
              <a:extLst>
                <a:ext uri="{FF2B5EF4-FFF2-40B4-BE49-F238E27FC236}">
                  <a16:creationId xmlns:a16="http://schemas.microsoft.com/office/drawing/2014/main" id="{7DE41795-5720-97F2-F155-BE1F692DC31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057838" y="3277247"/>
              <a:ext cx="215713" cy="195718"/>
            </a:xfrm>
            <a:custGeom>
              <a:avLst/>
              <a:gdLst/>
              <a:ahLst/>
              <a:cxnLst/>
              <a:rect l="0" t="0" r="0" b="0"/>
              <a:pathLst>
                <a:path w="215713" h="195718">
                  <a:moveTo>
                    <a:pt x="25212" y="107303"/>
                  </a:moveTo>
                  <a:lnTo>
                    <a:pt x="25212" y="107303"/>
                  </a:lnTo>
                  <a:lnTo>
                    <a:pt x="31300" y="107303"/>
                  </a:lnTo>
                  <a:lnTo>
                    <a:pt x="31484" y="103932"/>
                  </a:lnTo>
                  <a:lnTo>
                    <a:pt x="32216" y="102939"/>
                  </a:lnTo>
                  <a:lnTo>
                    <a:pt x="43800" y="96763"/>
                  </a:lnTo>
                  <a:lnTo>
                    <a:pt x="67066" y="94887"/>
                  </a:lnTo>
                  <a:lnTo>
                    <a:pt x="80103" y="98059"/>
                  </a:lnTo>
                  <a:lnTo>
                    <a:pt x="86767" y="103429"/>
                  </a:lnTo>
                  <a:lnTo>
                    <a:pt x="96795" y="118376"/>
                  </a:lnTo>
                  <a:lnTo>
                    <a:pt x="100804" y="149169"/>
                  </a:lnTo>
                  <a:lnTo>
                    <a:pt x="100436" y="159071"/>
                  </a:lnTo>
                  <a:lnTo>
                    <a:pt x="92539" y="181235"/>
                  </a:lnTo>
                  <a:lnTo>
                    <a:pt x="83581" y="194564"/>
                  </a:lnTo>
                  <a:lnTo>
                    <a:pt x="75981" y="195717"/>
                  </a:lnTo>
                  <a:lnTo>
                    <a:pt x="64792" y="192688"/>
                  </a:lnTo>
                  <a:lnTo>
                    <a:pt x="48370" y="184638"/>
                  </a:lnTo>
                  <a:lnTo>
                    <a:pt x="30683" y="169533"/>
                  </a:lnTo>
                  <a:lnTo>
                    <a:pt x="10679" y="138921"/>
                  </a:lnTo>
                  <a:lnTo>
                    <a:pt x="4642" y="131233"/>
                  </a:lnTo>
                  <a:lnTo>
                    <a:pt x="1958" y="125465"/>
                  </a:lnTo>
                  <a:lnTo>
                    <a:pt x="0" y="102806"/>
                  </a:lnTo>
                  <a:lnTo>
                    <a:pt x="5296" y="75550"/>
                  </a:lnTo>
                  <a:lnTo>
                    <a:pt x="11421" y="68261"/>
                  </a:lnTo>
                  <a:lnTo>
                    <a:pt x="42081" y="42886"/>
                  </a:lnTo>
                  <a:lnTo>
                    <a:pt x="68500" y="32751"/>
                  </a:lnTo>
                  <a:lnTo>
                    <a:pt x="98596" y="19774"/>
                  </a:lnTo>
                  <a:lnTo>
                    <a:pt x="125977" y="12459"/>
                  </a:lnTo>
                  <a:lnTo>
                    <a:pt x="153772" y="7038"/>
                  </a:lnTo>
                  <a:lnTo>
                    <a:pt x="184167" y="853"/>
                  </a:lnTo>
                  <a:lnTo>
                    <a:pt x="195342" y="725"/>
                  </a:lnTo>
                  <a:lnTo>
                    <a:pt x="204895" y="3209"/>
                  </a:lnTo>
                  <a:lnTo>
                    <a:pt x="206384" y="2629"/>
                  </a:lnTo>
                  <a:lnTo>
                    <a:pt x="208774" y="0"/>
                  </a:lnTo>
                  <a:lnTo>
                    <a:pt x="210982" y="1522"/>
                  </a:lnTo>
                  <a:lnTo>
                    <a:pt x="212559" y="2916"/>
                  </a:lnTo>
                  <a:lnTo>
                    <a:pt x="215712" y="120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29">
            <a:extLst>
              <a:ext uri="{FF2B5EF4-FFF2-40B4-BE49-F238E27FC236}">
                <a16:creationId xmlns:a16="http://schemas.microsoft.com/office/drawing/2014/main" id="{EDB459D9-7B62-2EB5-4313-7DDEE7862726}"/>
              </a:ext>
            </a:extLst>
          </p:cNvPr>
          <p:cNvGrpSpPr/>
          <p:nvPr/>
        </p:nvGrpSpPr>
        <p:grpSpPr>
          <a:xfrm>
            <a:off x="4953037" y="2819501"/>
            <a:ext cx="856614" cy="253900"/>
            <a:chOff x="4953037" y="2819501"/>
            <a:chExt cx="856614" cy="253900"/>
          </a:xfrm>
        </p:grpSpPr>
        <p:sp>
          <p:nvSpPr>
            <p:cNvPr id="51" name="SMARTInkShape-147">
              <a:extLst>
                <a:ext uri="{FF2B5EF4-FFF2-40B4-BE49-F238E27FC236}">
                  <a16:creationId xmlns:a16="http://schemas.microsoft.com/office/drawing/2014/main" id="{3A190829-B610-FA33-31A4-028204775AC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704221" y="2819501"/>
              <a:ext cx="105430" cy="237976"/>
            </a:xfrm>
            <a:custGeom>
              <a:avLst/>
              <a:gdLst/>
              <a:ahLst/>
              <a:cxnLst/>
              <a:rect l="0" t="0" r="0" b="0"/>
              <a:pathLst>
                <a:path w="105430" h="237976">
                  <a:moveTo>
                    <a:pt x="86979" y="12599"/>
                  </a:moveTo>
                  <a:lnTo>
                    <a:pt x="86979" y="12599"/>
                  </a:lnTo>
                  <a:lnTo>
                    <a:pt x="92755" y="7529"/>
                  </a:lnTo>
                  <a:lnTo>
                    <a:pt x="105429" y="238"/>
                  </a:lnTo>
                  <a:lnTo>
                    <a:pt x="102480" y="0"/>
                  </a:lnTo>
                  <a:lnTo>
                    <a:pt x="89388" y="5694"/>
                  </a:lnTo>
                  <a:lnTo>
                    <a:pt x="78877" y="12117"/>
                  </a:lnTo>
                  <a:lnTo>
                    <a:pt x="70913" y="21557"/>
                  </a:lnTo>
                  <a:lnTo>
                    <a:pt x="64317" y="31397"/>
                  </a:lnTo>
                  <a:lnTo>
                    <a:pt x="44448" y="52617"/>
                  </a:lnTo>
                  <a:lnTo>
                    <a:pt x="28480" y="82702"/>
                  </a:lnTo>
                  <a:lnTo>
                    <a:pt x="15999" y="107899"/>
                  </a:lnTo>
                  <a:lnTo>
                    <a:pt x="11218" y="128097"/>
                  </a:lnTo>
                  <a:lnTo>
                    <a:pt x="4560" y="157828"/>
                  </a:lnTo>
                  <a:lnTo>
                    <a:pt x="0" y="179337"/>
                  </a:lnTo>
                  <a:lnTo>
                    <a:pt x="530" y="203584"/>
                  </a:lnTo>
                  <a:lnTo>
                    <a:pt x="4107" y="218837"/>
                  </a:lnTo>
                  <a:lnTo>
                    <a:pt x="10401" y="230320"/>
                  </a:lnTo>
                  <a:lnTo>
                    <a:pt x="14760" y="233946"/>
                  </a:lnTo>
                  <a:lnTo>
                    <a:pt x="25248" y="237975"/>
                  </a:lnTo>
                  <a:lnTo>
                    <a:pt x="36965" y="237885"/>
                  </a:lnTo>
                  <a:lnTo>
                    <a:pt x="48522" y="234787"/>
                  </a:lnTo>
                  <a:lnTo>
                    <a:pt x="69322" y="219419"/>
                  </a:lnTo>
                  <a:lnTo>
                    <a:pt x="98155" y="188474"/>
                  </a:lnTo>
                  <a:lnTo>
                    <a:pt x="102528" y="176843"/>
                  </a:lnTo>
                  <a:lnTo>
                    <a:pt x="103768" y="165324"/>
                  </a:lnTo>
                  <a:lnTo>
                    <a:pt x="101966" y="155501"/>
                  </a:lnTo>
                  <a:lnTo>
                    <a:pt x="98383" y="151611"/>
                  </a:lnTo>
                  <a:lnTo>
                    <a:pt x="86872" y="145408"/>
                  </a:lnTo>
                  <a:lnTo>
                    <a:pt x="72350" y="144062"/>
                  </a:lnTo>
                  <a:lnTo>
                    <a:pt x="43402" y="148947"/>
                  </a:lnTo>
                  <a:lnTo>
                    <a:pt x="15428" y="162934"/>
                  </a:lnTo>
                  <a:lnTo>
                    <a:pt x="9788" y="167138"/>
                  </a:lnTo>
                  <a:lnTo>
                    <a:pt x="4429" y="177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48">
              <a:extLst>
                <a:ext uri="{FF2B5EF4-FFF2-40B4-BE49-F238E27FC236}">
                  <a16:creationId xmlns:a16="http://schemas.microsoft.com/office/drawing/2014/main" id="{A280AF11-E757-016D-B363-0EE7F10200B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468682" y="2876624"/>
              <a:ext cx="106619" cy="151877"/>
            </a:xfrm>
            <a:custGeom>
              <a:avLst/>
              <a:gdLst/>
              <a:ahLst/>
              <a:cxnLst/>
              <a:rect l="0" t="0" r="0" b="0"/>
              <a:pathLst>
                <a:path w="106619" h="151877">
                  <a:moveTo>
                    <a:pt x="87568" y="63426"/>
                  </a:moveTo>
                  <a:lnTo>
                    <a:pt x="87568" y="63426"/>
                  </a:lnTo>
                  <a:lnTo>
                    <a:pt x="90939" y="60055"/>
                  </a:lnTo>
                  <a:lnTo>
                    <a:pt x="92594" y="56519"/>
                  </a:lnTo>
                  <a:lnTo>
                    <a:pt x="93912" y="35645"/>
                  </a:lnTo>
                  <a:lnTo>
                    <a:pt x="93918" y="23186"/>
                  </a:lnTo>
                  <a:lnTo>
                    <a:pt x="92036" y="18966"/>
                  </a:lnTo>
                  <a:lnTo>
                    <a:pt x="89554" y="14738"/>
                  </a:lnTo>
                  <a:lnTo>
                    <a:pt x="87450" y="8391"/>
                  </a:lnTo>
                  <a:lnTo>
                    <a:pt x="82179" y="1180"/>
                  </a:lnTo>
                  <a:lnTo>
                    <a:pt x="68340" y="0"/>
                  </a:lnTo>
                  <a:lnTo>
                    <a:pt x="58744" y="653"/>
                  </a:lnTo>
                  <a:lnTo>
                    <a:pt x="31970" y="8767"/>
                  </a:lnTo>
                  <a:lnTo>
                    <a:pt x="22172" y="14674"/>
                  </a:lnTo>
                  <a:lnTo>
                    <a:pt x="15464" y="22708"/>
                  </a:lnTo>
                  <a:lnTo>
                    <a:pt x="3162" y="51217"/>
                  </a:lnTo>
                  <a:lnTo>
                    <a:pt x="0" y="63180"/>
                  </a:lnTo>
                  <a:lnTo>
                    <a:pt x="2434" y="77934"/>
                  </a:lnTo>
                  <a:lnTo>
                    <a:pt x="10994" y="92341"/>
                  </a:lnTo>
                  <a:lnTo>
                    <a:pt x="18493" y="97444"/>
                  </a:lnTo>
                  <a:lnTo>
                    <a:pt x="22468" y="98804"/>
                  </a:lnTo>
                  <a:lnTo>
                    <a:pt x="30647" y="98435"/>
                  </a:lnTo>
                  <a:lnTo>
                    <a:pt x="47396" y="92449"/>
                  </a:lnTo>
                  <a:lnTo>
                    <a:pt x="60064" y="83157"/>
                  </a:lnTo>
                  <a:lnTo>
                    <a:pt x="64761" y="77370"/>
                  </a:lnTo>
                  <a:lnTo>
                    <a:pt x="79909" y="48410"/>
                  </a:lnTo>
                  <a:lnTo>
                    <a:pt x="90733" y="33519"/>
                  </a:lnTo>
                  <a:lnTo>
                    <a:pt x="93901" y="25368"/>
                  </a:lnTo>
                  <a:lnTo>
                    <a:pt x="97285" y="25339"/>
                  </a:lnTo>
                  <a:lnTo>
                    <a:pt x="98279" y="26040"/>
                  </a:lnTo>
                  <a:lnTo>
                    <a:pt x="98941" y="27213"/>
                  </a:lnTo>
                  <a:lnTo>
                    <a:pt x="100006" y="34166"/>
                  </a:lnTo>
                  <a:lnTo>
                    <a:pt x="100265" y="62724"/>
                  </a:lnTo>
                  <a:lnTo>
                    <a:pt x="100268" y="93529"/>
                  </a:lnTo>
                  <a:lnTo>
                    <a:pt x="100268" y="125242"/>
                  </a:lnTo>
                  <a:lnTo>
                    <a:pt x="100268" y="147202"/>
                  </a:lnTo>
                  <a:lnTo>
                    <a:pt x="100973" y="148910"/>
                  </a:lnTo>
                  <a:lnTo>
                    <a:pt x="102150" y="150049"/>
                  </a:lnTo>
                  <a:lnTo>
                    <a:pt x="105736" y="151876"/>
                  </a:lnTo>
                  <a:lnTo>
                    <a:pt x="106029" y="151320"/>
                  </a:lnTo>
                  <a:lnTo>
                    <a:pt x="106618" y="145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49">
              <a:extLst>
                <a:ext uri="{FF2B5EF4-FFF2-40B4-BE49-F238E27FC236}">
                  <a16:creationId xmlns:a16="http://schemas.microsoft.com/office/drawing/2014/main" id="{F3FA37DE-29AB-2FCA-D412-8F908711D29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384800" y="3009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2979" y="15679"/>
                  </a:lnTo>
                  <a:lnTo>
                    <a:pt x="1324" y="121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50">
              <a:extLst>
                <a:ext uri="{FF2B5EF4-FFF2-40B4-BE49-F238E27FC236}">
                  <a16:creationId xmlns:a16="http://schemas.microsoft.com/office/drawing/2014/main" id="{577C8976-7F72-CD1C-354B-452C1EBAC53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270500" y="2882923"/>
              <a:ext cx="12701" cy="184128"/>
            </a:xfrm>
            <a:custGeom>
              <a:avLst/>
              <a:gdLst/>
              <a:ahLst/>
              <a:cxnLst/>
              <a:rect l="0" t="0" r="0" b="0"/>
              <a:pathLst>
                <a:path w="12701" h="184128">
                  <a:moveTo>
                    <a:pt x="0" y="6327"/>
                  </a:moveTo>
                  <a:lnTo>
                    <a:pt x="0" y="6327"/>
                  </a:lnTo>
                  <a:lnTo>
                    <a:pt x="6089" y="238"/>
                  </a:lnTo>
                  <a:lnTo>
                    <a:pt x="11793" y="0"/>
                  </a:lnTo>
                  <a:lnTo>
                    <a:pt x="12620" y="27769"/>
                  </a:lnTo>
                  <a:lnTo>
                    <a:pt x="8320" y="56345"/>
                  </a:lnTo>
                  <a:lnTo>
                    <a:pt x="6739" y="86136"/>
                  </a:lnTo>
                  <a:lnTo>
                    <a:pt x="6465" y="115346"/>
                  </a:lnTo>
                  <a:lnTo>
                    <a:pt x="6373" y="143337"/>
                  </a:lnTo>
                  <a:lnTo>
                    <a:pt x="7061" y="165095"/>
                  </a:lnTo>
                  <a:lnTo>
                    <a:pt x="12700" y="1841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51">
              <a:extLst>
                <a:ext uri="{FF2B5EF4-FFF2-40B4-BE49-F238E27FC236}">
                  <a16:creationId xmlns:a16="http://schemas.microsoft.com/office/drawing/2014/main" id="{ED93FD43-CF5F-F68D-90E1-6680B3ED2B2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953037" y="2895600"/>
              <a:ext cx="145936" cy="177801"/>
            </a:xfrm>
            <a:custGeom>
              <a:avLst/>
              <a:gdLst/>
              <a:ahLst/>
              <a:cxnLst/>
              <a:rect l="0" t="0" r="0" b="0"/>
              <a:pathLst>
                <a:path w="145936" h="177801">
                  <a:moveTo>
                    <a:pt x="120613" y="12700"/>
                  </a:moveTo>
                  <a:lnTo>
                    <a:pt x="120613" y="12700"/>
                  </a:lnTo>
                  <a:lnTo>
                    <a:pt x="123984" y="9329"/>
                  </a:lnTo>
                  <a:lnTo>
                    <a:pt x="127520" y="7674"/>
                  </a:lnTo>
                  <a:lnTo>
                    <a:pt x="135539" y="6611"/>
                  </a:lnTo>
                  <a:lnTo>
                    <a:pt x="136914" y="5819"/>
                  </a:lnTo>
                  <a:lnTo>
                    <a:pt x="137831" y="4585"/>
                  </a:lnTo>
                  <a:lnTo>
                    <a:pt x="139631" y="79"/>
                  </a:lnTo>
                  <a:lnTo>
                    <a:pt x="145935" y="0"/>
                  </a:lnTo>
                  <a:lnTo>
                    <a:pt x="142619" y="6742"/>
                  </a:lnTo>
                  <a:lnTo>
                    <a:pt x="125744" y="20957"/>
                  </a:lnTo>
                  <a:lnTo>
                    <a:pt x="95266" y="42990"/>
                  </a:lnTo>
                  <a:lnTo>
                    <a:pt x="64620" y="59910"/>
                  </a:lnTo>
                  <a:lnTo>
                    <a:pt x="34192" y="79653"/>
                  </a:lnTo>
                  <a:lnTo>
                    <a:pt x="3180" y="94393"/>
                  </a:lnTo>
                  <a:lnTo>
                    <a:pt x="0" y="95240"/>
                  </a:lnTo>
                  <a:lnTo>
                    <a:pt x="3345" y="95247"/>
                  </a:lnTo>
                  <a:lnTo>
                    <a:pt x="16572" y="101025"/>
                  </a:lnTo>
                  <a:lnTo>
                    <a:pt x="44928" y="115644"/>
                  </a:lnTo>
                  <a:lnTo>
                    <a:pt x="74279" y="134164"/>
                  </a:lnTo>
                  <a:lnTo>
                    <a:pt x="105370" y="152025"/>
                  </a:lnTo>
                  <a:lnTo>
                    <a:pt x="132420" y="169237"/>
                  </a:lnTo>
                  <a:lnTo>
                    <a:pt x="134834" y="169975"/>
                  </a:lnTo>
                  <a:lnTo>
                    <a:pt x="136443" y="171172"/>
                  </a:lnTo>
                  <a:lnTo>
                    <a:pt x="139663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152">
            <a:extLst>
              <a:ext uri="{FF2B5EF4-FFF2-40B4-BE49-F238E27FC236}">
                <a16:creationId xmlns:a16="http://schemas.microsoft.com/office/drawing/2014/main" id="{608DF844-BF94-2D08-741C-093A4179CB6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29284" y="2927634"/>
            <a:ext cx="201950" cy="266417"/>
          </a:xfrm>
          <a:custGeom>
            <a:avLst/>
            <a:gdLst/>
            <a:ahLst/>
            <a:cxnLst/>
            <a:rect l="0" t="0" r="0" b="0"/>
            <a:pathLst>
              <a:path w="201950" h="266417">
                <a:moveTo>
                  <a:pt x="183866" y="12416"/>
                </a:moveTo>
                <a:lnTo>
                  <a:pt x="183866" y="12416"/>
                </a:lnTo>
                <a:lnTo>
                  <a:pt x="187237" y="12416"/>
                </a:lnTo>
                <a:lnTo>
                  <a:pt x="188230" y="11710"/>
                </a:lnTo>
                <a:lnTo>
                  <a:pt x="188892" y="10535"/>
                </a:lnTo>
                <a:lnTo>
                  <a:pt x="189333" y="9045"/>
                </a:lnTo>
                <a:lnTo>
                  <a:pt x="190333" y="8052"/>
                </a:lnTo>
                <a:lnTo>
                  <a:pt x="193326" y="6949"/>
                </a:lnTo>
                <a:lnTo>
                  <a:pt x="194405" y="5949"/>
                </a:lnTo>
                <a:lnTo>
                  <a:pt x="195606" y="2957"/>
                </a:lnTo>
                <a:lnTo>
                  <a:pt x="196631" y="1876"/>
                </a:lnTo>
                <a:lnTo>
                  <a:pt x="201949" y="0"/>
                </a:lnTo>
                <a:lnTo>
                  <a:pt x="199259" y="3171"/>
                </a:lnTo>
                <a:lnTo>
                  <a:pt x="174317" y="19500"/>
                </a:lnTo>
                <a:lnTo>
                  <a:pt x="144901" y="39324"/>
                </a:lnTo>
                <a:lnTo>
                  <a:pt x="117653" y="59580"/>
                </a:lnTo>
                <a:lnTo>
                  <a:pt x="98193" y="76034"/>
                </a:lnTo>
                <a:lnTo>
                  <a:pt x="95001" y="80228"/>
                </a:lnTo>
                <a:lnTo>
                  <a:pt x="66033" y="100089"/>
                </a:lnTo>
                <a:lnTo>
                  <a:pt x="37351" y="120483"/>
                </a:lnTo>
                <a:lnTo>
                  <a:pt x="8919" y="137797"/>
                </a:lnTo>
                <a:lnTo>
                  <a:pt x="7968" y="139042"/>
                </a:lnTo>
                <a:lnTo>
                  <a:pt x="6911" y="142307"/>
                </a:lnTo>
                <a:lnTo>
                  <a:pt x="5924" y="143460"/>
                </a:lnTo>
                <a:lnTo>
                  <a:pt x="0" y="145676"/>
                </a:lnTo>
                <a:lnTo>
                  <a:pt x="27339" y="160509"/>
                </a:lnTo>
                <a:lnTo>
                  <a:pt x="56453" y="179902"/>
                </a:lnTo>
                <a:lnTo>
                  <a:pt x="83187" y="200835"/>
                </a:lnTo>
                <a:lnTo>
                  <a:pt x="112256" y="221971"/>
                </a:lnTo>
                <a:lnTo>
                  <a:pt x="135498" y="240459"/>
                </a:lnTo>
                <a:lnTo>
                  <a:pt x="143970" y="251526"/>
                </a:lnTo>
                <a:lnTo>
                  <a:pt x="149389" y="257928"/>
                </a:lnTo>
                <a:lnTo>
                  <a:pt x="152116" y="26641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31">
            <a:extLst>
              <a:ext uri="{FF2B5EF4-FFF2-40B4-BE49-F238E27FC236}">
                <a16:creationId xmlns:a16="http://schemas.microsoft.com/office/drawing/2014/main" id="{93DEADD5-FE23-4244-D4D1-F54044336B03}"/>
              </a:ext>
            </a:extLst>
          </p:cNvPr>
          <p:cNvGrpSpPr/>
          <p:nvPr/>
        </p:nvGrpSpPr>
        <p:grpSpPr>
          <a:xfrm>
            <a:off x="2578109" y="2876811"/>
            <a:ext cx="622214" cy="243049"/>
            <a:chOff x="2578109" y="2876811"/>
            <a:chExt cx="622214" cy="243049"/>
          </a:xfrm>
        </p:grpSpPr>
        <p:sp>
          <p:nvSpPr>
            <p:cNvPr id="58" name="SMARTInkShape-153">
              <a:extLst>
                <a:ext uri="{FF2B5EF4-FFF2-40B4-BE49-F238E27FC236}">
                  <a16:creationId xmlns:a16="http://schemas.microsoft.com/office/drawing/2014/main" id="{0C89FF5E-E348-64E6-AC92-A5E05AEFA35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092450" y="2876811"/>
              <a:ext cx="107873" cy="238685"/>
            </a:xfrm>
            <a:custGeom>
              <a:avLst/>
              <a:gdLst/>
              <a:ahLst/>
              <a:cxnLst/>
              <a:rect l="0" t="0" r="0" b="0"/>
              <a:pathLst>
                <a:path w="107873" h="238685">
                  <a:moveTo>
                    <a:pt x="101600" y="6089"/>
                  </a:moveTo>
                  <a:lnTo>
                    <a:pt x="101600" y="6089"/>
                  </a:lnTo>
                  <a:lnTo>
                    <a:pt x="104971" y="6089"/>
                  </a:lnTo>
                  <a:lnTo>
                    <a:pt x="105964" y="5383"/>
                  </a:lnTo>
                  <a:lnTo>
                    <a:pt x="106625" y="4208"/>
                  </a:lnTo>
                  <a:lnTo>
                    <a:pt x="107872" y="0"/>
                  </a:lnTo>
                  <a:lnTo>
                    <a:pt x="76917" y="25748"/>
                  </a:lnTo>
                  <a:lnTo>
                    <a:pt x="65594" y="38020"/>
                  </a:lnTo>
                  <a:lnTo>
                    <a:pt x="48706" y="64921"/>
                  </a:lnTo>
                  <a:lnTo>
                    <a:pt x="31129" y="93998"/>
                  </a:lnTo>
                  <a:lnTo>
                    <a:pt x="16366" y="125289"/>
                  </a:lnTo>
                  <a:lnTo>
                    <a:pt x="7808" y="154927"/>
                  </a:lnTo>
                  <a:lnTo>
                    <a:pt x="3411" y="178757"/>
                  </a:lnTo>
                  <a:lnTo>
                    <a:pt x="4382" y="204789"/>
                  </a:lnTo>
                  <a:lnTo>
                    <a:pt x="9138" y="220264"/>
                  </a:lnTo>
                  <a:lnTo>
                    <a:pt x="18387" y="232688"/>
                  </a:lnTo>
                  <a:lnTo>
                    <a:pt x="27927" y="237328"/>
                  </a:lnTo>
                  <a:lnTo>
                    <a:pt x="39223" y="238684"/>
                  </a:lnTo>
                  <a:lnTo>
                    <a:pt x="61840" y="233806"/>
                  </a:lnTo>
                  <a:lnTo>
                    <a:pt x="80105" y="226048"/>
                  </a:lnTo>
                  <a:lnTo>
                    <a:pt x="86873" y="216267"/>
                  </a:lnTo>
                  <a:lnTo>
                    <a:pt x="92768" y="196775"/>
                  </a:lnTo>
                  <a:lnTo>
                    <a:pt x="94923" y="166275"/>
                  </a:lnTo>
                  <a:lnTo>
                    <a:pt x="95104" y="158892"/>
                  </a:lnTo>
                  <a:lnTo>
                    <a:pt x="93742" y="155935"/>
                  </a:lnTo>
                  <a:lnTo>
                    <a:pt x="88465" y="150769"/>
                  </a:lnTo>
                  <a:lnTo>
                    <a:pt x="74189" y="143894"/>
                  </a:lnTo>
                  <a:lnTo>
                    <a:pt x="56555" y="140759"/>
                  </a:lnTo>
                  <a:lnTo>
                    <a:pt x="37924" y="143201"/>
                  </a:lnTo>
                  <a:lnTo>
                    <a:pt x="25740" y="148393"/>
                  </a:lnTo>
                  <a:lnTo>
                    <a:pt x="7280" y="160833"/>
                  </a:lnTo>
                  <a:lnTo>
                    <a:pt x="0" y="171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54">
              <a:extLst>
                <a:ext uri="{FF2B5EF4-FFF2-40B4-BE49-F238E27FC236}">
                  <a16:creationId xmlns:a16="http://schemas.microsoft.com/office/drawing/2014/main" id="{F11390DA-35F5-4F11-1676-BC8E29AD9CF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877933" y="2902320"/>
              <a:ext cx="106568" cy="217540"/>
            </a:xfrm>
            <a:custGeom>
              <a:avLst/>
              <a:gdLst/>
              <a:ahLst/>
              <a:cxnLst/>
              <a:rect l="0" t="0" r="0" b="0"/>
              <a:pathLst>
                <a:path w="106568" h="217540">
                  <a:moveTo>
                    <a:pt x="81167" y="63130"/>
                  </a:moveTo>
                  <a:lnTo>
                    <a:pt x="81167" y="63130"/>
                  </a:lnTo>
                  <a:lnTo>
                    <a:pt x="81167" y="59759"/>
                  </a:lnTo>
                  <a:lnTo>
                    <a:pt x="83048" y="56223"/>
                  </a:lnTo>
                  <a:lnTo>
                    <a:pt x="92907" y="45063"/>
                  </a:lnTo>
                  <a:lnTo>
                    <a:pt x="92521" y="44030"/>
                  </a:lnTo>
                  <a:lnTo>
                    <a:pt x="89314" y="39205"/>
                  </a:lnTo>
                  <a:lnTo>
                    <a:pt x="87872" y="31253"/>
                  </a:lnTo>
                  <a:lnTo>
                    <a:pt x="87587" y="26259"/>
                  </a:lnTo>
                  <a:lnTo>
                    <a:pt x="78803" y="20203"/>
                  </a:lnTo>
                  <a:lnTo>
                    <a:pt x="71971" y="10135"/>
                  </a:lnTo>
                  <a:lnTo>
                    <a:pt x="57840" y="877"/>
                  </a:lnTo>
                  <a:lnTo>
                    <a:pt x="49639" y="0"/>
                  </a:lnTo>
                  <a:lnTo>
                    <a:pt x="20500" y="13968"/>
                  </a:lnTo>
                  <a:lnTo>
                    <a:pt x="13517" y="22230"/>
                  </a:lnTo>
                  <a:lnTo>
                    <a:pt x="1729" y="49486"/>
                  </a:lnTo>
                  <a:lnTo>
                    <a:pt x="0" y="56596"/>
                  </a:lnTo>
                  <a:lnTo>
                    <a:pt x="3960" y="77048"/>
                  </a:lnTo>
                  <a:lnTo>
                    <a:pt x="13580" y="104369"/>
                  </a:lnTo>
                  <a:lnTo>
                    <a:pt x="19613" y="111562"/>
                  </a:lnTo>
                  <a:lnTo>
                    <a:pt x="26293" y="116406"/>
                  </a:lnTo>
                  <a:lnTo>
                    <a:pt x="31614" y="118558"/>
                  </a:lnTo>
                  <a:lnTo>
                    <a:pt x="34726" y="117721"/>
                  </a:lnTo>
                  <a:lnTo>
                    <a:pt x="47204" y="109194"/>
                  </a:lnTo>
                  <a:lnTo>
                    <a:pt x="64286" y="77768"/>
                  </a:lnTo>
                  <a:lnTo>
                    <a:pt x="73416" y="57320"/>
                  </a:lnTo>
                  <a:lnTo>
                    <a:pt x="92351" y="39170"/>
                  </a:lnTo>
                  <a:lnTo>
                    <a:pt x="92857" y="39396"/>
                  </a:lnTo>
                  <a:lnTo>
                    <a:pt x="93418" y="41528"/>
                  </a:lnTo>
                  <a:lnTo>
                    <a:pt x="91786" y="44827"/>
                  </a:lnTo>
                  <a:lnTo>
                    <a:pt x="90363" y="46695"/>
                  </a:lnTo>
                  <a:lnTo>
                    <a:pt x="87767" y="75342"/>
                  </a:lnTo>
                  <a:lnTo>
                    <a:pt x="87566" y="106177"/>
                  </a:lnTo>
                  <a:lnTo>
                    <a:pt x="86826" y="135229"/>
                  </a:lnTo>
                  <a:lnTo>
                    <a:pt x="83158" y="162025"/>
                  </a:lnTo>
                  <a:lnTo>
                    <a:pt x="81560" y="190719"/>
                  </a:lnTo>
                  <a:lnTo>
                    <a:pt x="82047" y="198859"/>
                  </a:lnTo>
                  <a:lnTo>
                    <a:pt x="86288" y="210669"/>
                  </a:lnTo>
                  <a:lnTo>
                    <a:pt x="90029" y="216427"/>
                  </a:lnTo>
                  <a:lnTo>
                    <a:pt x="92719" y="217539"/>
                  </a:lnTo>
                  <a:lnTo>
                    <a:pt x="106567" y="2155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55">
              <a:extLst>
                <a:ext uri="{FF2B5EF4-FFF2-40B4-BE49-F238E27FC236}">
                  <a16:creationId xmlns:a16="http://schemas.microsoft.com/office/drawing/2014/main" id="{B24A23CF-0293-AFA0-D772-C5EC79234A8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838450" y="30416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56">
              <a:extLst>
                <a:ext uri="{FF2B5EF4-FFF2-40B4-BE49-F238E27FC236}">
                  <a16:creationId xmlns:a16="http://schemas.microsoft.com/office/drawing/2014/main" id="{961E3E77-CCCD-3AA8-1B6E-ED3EFE923A0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743200" y="2921362"/>
              <a:ext cx="19051" cy="196489"/>
            </a:xfrm>
            <a:custGeom>
              <a:avLst/>
              <a:gdLst/>
              <a:ahLst/>
              <a:cxnLst/>
              <a:rect l="0" t="0" r="0" b="0"/>
              <a:pathLst>
                <a:path w="19051" h="196489">
                  <a:moveTo>
                    <a:pt x="0" y="18688"/>
                  </a:moveTo>
                  <a:lnTo>
                    <a:pt x="0" y="18688"/>
                  </a:lnTo>
                  <a:lnTo>
                    <a:pt x="10125" y="7857"/>
                  </a:lnTo>
                  <a:lnTo>
                    <a:pt x="12600" y="0"/>
                  </a:lnTo>
                  <a:lnTo>
                    <a:pt x="12696" y="28214"/>
                  </a:lnTo>
                  <a:lnTo>
                    <a:pt x="14581" y="53261"/>
                  </a:lnTo>
                  <a:lnTo>
                    <a:pt x="17725" y="83024"/>
                  </a:lnTo>
                  <a:lnTo>
                    <a:pt x="18788" y="114573"/>
                  </a:lnTo>
                  <a:lnTo>
                    <a:pt x="18998" y="144533"/>
                  </a:lnTo>
                  <a:lnTo>
                    <a:pt x="19040" y="173865"/>
                  </a:lnTo>
                  <a:lnTo>
                    <a:pt x="19050" y="196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57">
              <a:extLst>
                <a:ext uri="{FF2B5EF4-FFF2-40B4-BE49-F238E27FC236}">
                  <a16:creationId xmlns:a16="http://schemas.microsoft.com/office/drawing/2014/main" id="{FCDE011F-3639-960C-E95E-2C3625FF557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578109" y="3035300"/>
              <a:ext cx="133342" cy="12701"/>
            </a:xfrm>
            <a:custGeom>
              <a:avLst/>
              <a:gdLst/>
              <a:ahLst/>
              <a:cxnLst/>
              <a:rect l="0" t="0" r="0" b="0"/>
              <a:pathLst>
                <a:path w="133342" h="12701">
                  <a:moveTo>
                    <a:pt x="12691" y="0"/>
                  </a:moveTo>
                  <a:lnTo>
                    <a:pt x="12691" y="0"/>
                  </a:lnTo>
                  <a:lnTo>
                    <a:pt x="3853" y="0"/>
                  </a:lnTo>
                  <a:lnTo>
                    <a:pt x="2566" y="706"/>
                  </a:lnTo>
                  <a:lnTo>
                    <a:pt x="1708" y="1881"/>
                  </a:lnTo>
                  <a:lnTo>
                    <a:pt x="0" y="6327"/>
                  </a:lnTo>
                  <a:lnTo>
                    <a:pt x="27603" y="6349"/>
                  </a:lnTo>
                  <a:lnTo>
                    <a:pt x="58979" y="6350"/>
                  </a:lnTo>
                  <a:lnTo>
                    <a:pt x="87984" y="6350"/>
                  </a:lnTo>
                  <a:lnTo>
                    <a:pt x="103204" y="8231"/>
                  </a:lnTo>
                  <a:lnTo>
                    <a:pt x="133341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32">
            <a:extLst>
              <a:ext uri="{FF2B5EF4-FFF2-40B4-BE49-F238E27FC236}">
                <a16:creationId xmlns:a16="http://schemas.microsoft.com/office/drawing/2014/main" id="{BB4FF289-0EC0-B09D-784A-84213874780A}"/>
              </a:ext>
            </a:extLst>
          </p:cNvPr>
          <p:cNvGrpSpPr/>
          <p:nvPr/>
        </p:nvGrpSpPr>
        <p:grpSpPr>
          <a:xfrm>
            <a:off x="2032000" y="2790667"/>
            <a:ext cx="150769" cy="390684"/>
            <a:chOff x="2032000" y="2790667"/>
            <a:chExt cx="150769" cy="390684"/>
          </a:xfrm>
        </p:grpSpPr>
        <p:sp>
          <p:nvSpPr>
            <p:cNvPr id="64" name="SMARTInkShape-158">
              <a:extLst>
                <a:ext uri="{FF2B5EF4-FFF2-40B4-BE49-F238E27FC236}">
                  <a16:creationId xmlns:a16="http://schemas.microsoft.com/office/drawing/2014/main" id="{DC0FCF73-D931-50C8-1EA8-B64E80DFAC9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032000" y="2790667"/>
              <a:ext cx="150769" cy="133667"/>
            </a:xfrm>
            <a:custGeom>
              <a:avLst/>
              <a:gdLst/>
              <a:ahLst/>
              <a:cxnLst/>
              <a:rect l="0" t="0" r="0" b="0"/>
              <a:pathLst>
                <a:path w="150769" h="133667">
                  <a:moveTo>
                    <a:pt x="0" y="98583"/>
                  </a:moveTo>
                  <a:lnTo>
                    <a:pt x="0" y="98583"/>
                  </a:lnTo>
                  <a:lnTo>
                    <a:pt x="705" y="69348"/>
                  </a:lnTo>
                  <a:lnTo>
                    <a:pt x="11537" y="41151"/>
                  </a:lnTo>
                  <a:lnTo>
                    <a:pt x="30038" y="18391"/>
                  </a:lnTo>
                  <a:lnTo>
                    <a:pt x="49195" y="8892"/>
                  </a:lnTo>
                  <a:lnTo>
                    <a:pt x="68524" y="2183"/>
                  </a:lnTo>
                  <a:lnTo>
                    <a:pt x="71082" y="450"/>
                  </a:lnTo>
                  <a:lnTo>
                    <a:pt x="74200" y="0"/>
                  </a:lnTo>
                  <a:lnTo>
                    <a:pt x="96798" y="6126"/>
                  </a:lnTo>
                  <a:lnTo>
                    <a:pt x="106757" y="13746"/>
                  </a:lnTo>
                  <a:lnTo>
                    <a:pt x="128960" y="42674"/>
                  </a:lnTo>
                  <a:lnTo>
                    <a:pt x="146892" y="71979"/>
                  </a:lnTo>
                  <a:lnTo>
                    <a:pt x="149952" y="81820"/>
                  </a:lnTo>
                  <a:lnTo>
                    <a:pt x="150768" y="87408"/>
                  </a:lnTo>
                  <a:lnTo>
                    <a:pt x="147912" y="97379"/>
                  </a:lnTo>
                  <a:lnTo>
                    <a:pt x="141233" y="106514"/>
                  </a:lnTo>
                  <a:lnTo>
                    <a:pt x="117037" y="124775"/>
                  </a:lnTo>
                  <a:lnTo>
                    <a:pt x="86543" y="131483"/>
                  </a:lnTo>
                  <a:lnTo>
                    <a:pt x="70214" y="133666"/>
                  </a:lnTo>
                  <a:lnTo>
                    <a:pt x="43304" y="131634"/>
                  </a:lnTo>
                  <a:lnTo>
                    <a:pt x="12700" y="130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59">
              <a:extLst>
                <a:ext uri="{FF2B5EF4-FFF2-40B4-BE49-F238E27FC236}">
                  <a16:creationId xmlns:a16="http://schemas.microsoft.com/office/drawing/2014/main" id="{9A34C415-D471-7BE0-7B41-4B8401E6748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044700" y="2838559"/>
              <a:ext cx="19051" cy="342792"/>
            </a:xfrm>
            <a:custGeom>
              <a:avLst/>
              <a:gdLst/>
              <a:ahLst/>
              <a:cxnLst/>
              <a:rect l="0" t="0" r="0" b="0"/>
              <a:pathLst>
                <a:path w="19051" h="342792">
                  <a:moveTo>
                    <a:pt x="0" y="25291"/>
                  </a:moveTo>
                  <a:lnTo>
                    <a:pt x="0" y="25291"/>
                  </a:lnTo>
                  <a:lnTo>
                    <a:pt x="16301" y="8284"/>
                  </a:lnTo>
                  <a:lnTo>
                    <a:pt x="18688" y="1136"/>
                  </a:lnTo>
                  <a:lnTo>
                    <a:pt x="18103" y="721"/>
                  </a:lnTo>
                  <a:lnTo>
                    <a:pt x="13551" y="0"/>
                  </a:lnTo>
                  <a:lnTo>
                    <a:pt x="16323" y="3294"/>
                  </a:lnTo>
                  <a:lnTo>
                    <a:pt x="18691" y="31601"/>
                  </a:lnTo>
                  <a:lnTo>
                    <a:pt x="18979" y="60404"/>
                  </a:lnTo>
                  <a:lnTo>
                    <a:pt x="19029" y="84927"/>
                  </a:lnTo>
                  <a:lnTo>
                    <a:pt x="19044" y="113438"/>
                  </a:lnTo>
                  <a:lnTo>
                    <a:pt x="19048" y="140857"/>
                  </a:lnTo>
                  <a:lnTo>
                    <a:pt x="19050" y="166856"/>
                  </a:lnTo>
                  <a:lnTo>
                    <a:pt x="15679" y="192433"/>
                  </a:lnTo>
                  <a:lnTo>
                    <a:pt x="13583" y="217885"/>
                  </a:lnTo>
                  <a:lnTo>
                    <a:pt x="13092" y="238594"/>
                  </a:lnTo>
                  <a:lnTo>
                    <a:pt x="12874" y="261204"/>
                  </a:lnTo>
                  <a:lnTo>
                    <a:pt x="12778" y="283012"/>
                  </a:lnTo>
                  <a:lnTo>
                    <a:pt x="12723" y="311751"/>
                  </a:lnTo>
                  <a:lnTo>
                    <a:pt x="19050" y="342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SMARTInkShape-160">
            <a:extLst>
              <a:ext uri="{FF2B5EF4-FFF2-40B4-BE49-F238E27FC236}">
                <a16:creationId xmlns:a16="http://schemas.microsoft.com/office/drawing/2014/main" id="{C74BE283-D4B2-9674-6231-2F46BD67BE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8188" y="2631766"/>
            <a:ext cx="189113" cy="903758"/>
          </a:xfrm>
          <a:custGeom>
            <a:avLst/>
            <a:gdLst/>
            <a:ahLst/>
            <a:cxnLst/>
            <a:rect l="0" t="0" r="0" b="0"/>
            <a:pathLst>
              <a:path w="189113" h="903758">
                <a:moveTo>
                  <a:pt x="189112" y="9834"/>
                </a:moveTo>
                <a:lnTo>
                  <a:pt x="189112" y="9834"/>
                </a:lnTo>
                <a:lnTo>
                  <a:pt x="189112" y="375"/>
                </a:lnTo>
                <a:lnTo>
                  <a:pt x="188407" y="0"/>
                </a:lnTo>
                <a:lnTo>
                  <a:pt x="187231" y="456"/>
                </a:lnTo>
                <a:lnTo>
                  <a:pt x="161116" y="25137"/>
                </a:lnTo>
                <a:lnTo>
                  <a:pt x="142869" y="52107"/>
                </a:lnTo>
                <a:lnTo>
                  <a:pt x="124792" y="80373"/>
                </a:lnTo>
                <a:lnTo>
                  <a:pt x="106175" y="111525"/>
                </a:lnTo>
                <a:lnTo>
                  <a:pt x="89553" y="140223"/>
                </a:lnTo>
                <a:lnTo>
                  <a:pt x="76906" y="164728"/>
                </a:lnTo>
                <a:lnTo>
                  <a:pt x="64223" y="189862"/>
                </a:lnTo>
                <a:lnTo>
                  <a:pt x="51527" y="215184"/>
                </a:lnTo>
                <a:lnTo>
                  <a:pt x="42199" y="243931"/>
                </a:lnTo>
                <a:lnTo>
                  <a:pt x="31596" y="274792"/>
                </a:lnTo>
                <a:lnTo>
                  <a:pt x="23620" y="297632"/>
                </a:lnTo>
                <a:lnTo>
                  <a:pt x="16077" y="321894"/>
                </a:lnTo>
                <a:lnTo>
                  <a:pt x="10372" y="346789"/>
                </a:lnTo>
                <a:lnTo>
                  <a:pt x="7367" y="370082"/>
                </a:lnTo>
                <a:lnTo>
                  <a:pt x="5325" y="392900"/>
                </a:lnTo>
                <a:lnTo>
                  <a:pt x="2066" y="417152"/>
                </a:lnTo>
                <a:lnTo>
                  <a:pt x="147" y="442042"/>
                </a:lnTo>
                <a:lnTo>
                  <a:pt x="0" y="467215"/>
                </a:lnTo>
                <a:lnTo>
                  <a:pt x="2286" y="492515"/>
                </a:lnTo>
                <a:lnTo>
                  <a:pt x="3773" y="517870"/>
                </a:lnTo>
                <a:lnTo>
                  <a:pt x="5139" y="543250"/>
                </a:lnTo>
                <a:lnTo>
                  <a:pt x="8098" y="568641"/>
                </a:lnTo>
                <a:lnTo>
                  <a:pt x="11765" y="594037"/>
                </a:lnTo>
                <a:lnTo>
                  <a:pt x="16453" y="618729"/>
                </a:lnTo>
                <a:lnTo>
                  <a:pt x="23239" y="641464"/>
                </a:lnTo>
                <a:lnTo>
                  <a:pt x="30959" y="663327"/>
                </a:lnTo>
                <a:lnTo>
                  <a:pt x="39094" y="684803"/>
                </a:lnTo>
                <a:lnTo>
                  <a:pt x="51607" y="716022"/>
                </a:lnTo>
                <a:lnTo>
                  <a:pt x="64252" y="743459"/>
                </a:lnTo>
                <a:lnTo>
                  <a:pt x="76230" y="768757"/>
                </a:lnTo>
                <a:lnTo>
                  <a:pt x="85972" y="789973"/>
                </a:lnTo>
                <a:lnTo>
                  <a:pt x="103749" y="816104"/>
                </a:lnTo>
                <a:lnTo>
                  <a:pt x="113960" y="833399"/>
                </a:lnTo>
                <a:lnTo>
                  <a:pt x="138404" y="863709"/>
                </a:lnTo>
                <a:lnTo>
                  <a:pt x="170047" y="892638"/>
                </a:lnTo>
                <a:lnTo>
                  <a:pt x="180224" y="901974"/>
                </a:lnTo>
                <a:lnTo>
                  <a:pt x="184691" y="903757"/>
                </a:lnTo>
                <a:lnTo>
                  <a:pt x="186165" y="903527"/>
                </a:lnTo>
                <a:lnTo>
                  <a:pt x="187147" y="902668"/>
                </a:lnTo>
                <a:lnTo>
                  <a:pt x="188724" y="899591"/>
                </a:lnTo>
                <a:lnTo>
                  <a:pt x="188148" y="899339"/>
                </a:lnTo>
                <a:lnTo>
                  <a:pt x="176412" y="89883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Shape-161">
            <a:extLst>
              <a:ext uri="{FF2B5EF4-FFF2-40B4-BE49-F238E27FC236}">
                <a16:creationId xmlns:a16="http://schemas.microsoft.com/office/drawing/2014/main" id="{B795CEFF-3DCF-6ED1-6FAC-256CD55A931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48350" y="2527300"/>
            <a:ext cx="193442" cy="869951"/>
          </a:xfrm>
          <a:custGeom>
            <a:avLst/>
            <a:gdLst/>
            <a:ahLst/>
            <a:cxnLst/>
            <a:rect l="0" t="0" r="0" b="0"/>
            <a:pathLst>
              <a:path w="193442" h="869951">
                <a:moveTo>
                  <a:pt x="50800" y="0"/>
                </a:moveTo>
                <a:lnTo>
                  <a:pt x="50800" y="0"/>
                </a:lnTo>
                <a:lnTo>
                  <a:pt x="56268" y="5467"/>
                </a:lnTo>
                <a:lnTo>
                  <a:pt x="57682" y="11245"/>
                </a:lnTo>
                <a:lnTo>
                  <a:pt x="68672" y="34892"/>
                </a:lnTo>
                <a:lnTo>
                  <a:pt x="79222" y="60041"/>
                </a:lnTo>
                <a:lnTo>
                  <a:pt x="93548" y="88217"/>
                </a:lnTo>
                <a:lnTo>
                  <a:pt x="103380" y="117536"/>
                </a:lnTo>
                <a:lnTo>
                  <a:pt x="117187" y="146846"/>
                </a:lnTo>
                <a:lnTo>
                  <a:pt x="129345" y="175057"/>
                </a:lnTo>
                <a:lnTo>
                  <a:pt x="141178" y="206464"/>
                </a:lnTo>
                <a:lnTo>
                  <a:pt x="146942" y="230050"/>
                </a:lnTo>
                <a:lnTo>
                  <a:pt x="153738" y="254645"/>
                </a:lnTo>
                <a:lnTo>
                  <a:pt x="160755" y="279687"/>
                </a:lnTo>
                <a:lnTo>
                  <a:pt x="166227" y="304927"/>
                </a:lnTo>
                <a:lnTo>
                  <a:pt x="172892" y="332138"/>
                </a:lnTo>
                <a:lnTo>
                  <a:pt x="179851" y="359989"/>
                </a:lnTo>
                <a:lnTo>
                  <a:pt x="185297" y="386479"/>
                </a:lnTo>
                <a:lnTo>
                  <a:pt x="188188" y="412363"/>
                </a:lnTo>
                <a:lnTo>
                  <a:pt x="190178" y="437272"/>
                </a:lnTo>
                <a:lnTo>
                  <a:pt x="193413" y="460103"/>
                </a:lnTo>
                <a:lnTo>
                  <a:pt x="193441" y="483890"/>
                </a:lnTo>
                <a:lnTo>
                  <a:pt x="191807" y="507868"/>
                </a:lnTo>
                <a:lnTo>
                  <a:pt x="191081" y="530284"/>
                </a:lnTo>
                <a:lnTo>
                  <a:pt x="188877" y="552006"/>
                </a:lnTo>
                <a:lnTo>
                  <a:pt x="185545" y="573419"/>
                </a:lnTo>
                <a:lnTo>
                  <a:pt x="181713" y="594696"/>
                </a:lnTo>
                <a:lnTo>
                  <a:pt x="177659" y="615911"/>
                </a:lnTo>
                <a:lnTo>
                  <a:pt x="169526" y="645807"/>
                </a:lnTo>
                <a:lnTo>
                  <a:pt x="160062" y="672539"/>
                </a:lnTo>
                <a:lnTo>
                  <a:pt x="149025" y="698334"/>
                </a:lnTo>
                <a:lnTo>
                  <a:pt x="129704" y="728963"/>
                </a:lnTo>
                <a:lnTo>
                  <a:pt x="112300" y="755396"/>
                </a:lnTo>
                <a:lnTo>
                  <a:pt x="93392" y="781000"/>
                </a:lnTo>
                <a:lnTo>
                  <a:pt x="66914" y="809135"/>
                </a:lnTo>
                <a:lnTo>
                  <a:pt x="35710" y="840557"/>
                </a:lnTo>
                <a:lnTo>
                  <a:pt x="4653" y="865558"/>
                </a:lnTo>
                <a:lnTo>
                  <a:pt x="0" y="8699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35">
            <a:extLst>
              <a:ext uri="{FF2B5EF4-FFF2-40B4-BE49-F238E27FC236}">
                <a16:creationId xmlns:a16="http://schemas.microsoft.com/office/drawing/2014/main" id="{78B87C29-268A-288B-D72E-6A4F16E2A3E7}"/>
              </a:ext>
            </a:extLst>
          </p:cNvPr>
          <p:cNvGrpSpPr/>
          <p:nvPr/>
        </p:nvGrpSpPr>
        <p:grpSpPr>
          <a:xfrm>
            <a:off x="6375400" y="2839445"/>
            <a:ext cx="882651" cy="245185"/>
            <a:chOff x="6375400" y="2839445"/>
            <a:chExt cx="882651" cy="245185"/>
          </a:xfrm>
        </p:grpSpPr>
        <p:sp>
          <p:nvSpPr>
            <p:cNvPr id="69" name="SMARTInkShape-162">
              <a:extLst>
                <a:ext uri="{FF2B5EF4-FFF2-40B4-BE49-F238E27FC236}">
                  <a16:creationId xmlns:a16="http://schemas.microsoft.com/office/drawing/2014/main" id="{E10AAAB4-9658-D09B-C321-A9C1DEE4CEC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131128" y="2839445"/>
              <a:ext cx="126923" cy="75206"/>
            </a:xfrm>
            <a:custGeom>
              <a:avLst/>
              <a:gdLst/>
              <a:ahLst/>
              <a:cxnLst/>
              <a:rect l="0" t="0" r="0" b="0"/>
              <a:pathLst>
                <a:path w="126923" h="75206">
                  <a:moveTo>
                    <a:pt x="6272" y="75205"/>
                  </a:moveTo>
                  <a:lnTo>
                    <a:pt x="6272" y="75205"/>
                  </a:lnTo>
                  <a:lnTo>
                    <a:pt x="804" y="75205"/>
                  </a:lnTo>
                  <a:lnTo>
                    <a:pt x="510" y="74500"/>
                  </a:lnTo>
                  <a:lnTo>
                    <a:pt x="0" y="69738"/>
                  </a:lnTo>
                  <a:lnTo>
                    <a:pt x="10462" y="57625"/>
                  </a:lnTo>
                  <a:lnTo>
                    <a:pt x="12688" y="51730"/>
                  </a:lnTo>
                  <a:lnTo>
                    <a:pt x="21377" y="41313"/>
                  </a:lnTo>
                  <a:lnTo>
                    <a:pt x="52515" y="20759"/>
                  </a:lnTo>
                  <a:lnTo>
                    <a:pt x="81869" y="8228"/>
                  </a:lnTo>
                  <a:lnTo>
                    <a:pt x="108918" y="0"/>
                  </a:lnTo>
                  <a:lnTo>
                    <a:pt x="126922" y="53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63">
              <a:extLst>
                <a:ext uri="{FF2B5EF4-FFF2-40B4-BE49-F238E27FC236}">
                  <a16:creationId xmlns:a16="http://schemas.microsoft.com/office/drawing/2014/main" id="{5B8AC387-9DDE-9C67-1680-33F926B816B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124700" y="2921339"/>
              <a:ext cx="113881" cy="133707"/>
            </a:xfrm>
            <a:custGeom>
              <a:avLst/>
              <a:gdLst/>
              <a:ahLst/>
              <a:cxnLst/>
              <a:rect l="0" t="0" r="0" b="0"/>
              <a:pathLst>
                <a:path w="113881" h="133707">
                  <a:moveTo>
                    <a:pt x="0" y="12361"/>
                  </a:moveTo>
                  <a:lnTo>
                    <a:pt x="0" y="12361"/>
                  </a:lnTo>
                  <a:lnTo>
                    <a:pt x="5776" y="7292"/>
                  </a:lnTo>
                  <a:lnTo>
                    <a:pt x="18449" y="0"/>
                  </a:lnTo>
                  <a:lnTo>
                    <a:pt x="13862" y="9161"/>
                  </a:lnTo>
                  <a:lnTo>
                    <a:pt x="10159" y="13997"/>
                  </a:lnTo>
                  <a:lnTo>
                    <a:pt x="7478" y="27427"/>
                  </a:lnTo>
                  <a:lnTo>
                    <a:pt x="6684" y="38070"/>
                  </a:lnTo>
                  <a:lnTo>
                    <a:pt x="9820" y="49063"/>
                  </a:lnTo>
                  <a:lnTo>
                    <a:pt x="11485" y="51645"/>
                  </a:lnTo>
                  <a:lnTo>
                    <a:pt x="15217" y="54515"/>
                  </a:lnTo>
                  <a:lnTo>
                    <a:pt x="28432" y="56358"/>
                  </a:lnTo>
                  <a:lnTo>
                    <a:pt x="41193" y="55971"/>
                  </a:lnTo>
                  <a:lnTo>
                    <a:pt x="65992" y="51759"/>
                  </a:lnTo>
                  <a:lnTo>
                    <a:pt x="95317" y="50632"/>
                  </a:lnTo>
                  <a:lnTo>
                    <a:pt x="101864" y="50537"/>
                  </a:lnTo>
                  <a:lnTo>
                    <a:pt x="107127" y="52376"/>
                  </a:lnTo>
                  <a:lnTo>
                    <a:pt x="109517" y="53855"/>
                  </a:lnTo>
                  <a:lnTo>
                    <a:pt x="111112" y="55545"/>
                  </a:lnTo>
                  <a:lnTo>
                    <a:pt x="112883" y="59306"/>
                  </a:lnTo>
                  <a:lnTo>
                    <a:pt x="113880" y="72132"/>
                  </a:lnTo>
                  <a:lnTo>
                    <a:pt x="107434" y="92709"/>
                  </a:lnTo>
                  <a:lnTo>
                    <a:pt x="92614" y="114806"/>
                  </a:lnTo>
                  <a:lnTo>
                    <a:pt x="76098" y="130879"/>
                  </a:lnTo>
                  <a:lnTo>
                    <a:pt x="71899" y="133706"/>
                  </a:lnTo>
                  <a:lnTo>
                    <a:pt x="44450" y="133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64">
              <a:extLst>
                <a:ext uri="{FF2B5EF4-FFF2-40B4-BE49-F238E27FC236}">
                  <a16:creationId xmlns:a16="http://schemas.microsoft.com/office/drawing/2014/main" id="{83DB1071-CA76-E564-F8FC-2C848914EBA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915975" y="2914735"/>
              <a:ext cx="100776" cy="158666"/>
            </a:xfrm>
            <a:custGeom>
              <a:avLst/>
              <a:gdLst/>
              <a:ahLst/>
              <a:cxnLst/>
              <a:rect l="0" t="0" r="0" b="0"/>
              <a:pathLst>
                <a:path w="100776" h="158666">
                  <a:moveTo>
                    <a:pt x="100775" y="25315"/>
                  </a:moveTo>
                  <a:lnTo>
                    <a:pt x="100775" y="25315"/>
                  </a:lnTo>
                  <a:lnTo>
                    <a:pt x="100775" y="13575"/>
                  </a:lnTo>
                  <a:lnTo>
                    <a:pt x="94034" y="9528"/>
                  </a:lnTo>
                  <a:lnTo>
                    <a:pt x="81951" y="4813"/>
                  </a:lnTo>
                  <a:lnTo>
                    <a:pt x="77592" y="2092"/>
                  </a:lnTo>
                  <a:lnTo>
                    <a:pt x="71171" y="560"/>
                  </a:lnTo>
                  <a:lnTo>
                    <a:pt x="53821" y="0"/>
                  </a:lnTo>
                  <a:lnTo>
                    <a:pt x="44393" y="3716"/>
                  </a:lnTo>
                  <a:lnTo>
                    <a:pt x="23473" y="20970"/>
                  </a:lnTo>
                  <a:lnTo>
                    <a:pt x="5438" y="43350"/>
                  </a:lnTo>
                  <a:lnTo>
                    <a:pt x="1959" y="50499"/>
                  </a:lnTo>
                  <a:lnTo>
                    <a:pt x="0" y="65232"/>
                  </a:lnTo>
                  <a:lnTo>
                    <a:pt x="3304" y="76923"/>
                  </a:lnTo>
                  <a:lnTo>
                    <a:pt x="6161" y="83003"/>
                  </a:lnTo>
                  <a:lnTo>
                    <a:pt x="14979" y="91641"/>
                  </a:lnTo>
                  <a:lnTo>
                    <a:pt x="28082" y="98590"/>
                  </a:lnTo>
                  <a:lnTo>
                    <a:pt x="31145" y="99565"/>
                  </a:lnTo>
                  <a:lnTo>
                    <a:pt x="38314" y="98767"/>
                  </a:lnTo>
                  <a:lnTo>
                    <a:pt x="54414" y="92505"/>
                  </a:lnTo>
                  <a:lnTo>
                    <a:pt x="78079" y="76802"/>
                  </a:lnTo>
                  <a:lnTo>
                    <a:pt x="84953" y="63339"/>
                  </a:lnTo>
                  <a:lnTo>
                    <a:pt x="89545" y="50984"/>
                  </a:lnTo>
                  <a:lnTo>
                    <a:pt x="92255" y="46601"/>
                  </a:lnTo>
                  <a:lnTo>
                    <a:pt x="94418" y="38048"/>
                  </a:lnTo>
                  <a:lnTo>
                    <a:pt x="85585" y="67904"/>
                  </a:lnTo>
                  <a:lnTo>
                    <a:pt x="82233" y="99389"/>
                  </a:lnTo>
                  <a:lnTo>
                    <a:pt x="81825" y="121400"/>
                  </a:lnTo>
                  <a:lnTo>
                    <a:pt x="88496" y="139862"/>
                  </a:lnTo>
                  <a:lnTo>
                    <a:pt x="100775" y="158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65">
              <a:extLst>
                <a:ext uri="{FF2B5EF4-FFF2-40B4-BE49-F238E27FC236}">
                  <a16:creationId xmlns:a16="http://schemas.microsoft.com/office/drawing/2014/main" id="{FA0DB763-959F-8A78-3E04-886BC1E6055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889750" y="3035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66">
              <a:extLst>
                <a:ext uri="{FF2B5EF4-FFF2-40B4-BE49-F238E27FC236}">
                  <a16:creationId xmlns:a16="http://schemas.microsoft.com/office/drawing/2014/main" id="{739EFF26-8C94-22CF-EDD2-CACBE65390D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675268" y="2892888"/>
              <a:ext cx="117793" cy="191742"/>
            </a:xfrm>
            <a:custGeom>
              <a:avLst/>
              <a:gdLst/>
              <a:ahLst/>
              <a:cxnLst/>
              <a:rect l="0" t="0" r="0" b="0"/>
              <a:pathLst>
                <a:path w="117793" h="191742">
                  <a:moveTo>
                    <a:pt x="68432" y="47162"/>
                  </a:moveTo>
                  <a:lnTo>
                    <a:pt x="68432" y="47162"/>
                  </a:lnTo>
                  <a:lnTo>
                    <a:pt x="68432" y="43791"/>
                  </a:lnTo>
                  <a:lnTo>
                    <a:pt x="70314" y="40255"/>
                  </a:lnTo>
                  <a:lnTo>
                    <a:pt x="71804" y="38324"/>
                  </a:lnTo>
                  <a:lnTo>
                    <a:pt x="75339" y="36178"/>
                  </a:lnTo>
                  <a:lnTo>
                    <a:pt x="77269" y="35606"/>
                  </a:lnTo>
                  <a:lnTo>
                    <a:pt x="78557" y="34519"/>
                  </a:lnTo>
                  <a:lnTo>
                    <a:pt x="79987" y="31430"/>
                  </a:lnTo>
                  <a:lnTo>
                    <a:pt x="81032" y="19565"/>
                  </a:lnTo>
                  <a:lnTo>
                    <a:pt x="79654" y="18181"/>
                  </a:lnTo>
                  <a:lnTo>
                    <a:pt x="70188" y="15777"/>
                  </a:lnTo>
                  <a:lnTo>
                    <a:pt x="65581" y="15520"/>
                  </a:lnTo>
                  <a:lnTo>
                    <a:pt x="56377" y="18815"/>
                  </a:lnTo>
                  <a:lnTo>
                    <a:pt x="44713" y="27631"/>
                  </a:lnTo>
                  <a:lnTo>
                    <a:pt x="21806" y="58281"/>
                  </a:lnTo>
                  <a:lnTo>
                    <a:pt x="11029" y="85185"/>
                  </a:lnTo>
                  <a:lnTo>
                    <a:pt x="3368" y="112129"/>
                  </a:lnTo>
                  <a:lnTo>
                    <a:pt x="0" y="131244"/>
                  </a:lnTo>
                  <a:lnTo>
                    <a:pt x="3932" y="155415"/>
                  </a:lnTo>
                  <a:lnTo>
                    <a:pt x="11502" y="176809"/>
                  </a:lnTo>
                  <a:lnTo>
                    <a:pt x="16319" y="183099"/>
                  </a:lnTo>
                  <a:lnTo>
                    <a:pt x="26258" y="189902"/>
                  </a:lnTo>
                  <a:lnTo>
                    <a:pt x="31578" y="191741"/>
                  </a:lnTo>
                  <a:lnTo>
                    <a:pt x="33985" y="191526"/>
                  </a:lnTo>
                  <a:lnTo>
                    <a:pt x="62629" y="180054"/>
                  </a:lnTo>
                  <a:lnTo>
                    <a:pt x="74944" y="172145"/>
                  </a:lnTo>
                  <a:lnTo>
                    <a:pt x="83321" y="163388"/>
                  </a:lnTo>
                  <a:lnTo>
                    <a:pt x="100197" y="136652"/>
                  </a:lnTo>
                  <a:lnTo>
                    <a:pt x="107244" y="122919"/>
                  </a:lnTo>
                  <a:lnTo>
                    <a:pt x="113649" y="94869"/>
                  </a:lnTo>
                  <a:lnTo>
                    <a:pt x="116751" y="82477"/>
                  </a:lnTo>
                  <a:lnTo>
                    <a:pt x="117792" y="57077"/>
                  </a:lnTo>
                  <a:lnTo>
                    <a:pt x="113945" y="36929"/>
                  </a:lnTo>
                  <a:lnTo>
                    <a:pt x="110297" y="28973"/>
                  </a:lnTo>
                  <a:lnTo>
                    <a:pt x="93478" y="10095"/>
                  </a:lnTo>
                  <a:lnTo>
                    <a:pt x="82986" y="4194"/>
                  </a:lnTo>
                  <a:lnTo>
                    <a:pt x="72784" y="313"/>
                  </a:lnTo>
                  <a:lnTo>
                    <a:pt x="63075" y="0"/>
                  </a:lnTo>
                  <a:lnTo>
                    <a:pt x="54762" y="2212"/>
                  </a:lnTo>
                  <a:lnTo>
                    <a:pt x="43032" y="90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67">
              <a:extLst>
                <a:ext uri="{FF2B5EF4-FFF2-40B4-BE49-F238E27FC236}">
                  <a16:creationId xmlns:a16="http://schemas.microsoft.com/office/drawing/2014/main" id="{6BEF0D8E-92F8-24D0-3569-0D5535BAC89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381750" y="29972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3372" y="8838"/>
                  </a:lnTo>
                  <a:lnTo>
                    <a:pt x="29699" y="12643"/>
                  </a:lnTo>
                  <a:lnTo>
                    <a:pt x="58627" y="17575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68">
              <a:extLst>
                <a:ext uri="{FF2B5EF4-FFF2-40B4-BE49-F238E27FC236}">
                  <a16:creationId xmlns:a16="http://schemas.microsoft.com/office/drawing/2014/main" id="{F936202C-E134-F8FC-852C-5481BEDFFDE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375400" y="29337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372" y="12700"/>
                  </a:lnTo>
                  <a:lnTo>
                    <a:pt x="30507" y="7233"/>
                  </a:lnTo>
                  <a:lnTo>
                    <a:pt x="58310" y="45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169">
            <a:extLst>
              <a:ext uri="{FF2B5EF4-FFF2-40B4-BE49-F238E27FC236}">
                <a16:creationId xmlns:a16="http://schemas.microsoft.com/office/drawing/2014/main" id="{B74D1E79-F5C7-43F1-CBB5-03A232A5EA3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394200" y="2572633"/>
            <a:ext cx="368267" cy="562931"/>
          </a:xfrm>
          <a:custGeom>
            <a:avLst/>
            <a:gdLst/>
            <a:ahLst/>
            <a:cxnLst/>
            <a:rect l="0" t="0" r="0" b="0"/>
            <a:pathLst>
              <a:path w="368267" h="562931">
                <a:moveTo>
                  <a:pt x="254000" y="56267"/>
                </a:moveTo>
                <a:lnTo>
                  <a:pt x="254000" y="56267"/>
                </a:lnTo>
                <a:lnTo>
                  <a:pt x="260273" y="49995"/>
                </a:lnTo>
                <a:lnTo>
                  <a:pt x="260350" y="43645"/>
                </a:lnTo>
                <a:lnTo>
                  <a:pt x="254883" y="43574"/>
                </a:lnTo>
                <a:lnTo>
                  <a:pt x="254588" y="42866"/>
                </a:lnTo>
                <a:lnTo>
                  <a:pt x="254077" y="38100"/>
                </a:lnTo>
                <a:lnTo>
                  <a:pt x="252152" y="37610"/>
                </a:lnTo>
                <a:lnTo>
                  <a:pt x="250652" y="37479"/>
                </a:lnTo>
                <a:lnTo>
                  <a:pt x="249651" y="36686"/>
                </a:lnTo>
                <a:lnTo>
                  <a:pt x="248540" y="33923"/>
                </a:lnTo>
                <a:lnTo>
                  <a:pt x="247537" y="32905"/>
                </a:lnTo>
                <a:lnTo>
                  <a:pt x="241235" y="30340"/>
                </a:lnTo>
                <a:lnTo>
                  <a:pt x="236420" y="26556"/>
                </a:lnTo>
                <a:lnTo>
                  <a:pt x="232546" y="25423"/>
                </a:lnTo>
                <a:lnTo>
                  <a:pt x="231230" y="24416"/>
                </a:lnTo>
                <a:lnTo>
                  <a:pt x="229769" y="21415"/>
                </a:lnTo>
                <a:lnTo>
                  <a:pt x="228673" y="20332"/>
                </a:lnTo>
                <a:lnTo>
                  <a:pt x="222201" y="17652"/>
                </a:lnTo>
                <a:lnTo>
                  <a:pt x="211022" y="7633"/>
                </a:lnTo>
                <a:lnTo>
                  <a:pt x="204369" y="5752"/>
                </a:lnTo>
                <a:lnTo>
                  <a:pt x="190400" y="5475"/>
                </a:lnTo>
                <a:lnTo>
                  <a:pt x="188317" y="4766"/>
                </a:lnTo>
                <a:lnTo>
                  <a:pt x="186927" y="3589"/>
                </a:lnTo>
                <a:lnTo>
                  <a:pt x="186001" y="2098"/>
                </a:lnTo>
                <a:lnTo>
                  <a:pt x="184679" y="1104"/>
                </a:lnTo>
                <a:lnTo>
                  <a:pt x="181327" y="0"/>
                </a:lnTo>
                <a:lnTo>
                  <a:pt x="180152" y="411"/>
                </a:lnTo>
                <a:lnTo>
                  <a:pt x="179369" y="1391"/>
                </a:lnTo>
                <a:lnTo>
                  <a:pt x="178845" y="2750"/>
                </a:lnTo>
                <a:lnTo>
                  <a:pt x="177792" y="3655"/>
                </a:lnTo>
                <a:lnTo>
                  <a:pt x="172425" y="5228"/>
                </a:lnTo>
                <a:lnTo>
                  <a:pt x="156548" y="5461"/>
                </a:lnTo>
                <a:lnTo>
                  <a:pt x="152362" y="7345"/>
                </a:lnTo>
                <a:lnTo>
                  <a:pt x="148149" y="9830"/>
                </a:lnTo>
                <a:lnTo>
                  <a:pt x="140952" y="11555"/>
                </a:lnTo>
                <a:lnTo>
                  <a:pt x="130971" y="11794"/>
                </a:lnTo>
                <a:lnTo>
                  <a:pt x="129648" y="12507"/>
                </a:lnTo>
                <a:lnTo>
                  <a:pt x="128765" y="13688"/>
                </a:lnTo>
                <a:lnTo>
                  <a:pt x="127349" y="17283"/>
                </a:lnTo>
                <a:lnTo>
                  <a:pt x="125274" y="17774"/>
                </a:lnTo>
                <a:lnTo>
                  <a:pt x="121564" y="18089"/>
                </a:lnTo>
                <a:lnTo>
                  <a:pt x="115263" y="23627"/>
                </a:lnTo>
                <a:lnTo>
                  <a:pt x="111215" y="24253"/>
                </a:lnTo>
                <a:lnTo>
                  <a:pt x="110126" y="25047"/>
                </a:lnTo>
                <a:lnTo>
                  <a:pt x="109401" y="26281"/>
                </a:lnTo>
                <a:lnTo>
                  <a:pt x="108917" y="27810"/>
                </a:lnTo>
                <a:lnTo>
                  <a:pt x="107889" y="28829"/>
                </a:lnTo>
                <a:lnTo>
                  <a:pt x="101540" y="31394"/>
                </a:lnTo>
                <a:lnTo>
                  <a:pt x="90371" y="41402"/>
                </a:lnTo>
                <a:lnTo>
                  <a:pt x="86496" y="42605"/>
                </a:lnTo>
                <a:lnTo>
                  <a:pt x="85181" y="43631"/>
                </a:lnTo>
                <a:lnTo>
                  <a:pt x="81212" y="49152"/>
                </a:lnTo>
                <a:lnTo>
                  <a:pt x="52105" y="74218"/>
                </a:lnTo>
                <a:lnTo>
                  <a:pt x="29723" y="105859"/>
                </a:lnTo>
                <a:lnTo>
                  <a:pt x="18481" y="131671"/>
                </a:lnTo>
                <a:lnTo>
                  <a:pt x="12683" y="138228"/>
                </a:lnTo>
                <a:lnTo>
                  <a:pt x="9164" y="147727"/>
                </a:lnTo>
                <a:lnTo>
                  <a:pt x="2357" y="176549"/>
                </a:lnTo>
                <a:lnTo>
                  <a:pt x="310" y="203244"/>
                </a:lnTo>
                <a:lnTo>
                  <a:pt x="41" y="232308"/>
                </a:lnTo>
                <a:lnTo>
                  <a:pt x="3" y="263075"/>
                </a:lnTo>
                <a:lnTo>
                  <a:pt x="0" y="292136"/>
                </a:lnTo>
                <a:lnTo>
                  <a:pt x="0" y="321084"/>
                </a:lnTo>
                <a:lnTo>
                  <a:pt x="5467" y="352063"/>
                </a:lnTo>
                <a:lnTo>
                  <a:pt x="13142" y="380604"/>
                </a:lnTo>
                <a:lnTo>
                  <a:pt x="18978" y="407567"/>
                </a:lnTo>
                <a:lnTo>
                  <a:pt x="27786" y="437537"/>
                </a:lnTo>
                <a:lnTo>
                  <a:pt x="40241" y="466553"/>
                </a:lnTo>
                <a:lnTo>
                  <a:pt x="56005" y="484471"/>
                </a:lnTo>
                <a:lnTo>
                  <a:pt x="60896" y="507661"/>
                </a:lnTo>
                <a:lnTo>
                  <a:pt x="71452" y="525883"/>
                </a:lnTo>
                <a:lnTo>
                  <a:pt x="93926" y="547324"/>
                </a:lnTo>
                <a:lnTo>
                  <a:pt x="117941" y="559753"/>
                </a:lnTo>
                <a:lnTo>
                  <a:pt x="134429" y="562930"/>
                </a:lnTo>
                <a:lnTo>
                  <a:pt x="152720" y="560500"/>
                </a:lnTo>
                <a:lnTo>
                  <a:pt x="180981" y="547237"/>
                </a:lnTo>
                <a:lnTo>
                  <a:pt x="211109" y="534625"/>
                </a:lnTo>
                <a:lnTo>
                  <a:pt x="242088" y="516864"/>
                </a:lnTo>
                <a:lnTo>
                  <a:pt x="259172" y="504752"/>
                </a:lnTo>
                <a:lnTo>
                  <a:pt x="286242" y="479579"/>
                </a:lnTo>
                <a:lnTo>
                  <a:pt x="308819" y="458431"/>
                </a:lnTo>
                <a:lnTo>
                  <a:pt x="325146" y="427214"/>
                </a:lnTo>
                <a:lnTo>
                  <a:pt x="331482" y="417277"/>
                </a:lnTo>
                <a:lnTo>
                  <a:pt x="339254" y="391718"/>
                </a:lnTo>
                <a:lnTo>
                  <a:pt x="348561" y="366699"/>
                </a:lnTo>
                <a:lnTo>
                  <a:pt x="356885" y="340315"/>
                </a:lnTo>
                <a:lnTo>
                  <a:pt x="366309" y="309555"/>
                </a:lnTo>
                <a:lnTo>
                  <a:pt x="367907" y="281355"/>
                </a:lnTo>
                <a:lnTo>
                  <a:pt x="368183" y="253566"/>
                </a:lnTo>
                <a:lnTo>
                  <a:pt x="368266" y="226360"/>
                </a:lnTo>
                <a:lnTo>
                  <a:pt x="367587" y="196954"/>
                </a:lnTo>
                <a:lnTo>
                  <a:pt x="361391" y="168880"/>
                </a:lnTo>
                <a:lnTo>
                  <a:pt x="351293" y="138151"/>
                </a:lnTo>
                <a:lnTo>
                  <a:pt x="338661" y="107769"/>
                </a:lnTo>
                <a:lnTo>
                  <a:pt x="333020" y="97241"/>
                </a:lnTo>
                <a:lnTo>
                  <a:pt x="328876" y="83280"/>
                </a:lnTo>
                <a:lnTo>
                  <a:pt x="326084" y="78150"/>
                </a:lnTo>
                <a:lnTo>
                  <a:pt x="324291" y="69109"/>
                </a:lnTo>
                <a:lnTo>
                  <a:pt x="324144" y="66945"/>
                </a:lnTo>
                <a:lnTo>
                  <a:pt x="322099" y="62659"/>
                </a:lnTo>
                <a:lnTo>
                  <a:pt x="319544" y="58402"/>
                </a:lnTo>
                <a:lnTo>
                  <a:pt x="317400" y="52039"/>
                </a:lnTo>
                <a:lnTo>
                  <a:pt x="314398" y="47803"/>
                </a:lnTo>
                <a:lnTo>
                  <a:pt x="310712" y="45450"/>
                </a:lnTo>
                <a:lnTo>
                  <a:pt x="308742" y="44822"/>
                </a:lnTo>
                <a:lnTo>
                  <a:pt x="307427" y="43698"/>
                </a:lnTo>
                <a:lnTo>
                  <a:pt x="299819" y="30440"/>
                </a:lnTo>
                <a:lnTo>
                  <a:pt x="299363" y="28466"/>
                </a:lnTo>
                <a:lnTo>
                  <a:pt x="293063" y="19396"/>
                </a:lnTo>
                <a:lnTo>
                  <a:pt x="289014" y="15160"/>
                </a:lnTo>
                <a:lnTo>
                  <a:pt x="288632" y="14046"/>
                </a:lnTo>
                <a:lnTo>
                  <a:pt x="289082" y="13303"/>
                </a:lnTo>
                <a:lnTo>
                  <a:pt x="291504" y="12111"/>
                </a:lnTo>
                <a:lnTo>
                  <a:pt x="280844" y="11116"/>
                </a:lnTo>
                <a:lnTo>
                  <a:pt x="276984" y="8448"/>
                </a:lnTo>
                <a:lnTo>
                  <a:pt x="274967" y="8160"/>
                </a:lnTo>
                <a:lnTo>
                  <a:pt x="248970" y="13617"/>
                </a:lnTo>
                <a:lnTo>
                  <a:pt x="244003" y="16145"/>
                </a:lnTo>
                <a:lnTo>
                  <a:pt x="239444" y="17268"/>
                </a:lnTo>
                <a:lnTo>
                  <a:pt x="235066" y="21530"/>
                </a:lnTo>
                <a:lnTo>
                  <a:pt x="229877" y="29023"/>
                </a:lnTo>
                <a:lnTo>
                  <a:pt x="228979" y="33691"/>
                </a:lnTo>
                <a:lnTo>
                  <a:pt x="228600" y="4356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37">
            <a:extLst>
              <a:ext uri="{FF2B5EF4-FFF2-40B4-BE49-F238E27FC236}">
                <a16:creationId xmlns:a16="http://schemas.microsoft.com/office/drawing/2014/main" id="{E0063F56-415B-4919-B9DF-9423C9FDAC79}"/>
              </a:ext>
            </a:extLst>
          </p:cNvPr>
          <p:cNvGrpSpPr/>
          <p:nvPr/>
        </p:nvGrpSpPr>
        <p:grpSpPr>
          <a:xfrm>
            <a:off x="1454150" y="3925804"/>
            <a:ext cx="140186" cy="335047"/>
            <a:chOff x="1454150" y="3925804"/>
            <a:chExt cx="140186" cy="335047"/>
          </a:xfrm>
        </p:grpSpPr>
        <p:sp>
          <p:nvSpPr>
            <p:cNvPr id="78" name="SMARTInkShape-170">
              <a:extLst>
                <a:ext uri="{FF2B5EF4-FFF2-40B4-BE49-F238E27FC236}">
                  <a16:creationId xmlns:a16="http://schemas.microsoft.com/office/drawing/2014/main" id="{A305534F-1EAF-562B-2748-DC6D5667E96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454150" y="3925804"/>
              <a:ext cx="140186" cy="138197"/>
            </a:xfrm>
            <a:custGeom>
              <a:avLst/>
              <a:gdLst/>
              <a:ahLst/>
              <a:cxnLst/>
              <a:rect l="0" t="0" r="0" b="0"/>
              <a:pathLst>
                <a:path w="140186" h="138197">
                  <a:moveTo>
                    <a:pt x="6350" y="30246"/>
                  </a:moveTo>
                  <a:lnTo>
                    <a:pt x="6350" y="30246"/>
                  </a:lnTo>
                  <a:lnTo>
                    <a:pt x="6350" y="26875"/>
                  </a:lnTo>
                  <a:lnTo>
                    <a:pt x="9721" y="18037"/>
                  </a:lnTo>
                  <a:lnTo>
                    <a:pt x="11419" y="15757"/>
                  </a:lnTo>
                  <a:lnTo>
                    <a:pt x="24768" y="6527"/>
                  </a:lnTo>
                  <a:lnTo>
                    <a:pt x="40500" y="1189"/>
                  </a:lnTo>
                  <a:lnTo>
                    <a:pt x="62016" y="0"/>
                  </a:lnTo>
                  <a:lnTo>
                    <a:pt x="88607" y="5561"/>
                  </a:lnTo>
                  <a:lnTo>
                    <a:pt x="101469" y="10808"/>
                  </a:lnTo>
                  <a:lnTo>
                    <a:pt x="114242" y="20196"/>
                  </a:lnTo>
                  <a:lnTo>
                    <a:pt x="129962" y="40752"/>
                  </a:lnTo>
                  <a:lnTo>
                    <a:pt x="140185" y="61346"/>
                  </a:lnTo>
                  <a:lnTo>
                    <a:pt x="139681" y="76288"/>
                  </a:lnTo>
                  <a:lnTo>
                    <a:pt x="137570" y="84224"/>
                  </a:lnTo>
                  <a:lnTo>
                    <a:pt x="129581" y="96805"/>
                  </a:lnTo>
                  <a:lnTo>
                    <a:pt x="118975" y="106394"/>
                  </a:lnTo>
                  <a:lnTo>
                    <a:pt x="101810" y="115054"/>
                  </a:lnTo>
                  <a:lnTo>
                    <a:pt x="71881" y="125349"/>
                  </a:lnTo>
                  <a:lnTo>
                    <a:pt x="54773" y="129921"/>
                  </a:lnTo>
                  <a:lnTo>
                    <a:pt x="23824" y="133474"/>
                  </a:lnTo>
                  <a:lnTo>
                    <a:pt x="11526" y="137263"/>
                  </a:lnTo>
                  <a:lnTo>
                    <a:pt x="0" y="1381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71">
              <a:extLst>
                <a:ext uri="{FF2B5EF4-FFF2-40B4-BE49-F238E27FC236}">
                  <a16:creationId xmlns:a16="http://schemas.microsoft.com/office/drawing/2014/main" id="{83535E67-DA4E-442F-17CD-B75A148A56A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454156" y="3981467"/>
              <a:ext cx="19045" cy="279384"/>
            </a:xfrm>
            <a:custGeom>
              <a:avLst/>
              <a:gdLst/>
              <a:ahLst/>
              <a:cxnLst/>
              <a:rect l="0" t="0" r="0" b="0"/>
              <a:pathLst>
                <a:path w="19045" h="279384">
                  <a:moveTo>
                    <a:pt x="6344" y="12683"/>
                  </a:moveTo>
                  <a:lnTo>
                    <a:pt x="6344" y="12683"/>
                  </a:lnTo>
                  <a:lnTo>
                    <a:pt x="9715" y="12683"/>
                  </a:lnTo>
                  <a:lnTo>
                    <a:pt x="10708" y="11978"/>
                  </a:lnTo>
                  <a:lnTo>
                    <a:pt x="11370" y="10802"/>
                  </a:lnTo>
                  <a:lnTo>
                    <a:pt x="12432" y="7216"/>
                  </a:lnTo>
                  <a:lnTo>
                    <a:pt x="14459" y="6725"/>
                  </a:lnTo>
                  <a:lnTo>
                    <a:pt x="19042" y="6333"/>
                  </a:lnTo>
                  <a:lnTo>
                    <a:pt x="19044" y="245"/>
                  </a:lnTo>
                  <a:lnTo>
                    <a:pt x="19044" y="3693"/>
                  </a:lnTo>
                  <a:lnTo>
                    <a:pt x="19044" y="0"/>
                  </a:lnTo>
                  <a:lnTo>
                    <a:pt x="18338" y="26546"/>
                  </a:lnTo>
                  <a:lnTo>
                    <a:pt x="13577" y="55283"/>
                  </a:lnTo>
                  <a:lnTo>
                    <a:pt x="8505" y="82873"/>
                  </a:lnTo>
                  <a:lnTo>
                    <a:pt x="6279" y="106544"/>
                  </a:lnTo>
                  <a:lnTo>
                    <a:pt x="2875" y="130726"/>
                  </a:lnTo>
                  <a:lnTo>
                    <a:pt x="5450" y="160100"/>
                  </a:lnTo>
                  <a:lnTo>
                    <a:pt x="4197" y="182656"/>
                  </a:lnTo>
                  <a:lnTo>
                    <a:pt x="824" y="209241"/>
                  </a:lnTo>
                  <a:lnTo>
                    <a:pt x="67" y="238769"/>
                  </a:lnTo>
                  <a:lnTo>
                    <a:pt x="0" y="261161"/>
                  </a:lnTo>
                  <a:lnTo>
                    <a:pt x="1878" y="266110"/>
                  </a:lnTo>
                  <a:lnTo>
                    <a:pt x="4359" y="270661"/>
                  </a:lnTo>
                  <a:lnTo>
                    <a:pt x="6344" y="279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MARTInkShape-172">
            <a:extLst>
              <a:ext uri="{FF2B5EF4-FFF2-40B4-BE49-F238E27FC236}">
                <a16:creationId xmlns:a16="http://schemas.microsoft.com/office/drawing/2014/main" id="{F42FA78D-5F36-5393-944E-2716AB437A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60962" y="3803728"/>
            <a:ext cx="158239" cy="558056"/>
          </a:xfrm>
          <a:custGeom>
            <a:avLst/>
            <a:gdLst/>
            <a:ahLst/>
            <a:cxnLst/>
            <a:rect l="0" t="0" r="0" b="0"/>
            <a:pathLst>
              <a:path w="158239" h="558056">
                <a:moveTo>
                  <a:pt x="145638" y="6272"/>
                </a:moveTo>
                <a:lnTo>
                  <a:pt x="145638" y="6272"/>
                </a:lnTo>
                <a:lnTo>
                  <a:pt x="149009" y="6272"/>
                </a:lnTo>
                <a:lnTo>
                  <a:pt x="152545" y="4391"/>
                </a:lnTo>
                <a:lnTo>
                  <a:pt x="158238" y="0"/>
                </a:lnTo>
                <a:lnTo>
                  <a:pt x="128482" y="29778"/>
                </a:lnTo>
                <a:lnTo>
                  <a:pt x="111022" y="55966"/>
                </a:lnTo>
                <a:lnTo>
                  <a:pt x="89803" y="84135"/>
                </a:lnTo>
                <a:lnTo>
                  <a:pt x="74296" y="110246"/>
                </a:lnTo>
                <a:lnTo>
                  <a:pt x="63130" y="130800"/>
                </a:lnTo>
                <a:lnTo>
                  <a:pt x="53464" y="154046"/>
                </a:lnTo>
                <a:lnTo>
                  <a:pt x="42583" y="178488"/>
                </a:lnTo>
                <a:lnTo>
                  <a:pt x="31397" y="203463"/>
                </a:lnTo>
                <a:lnTo>
                  <a:pt x="21722" y="228674"/>
                </a:lnTo>
                <a:lnTo>
                  <a:pt x="14599" y="255871"/>
                </a:lnTo>
                <a:lnTo>
                  <a:pt x="9082" y="283716"/>
                </a:lnTo>
                <a:lnTo>
                  <a:pt x="4278" y="310203"/>
                </a:lnTo>
                <a:lnTo>
                  <a:pt x="1672" y="336086"/>
                </a:lnTo>
                <a:lnTo>
                  <a:pt x="514" y="360995"/>
                </a:lnTo>
                <a:lnTo>
                  <a:pt x="0" y="383825"/>
                </a:lnTo>
                <a:lnTo>
                  <a:pt x="3081" y="413141"/>
                </a:lnTo>
                <a:lnTo>
                  <a:pt x="11833" y="439700"/>
                </a:lnTo>
                <a:lnTo>
                  <a:pt x="23364" y="465444"/>
                </a:lnTo>
                <a:lnTo>
                  <a:pt x="39196" y="493652"/>
                </a:lnTo>
                <a:lnTo>
                  <a:pt x="55517" y="518020"/>
                </a:lnTo>
                <a:lnTo>
                  <a:pt x="75906" y="537727"/>
                </a:lnTo>
                <a:lnTo>
                  <a:pt x="101199" y="555346"/>
                </a:lnTo>
                <a:lnTo>
                  <a:pt x="111382" y="558055"/>
                </a:lnTo>
                <a:lnTo>
                  <a:pt x="112923" y="556866"/>
                </a:lnTo>
                <a:lnTo>
                  <a:pt x="120238" y="54602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SMARTInkShape-Group39">
            <a:extLst>
              <a:ext uri="{FF2B5EF4-FFF2-40B4-BE49-F238E27FC236}">
                <a16:creationId xmlns:a16="http://schemas.microsoft.com/office/drawing/2014/main" id="{313B46A3-2677-3887-E6C6-7F157CCF2084}"/>
              </a:ext>
            </a:extLst>
          </p:cNvPr>
          <p:cNvGrpSpPr/>
          <p:nvPr/>
        </p:nvGrpSpPr>
        <p:grpSpPr>
          <a:xfrm>
            <a:off x="2133600" y="3803760"/>
            <a:ext cx="222251" cy="471380"/>
            <a:chOff x="2133600" y="3803760"/>
            <a:chExt cx="222251" cy="471380"/>
          </a:xfrm>
        </p:grpSpPr>
        <p:sp>
          <p:nvSpPr>
            <p:cNvPr id="82" name="SMARTInkShape-173">
              <a:extLst>
                <a:ext uri="{FF2B5EF4-FFF2-40B4-BE49-F238E27FC236}">
                  <a16:creationId xmlns:a16="http://schemas.microsoft.com/office/drawing/2014/main" id="{66B7E7DC-5331-7015-F264-203819DF29F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133600" y="3803760"/>
              <a:ext cx="222251" cy="145941"/>
            </a:xfrm>
            <a:custGeom>
              <a:avLst/>
              <a:gdLst/>
              <a:ahLst/>
              <a:cxnLst/>
              <a:rect l="0" t="0" r="0" b="0"/>
              <a:pathLst>
                <a:path w="222251" h="145941">
                  <a:moveTo>
                    <a:pt x="0" y="145940"/>
                  </a:moveTo>
                  <a:lnTo>
                    <a:pt x="0" y="145940"/>
                  </a:lnTo>
                  <a:lnTo>
                    <a:pt x="0" y="142569"/>
                  </a:lnTo>
                  <a:lnTo>
                    <a:pt x="1881" y="139033"/>
                  </a:lnTo>
                  <a:lnTo>
                    <a:pt x="3371" y="137102"/>
                  </a:lnTo>
                  <a:lnTo>
                    <a:pt x="5026" y="131194"/>
                  </a:lnTo>
                  <a:lnTo>
                    <a:pt x="9460" y="112532"/>
                  </a:lnTo>
                  <a:lnTo>
                    <a:pt x="18481" y="98020"/>
                  </a:lnTo>
                  <a:lnTo>
                    <a:pt x="45952" y="66963"/>
                  </a:lnTo>
                  <a:lnTo>
                    <a:pt x="64802" y="37171"/>
                  </a:lnTo>
                  <a:lnTo>
                    <a:pt x="68355" y="28418"/>
                  </a:lnTo>
                  <a:lnTo>
                    <a:pt x="70113" y="21357"/>
                  </a:lnTo>
                  <a:lnTo>
                    <a:pt x="74788" y="12649"/>
                  </a:lnTo>
                  <a:lnTo>
                    <a:pt x="76176" y="263"/>
                  </a:lnTo>
                  <a:lnTo>
                    <a:pt x="79564" y="0"/>
                  </a:lnTo>
                  <a:lnTo>
                    <a:pt x="83104" y="1821"/>
                  </a:lnTo>
                  <a:lnTo>
                    <a:pt x="110403" y="27779"/>
                  </a:lnTo>
                  <a:lnTo>
                    <a:pt x="141239" y="56701"/>
                  </a:lnTo>
                  <a:lnTo>
                    <a:pt x="170947" y="82526"/>
                  </a:lnTo>
                  <a:lnTo>
                    <a:pt x="198737" y="109073"/>
                  </a:lnTo>
                  <a:lnTo>
                    <a:pt x="221766" y="126484"/>
                  </a:lnTo>
                  <a:lnTo>
                    <a:pt x="222250" y="133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74">
              <a:extLst>
                <a:ext uri="{FF2B5EF4-FFF2-40B4-BE49-F238E27FC236}">
                  <a16:creationId xmlns:a16="http://schemas.microsoft.com/office/drawing/2014/main" id="{DD7A8E8E-8379-47F9-CB37-E92CE3C3B28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235200" y="4020917"/>
              <a:ext cx="100439" cy="106584"/>
            </a:xfrm>
            <a:custGeom>
              <a:avLst/>
              <a:gdLst/>
              <a:ahLst/>
              <a:cxnLst/>
              <a:rect l="0" t="0" r="0" b="0"/>
              <a:pathLst>
                <a:path w="100439" h="106584">
                  <a:moveTo>
                    <a:pt x="0" y="49433"/>
                  </a:moveTo>
                  <a:lnTo>
                    <a:pt x="0" y="49433"/>
                  </a:lnTo>
                  <a:lnTo>
                    <a:pt x="0" y="34322"/>
                  </a:lnTo>
                  <a:lnTo>
                    <a:pt x="705" y="33009"/>
                  </a:lnTo>
                  <a:lnTo>
                    <a:pt x="1881" y="32134"/>
                  </a:lnTo>
                  <a:lnTo>
                    <a:pt x="3371" y="31550"/>
                  </a:lnTo>
                  <a:lnTo>
                    <a:pt x="4364" y="30455"/>
                  </a:lnTo>
                  <a:lnTo>
                    <a:pt x="7839" y="23629"/>
                  </a:lnTo>
                  <a:lnTo>
                    <a:pt x="15111" y="15486"/>
                  </a:lnTo>
                  <a:lnTo>
                    <a:pt x="24625" y="9192"/>
                  </a:lnTo>
                  <a:lnTo>
                    <a:pt x="54058" y="121"/>
                  </a:lnTo>
                  <a:lnTo>
                    <a:pt x="63537" y="0"/>
                  </a:lnTo>
                  <a:lnTo>
                    <a:pt x="70102" y="2298"/>
                  </a:lnTo>
                  <a:lnTo>
                    <a:pt x="88087" y="18250"/>
                  </a:lnTo>
                  <a:lnTo>
                    <a:pt x="93834" y="28591"/>
                  </a:lnTo>
                  <a:lnTo>
                    <a:pt x="98985" y="44433"/>
                  </a:lnTo>
                  <a:lnTo>
                    <a:pt x="100438" y="56383"/>
                  </a:lnTo>
                  <a:lnTo>
                    <a:pt x="97320" y="66868"/>
                  </a:lnTo>
                  <a:lnTo>
                    <a:pt x="90526" y="76232"/>
                  </a:lnTo>
                  <a:lnTo>
                    <a:pt x="80450" y="85097"/>
                  </a:lnTo>
                  <a:lnTo>
                    <a:pt x="59507" y="94651"/>
                  </a:lnTo>
                  <a:lnTo>
                    <a:pt x="28557" y="99836"/>
                  </a:lnTo>
                  <a:lnTo>
                    <a:pt x="0" y="106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75">
              <a:extLst>
                <a:ext uri="{FF2B5EF4-FFF2-40B4-BE49-F238E27FC236}">
                  <a16:creationId xmlns:a16="http://schemas.microsoft.com/office/drawing/2014/main" id="{074BC710-0453-FC00-B466-326E8C3E55C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235370" y="3968750"/>
              <a:ext cx="12531" cy="306390"/>
            </a:xfrm>
            <a:custGeom>
              <a:avLst/>
              <a:gdLst/>
              <a:ahLst/>
              <a:cxnLst/>
              <a:rect l="0" t="0" r="0" b="0"/>
              <a:pathLst>
                <a:path w="12531" h="306390">
                  <a:moveTo>
                    <a:pt x="6180" y="6350"/>
                  </a:moveTo>
                  <a:lnTo>
                    <a:pt x="6180" y="6350"/>
                  </a:lnTo>
                  <a:lnTo>
                    <a:pt x="9551" y="6350"/>
                  </a:lnTo>
                  <a:lnTo>
                    <a:pt x="10543" y="5645"/>
                  </a:lnTo>
                  <a:lnTo>
                    <a:pt x="11205" y="4469"/>
                  </a:lnTo>
                  <a:lnTo>
                    <a:pt x="12269" y="883"/>
                  </a:lnTo>
                  <a:lnTo>
                    <a:pt x="11650" y="589"/>
                  </a:lnTo>
                  <a:lnTo>
                    <a:pt x="8820" y="174"/>
                  </a:lnTo>
                  <a:lnTo>
                    <a:pt x="10411" y="78"/>
                  </a:lnTo>
                  <a:lnTo>
                    <a:pt x="10412" y="52"/>
                  </a:lnTo>
                  <a:lnTo>
                    <a:pt x="8453" y="16"/>
                  </a:lnTo>
                  <a:lnTo>
                    <a:pt x="12512" y="0"/>
                  </a:lnTo>
                  <a:lnTo>
                    <a:pt x="7061" y="0"/>
                  </a:lnTo>
                  <a:lnTo>
                    <a:pt x="10012" y="0"/>
                  </a:lnTo>
                  <a:lnTo>
                    <a:pt x="6824" y="0"/>
                  </a:lnTo>
                  <a:lnTo>
                    <a:pt x="9742" y="0"/>
                  </a:lnTo>
                  <a:lnTo>
                    <a:pt x="10671" y="705"/>
                  </a:lnTo>
                  <a:lnTo>
                    <a:pt x="11704" y="3371"/>
                  </a:lnTo>
                  <a:lnTo>
                    <a:pt x="11274" y="5069"/>
                  </a:lnTo>
                  <a:lnTo>
                    <a:pt x="8915" y="8838"/>
                  </a:lnTo>
                  <a:lnTo>
                    <a:pt x="6540" y="37940"/>
                  </a:lnTo>
                  <a:lnTo>
                    <a:pt x="2880" y="63469"/>
                  </a:lnTo>
                  <a:lnTo>
                    <a:pt x="1138" y="89600"/>
                  </a:lnTo>
                  <a:lnTo>
                    <a:pt x="4975" y="119324"/>
                  </a:lnTo>
                  <a:lnTo>
                    <a:pt x="5942" y="149159"/>
                  </a:lnTo>
                  <a:lnTo>
                    <a:pt x="1769" y="177160"/>
                  </a:lnTo>
                  <a:lnTo>
                    <a:pt x="213" y="208718"/>
                  </a:lnTo>
                  <a:lnTo>
                    <a:pt x="0" y="230347"/>
                  </a:lnTo>
                  <a:lnTo>
                    <a:pt x="586" y="260946"/>
                  </a:lnTo>
                  <a:lnTo>
                    <a:pt x="6747" y="289082"/>
                  </a:lnTo>
                  <a:lnTo>
                    <a:pt x="11769" y="306389"/>
                  </a:lnTo>
                  <a:lnTo>
                    <a:pt x="1253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40">
            <a:extLst>
              <a:ext uri="{FF2B5EF4-FFF2-40B4-BE49-F238E27FC236}">
                <a16:creationId xmlns:a16="http://schemas.microsoft.com/office/drawing/2014/main" id="{F15FAF10-0FC9-B7BF-D230-1C7DF17E6B55}"/>
              </a:ext>
            </a:extLst>
          </p:cNvPr>
          <p:cNvGrpSpPr/>
          <p:nvPr/>
        </p:nvGrpSpPr>
        <p:grpSpPr>
          <a:xfrm>
            <a:off x="2571750" y="3930989"/>
            <a:ext cx="887649" cy="266362"/>
            <a:chOff x="2571750" y="3930989"/>
            <a:chExt cx="887649" cy="266362"/>
          </a:xfrm>
        </p:grpSpPr>
        <p:sp>
          <p:nvSpPr>
            <p:cNvPr id="86" name="SMARTInkShape-176">
              <a:extLst>
                <a:ext uri="{FF2B5EF4-FFF2-40B4-BE49-F238E27FC236}">
                  <a16:creationId xmlns:a16="http://schemas.microsoft.com/office/drawing/2014/main" id="{445BAE45-9BF0-DCBE-591F-8D6EBAB5927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335646" y="3930989"/>
              <a:ext cx="123753" cy="245530"/>
            </a:xfrm>
            <a:custGeom>
              <a:avLst/>
              <a:gdLst/>
              <a:ahLst/>
              <a:cxnLst/>
              <a:rect l="0" t="0" r="0" b="0"/>
              <a:pathLst>
                <a:path w="123753" h="245530">
                  <a:moveTo>
                    <a:pt x="93354" y="12361"/>
                  </a:moveTo>
                  <a:lnTo>
                    <a:pt x="93354" y="12361"/>
                  </a:lnTo>
                  <a:lnTo>
                    <a:pt x="105715" y="0"/>
                  </a:lnTo>
                  <a:lnTo>
                    <a:pt x="95848" y="5503"/>
                  </a:lnTo>
                  <a:lnTo>
                    <a:pt x="67670" y="31868"/>
                  </a:lnTo>
                  <a:lnTo>
                    <a:pt x="53680" y="47853"/>
                  </a:lnTo>
                  <a:lnTo>
                    <a:pt x="40598" y="72579"/>
                  </a:lnTo>
                  <a:lnTo>
                    <a:pt x="25417" y="100613"/>
                  </a:lnTo>
                  <a:lnTo>
                    <a:pt x="15415" y="126533"/>
                  </a:lnTo>
                  <a:lnTo>
                    <a:pt x="6645" y="152036"/>
                  </a:lnTo>
                  <a:lnTo>
                    <a:pt x="0" y="181219"/>
                  </a:lnTo>
                  <a:lnTo>
                    <a:pt x="358" y="198887"/>
                  </a:lnTo>
                  <a:lnTo>
                    <a:pt x="8493" y="220028"/>
                  </a:lnTo>
                  <a:lnTo>
                    <a:pt x="19840" y="234837"/>
                  </a:lnTo>
                  <a:lnTo>
                    <a:pt x="27991" y="241296"/>
                  </a:lnTo>
                  <a:lnTo>
                    <a:pt x="36317" y="244638"/>
                  </a:lnTo>
                  <a:lnTo>
                    <a:pt x="40513" y="245529"/>
                  </a:lnTo>
                  <a:lnTo>
                    <a:pt x="59902" y="243412"/>
                  </a:lnTo>
                  <a:lnTo>
                    <a:pt x="85257" y="232012"/>
                  </a:lnTo>
                  <a:lnTo>
                    <a:pt x="104404" y="216638"/>
                  </a:lnTo>
                  <a:lnTo>
                    <a:pt x="120540" y="186720"/>
                  </a:lnTo>
                  <a:lnTo>
                    <a:pt x="123752" y="173462"/>
                  </a:lnTo>
                  <a:lnTo>
                    <a:pt x="121332" y="157226"/>
                  </a:lnTo>
                  <a:lnTo>
                    <a:pt x="118356" y="152682"/>
                  </a:lnTo>
                  <a:lnTo>
                    <a:pt x="99208" y="137884"/>
                  </a:lnTo>
                  <a:lnTo>
                    <a:pt x="86548" y="138940"/>
                  </a:lnTo>
                  <a:lnTo>
                    <a:pt x="61469" y="145586"/>
                  </a:lnTo>
                  <a:lnTo>
                    <a:pt x="38045" y="153905"/>
                  </a:lnTo>
                  <a:lnTo>
                    <a:pt x="6813" y="172765"/>
                  </a:lnTo>
                  <a:lnTo>
                    <a:pt x="1974" y="178431"/>
                  </a:lnTo>
                  <a:lnTo>
                    <a:pt x="1390" y="180930"/>
                  </a:lnTo>
                  <a:lnTo>
                    <a:pt x="4454" y="1901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77">
              <a:extLst>
                <a:ext uri="{FF2B5EF4-FFF2-40B4-BE49-F238E27FC236}">
                  <a16:creationId xmlns:a16="http://schemas.microsoft.com/office/drawing/2014/main" id="{A2C55C38-CC46-1775-88C0-69C0580C170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102559" y="3956074"/>
              <a:ext cx="104192" cy="190477"/>
            </a:xfrm>
            <a:custGeom>
              <a:avLst/>
              <a:gdLst/>
              <a:ahLst/>
              <a:cxnLst/>
              <a:rect l="0" t="0" r="0" b="0"/>
              <a:pathLst>
                <a:path w="104192" h="190477">
                  <a:moveTo>
                    <a:pt x="91491" y="25376"/>
                  </a:moveTo>
                  <a:lnTo>
                    <a:pt x="91491" y="25376"/>
                  </a:lnTo>
                  <a:lnTo>
                    <a:pt x="91491" y="15916"/>
                  </a:lnTo>
                  <a:lnTo>
                    <a:pt x="90786" y="14836"/>
                  </a:lnTo>
                  <a:lnTo>
                    <a:pt x="89610" y="14116"/>
                  </a:lnTo>
                  <a:lnTo>
                    <a:pt x="88120" y="13636"/>
                  </a:lnTo>
                  <a:lnTo>
                    <a:pt x="87128" y="12611"/>
                  </a:lnTo>
                  <a:lnTo>
                    <a:pt x="85403" y="7293"/>
                  </a:lnTo>
                  <a:lnTo>
                    <a:pt x="83376" y="6755"/>
                  </a:lnTo>
                  <a:lnTo>
                    <a:pt x="81847" y="6613"/>
                  </a:lnTo>
                  <a:lnTo>
                    <a:pt x="78268" y="4572"/>
                  </a:lnTo>
                  <a:lnTo>
                    <a:pt x="76326" y="3040"/>
                  </a:lnTo>
                  <a:lnTo>
                    <a:pt x="70404" y="1338"/>
                  </a:lnTo>
                  <a:lnTo>
                    <a:pt x="39532" y="0"/>
                  </a:lnTo>
                  <a:lnTo>
                    <a:pt x="32885" y="3749"/>
                  </a:lnTo>
                  <a:lnTo>
                    <a:pt x="17120" y="17654"/>
                  </a:lnTo>
                  <a:lnTo>
                    <a:pt x="821" y="44471"/>
                  </a:lnTo>
                  <a:lnTo>
                    <a:pt x="0" y="48689"/>
                  </a:lnTo>
                  <a:lnTo>
                    <a:pt x="2110" y="76737"/>
                  </a:lnTo>
                  <a:lnTo>
                    <a:pt x="6140" y="87244"/>
                  </a:lnTo>
                  <a:lnTo>
                    <a:pt x="11930" y="95206"/>
                  </a:lnTo>
                  <a:lnTo>
                    <a:pt x="16854" y="98745"/>
                  </a:lnTo>
                  <a:lnTo>
                    <a:pt x="26965" y="100737"/>
                  </a:lnTo>
                  <a:lnTo>
                    <a:pt x="38898" y="97956"/>
                  </a:lnTo>
                  <a:lnTo>
                    <a:pt x="55571" y="85626"/>
                  </a:lnTo>
                  <a:lnTo>
                    <a:pt x="84176" y="63119"/>
                  </a:lnTo>
                  <a:lnTo>
                    <a:pt x="102950" y="33920"/>
                  </a:lnTo>
                  <a:lnTo>
                    <a:pt x="104082" y="26451"/>
                  </a:lnTo>
                  <a:lnTo>
                    <a:pt x="104190" y="55859"/>
                  </a:lnTo>
                  <a:lnTo>
                    <a:pt x="104191" y="84253"/>
                  </a:lnTo>
                  <a:lnTo>
                    <a:pt x="104191" y="112500"/>
                  </a:lnTo>
                  <a:lnTo>
                    <a:pt x="98724" y="143382"/>
                  </a:lnTo>
                  <a:lnTo>
                    <a:pt x="92131" y="174910"/>
                  </a:lnTo>
                  <a:lnTo>
                    <a:pt x="91575" y="188147"/>
                  </a:lnTo>
                  <a:lnTo>
                    <a:pt x="92253" y="188923"/>
                  </a:lnTo>
                  <a:lnTo>
                    <a:pt x="97841" y="1904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78">
              <a:extLst>
                <a:ext uri="{FF2B5EF4-FFF2-40B4-BE49-F238E27FC236}">
                  <a16:creationId xmlns:a16="http://schemas.microsoft.com/office/drawing/2014/main" id="{61F8B3A9-2EBE-BCB8-A6E0-5C04E0D89DE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004526" y="4108450"/>
              <a:ext cx="15209" cy="16180"/>
            </a:xfrm>
            <a:custGeom>
              <a:avLst/>
              <a:gdLst/>
              <a:ahLst/>
              <a:cxnLst/>
              <a:rect l="0" t="0" r="0" b="0"/>
              <a:pathLst>
                <a:path w="15209" h="16180">
                  <a:moveTo>
                    <a:pt x="5374" y="0"/>
                  </a:moveTo>
                  <a:lnTo>
                    <a:pt x="5374" y="0"/>
                  </a:lnTo>
                  <a:lnTo>
                    <a:pt x="10841" y="5467"/>
                  </a:lnTo>
                  <a:lnTo>
                    <a:pt x="14834" y="6088"/>
                  </a:lnTo>
                  <a:lnTo>
                    <a:pt x="15208" y="6881"/>
                  </a:lnTo>
                  <a:lnTo>
                    <a:pt x="14752" y="8115"/>
                  </a:lnTo>
                  <a:lnTo>
                    <a:pt x="13742" y="9644"/>
                  </a:lnTo>
                  <a:lnTo>
                    <a:pt x="12364" y="10663"/>
                  </a:lnTo>
                  <a:lnTo>
                    <a:pt x="8951" y="11794"/>
                  </a:lnTo>
                  <a:lnTo>
                    <a:pt x="7759" y="12802"/>
                  </a:lnTo>
                  <a:lnTo>
                    <a:pt x="6434" y="15803"/>
                  </a:lnTo>
                  <a:lnTo>
                    <a:pt x="5375" y="16179"/>
                  </a:lnTo>
                  <a:lnTo>
                    <a:pt x="3964" y="15725"/>
                  </a:lnTo>
                  <a:lnTo>
                    <a:pt x="2317" y="14717"/>
                  </a:lnTo>
                  <a:lnTo>
                    <a:pt x="1219" y="13339"/>
                  </a:lnTo>
                  <a:lnTo>
                    <a:pt x="0" y="9927"/>
                  </a:lnTo>
                  <a:lnTo>
                    <a:pt x="380" y="8734"/>
                  </a:lnTo>
                  <a:lnTo>
                    <a:pt x="1339" y="7939"/>
                  </a:lnTo>
                  <a:lnTo>
                    <a:pt x="4577" y="6664"/>
                  </a:lnTo>
                  <a:lnTo>
                    <a:pt x="4843" y="7265"/>
                  </a:lnTo>
                  <a:lnTo>
                    <a:pt x="5374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79">
              <a:extLst>
                <a:ext uri="{FF2B5EF4-FFF2-40B4-BE49-F238E27FC236}">
                  <a16:creationId xmlns:a16="http://schemas.microsoft.com/office/drawing/2014/main" id="{AE5D759A-591C-1C88-E0F8-53B4DBD77C8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876550" y="3978018"/>
              <a:ext cx="25401" cy="219333"/>
            </a:xfrm>
            <a:custGeom>
              <a:avLst/>
              <a:gdLst/>
              <a:ahLst/>
              <a:cxnLst/>
              <a:rect l="0" t="0" r="0" b="0"/>
              <a:pathLst>
                <a:path w="25401" h="219333">
                  <a:moveTo>
                    <a:pt x="0" y="16132"/>
                  </a:moveTo>
                  <a:lnTo>
                    <a:pt x="0" y="16132"/>
                  </a:lnTo>
                  <a:lnTo>
                    <a:pt x="3371" y="12761"/>
                  </a:lnTo>
                  <a:lnTo>
                    <a:pt x="5025" y="9225"/>
                  </a:lnTo>
                  <a:lnTo>
                    <a:pt x="5467" y="7294"/>
                  </a:lnTo>
                  <a:lnTo>
                    <a:pt x="6467" y="6007"/>
                  </a:lnTo>
                  <a:lnTo>
                    <a:pt x="15111" y="400"/>
                  </a:lnTo>
                  <a:lnTo>
                    <a:pt x="16424" y="0"/>
                  </a:lnTo>
                  <a:lnTo>
                    <a:pt x="17299" y="438"/>
                  </a:lnTo>
                  <a:lnTo>
                    <a:pt x="17883" y="1436"/>
                  </a:lnTo>
                  <a:lnTo>
                    <a:pt x="18948" y="33143"/>
                  </a:lnTo>
                  <a:lnTo>
                    <a:pt x="22390" y="63740"/>
                  </a:lnTo>
                  <a:lnTo>
                    <a:pt x="21137" y="92876"/>
                  </a:lnTo>
                  <a:lnTo>
                    <a:pt x="23826" y="122230"/>
                  </a:lnTo>
                  <a:lnTo>
                    <a:pt x="25089" y="147992"/>
                  </a:lnTo>
                  <a:lnTo>
                    <a:pt x="25308" y="174441"/>
                  </a:lnTo>
                  <a:lnTo>
                    <a:pt x="25400" y="219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80">
              <a:extLst>
                <a:ext uri="{FF2B5EF4-FFF2-40B4-BE49-F238E27FC236}">
                  <a16:creationId xmlns:a16="http://schemas.microsoft.com/office/drawing/2014/main" id="{BC5E990B-368A-D4AF-7F7F-155C3F12393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571750" y="4089516"/>
              <a:ext cx="158751" cy="6235"/>
            </a:xfrm>
            <a:custGeom>
              <a:avLst/>
              <a:gdLst/>
              <a:ahLst/>
              <a:cxnLst/>
              <a:rect l="0" t="0" r="0" b="0"/>
              <a:pathLst>
                <a:path w="158751" h="6235">
                  <a:moveTo>
                    <a:pt x="0" y="6234"/>
                  </a:moveTo>
                  <a:lnTo>
                    <a:pt x="0" y="6234"/>
                  </a:lnTo>
                  <a:lnTo>
                    <a:pt x="10845" y="5529"/>
                  </a:lnTo>
                  <a:lnTo>
                    <a:pt x="36400" y="1208"/>
                  </a:lnTo>
                  <a:lnTo>
                    <a:pt x="64878" y="276"/>
                  </a:lnTo>
                  <a:lnTo>
                    <a:pt x="91896" y="0"/>
                  </a:lnTo>
                  <a:lnTo>
                    <a:pt x="123358" y="3278"/>
                  </a:lnTo>
                  <a:lnTo>
                    <a:pt x="155072" y="6119"/>
                  </a:lnTo>
                  <a:lnTo>
                    <a:pt x="158750" y="6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41">
            <a:extLst>
              <a:ext uri="{FF2B5EF4-FFF2-40B4-BE49-F238E27FC236}">
                <a16:creationId xmlns:a16="http://schemas.microsoft.com/office/drawing/2014/main" id="{FA707185-9B60-4A6C-5944-EA26A8681E5F}"/>
              </a:ext>
            </a:extLst>
          </p:cNvPr>
          <p:cNvGrpSpPr/>
          <p:nvPr/>
        </p:nvGrpSpPr>
        <p:grpSpPr>
          <a:xfrm>
            <a:off x="3619721" y="3949702"/>
            <a:ext cx="355380" cy="419099"/>
            <a:chOff x="3619721" y="3949702"/>
            <a:chExt cx="355380" cy="419099"/>
          </a:xfrm>
        </p:grpSpPr>
        <p:sp>
          <p:nvSpPr>
            <p:cNvPr id="92" name="SMARTInkShape-181">
              <a:extLst>
                <a:ext uri="{FF2B5EF4-FFF2-40B4-BE49-F238E27FC236}">
                  <a16:creationId xmlns:a16="http://schemas.microsoft.com/office/drawing/2014/main" id="{85C0E170-21A1-DB88-063F-CA2168BBE32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790950" y="4057682"/>
              <a:ext cx="184151" cy="95219"/>
            </a:xfrm>
            <a:custGeom>
              <a:avLst/>
              <a:gdLst/>
              <a:ahLst/>
              <a:cxnLst/>
              <a:rect l="0" t="0" r="0" b="0"/>
              <a:pathLst>
                <a:path w="184151" h="95219">
                  <a:moveTo>
                    <a:pt x="0" y="95218"/>
                  </a:moveTo>
                  <a:lnTo>
                    <a:pt x="0" y="95218"/>
                  </a:lnTo>
                  <a:lnTo>
                    <a:pt x="28252" y="66966"/>
                  </a:lnTo>
                  <a:lnTo>
                    <a:pt x="56998" y="36339"/>
                  </a:lnTo>
                  <a:lnTo>
                    <a:pt x="69008" y="19329"/>
                  </a:lnTo>
                  <a:lnTo>
                    <a:pt x="69476" y="16099"/>
                  </a:lnTo>
                  <a:lnTo>
                    <a:pt x="71565" y="12311"/>
                  </a:lnTo>
                  <a:lnTo>
                    <a:pt x="82208" y="333"/>
                  </a:lnTo>
                  <a:lnTo>
                    <a:pt x="87987" y="0"/>
                  </a:lnTo>
                  <a:lnTo>
                    <a:pt x="115335" y="17647"/>
                  </a:lnTo>
                  <a:lnTo>
                    <a:pt x="143652" y="36899"/>
                  </a:lnTo>
                  <a:lnTo>
                    <a:pt x="155036" y="48002"/>
                  </a:lnTo>
                  <a:lnTo>
                    <a:pt x="161632" y="59149"/>
                  </a:lnTo>
                  <a:lnTo>
                    <a:pt x="173143" y="67684"/>
                  </a:lnTo>
                  <a:lnTo>
                    <a:pt x="177126" y="73341"/>
                  </a:lnTo>
                  <a:lnTo>
                    <a:pt x="180558" y="74911"/>
                  </a:lnTo>
                  <a:lnTo>
                    <a:pt x="181755" y="76741"/>
                  </a:lnTo>
                  <a:lnTo>
                    <a:pt x="184150" y="888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82">
              <a:extLst>
                <a:ext uri="{FF2B5EF4-FFF2-40B4-BE49-F238E27FC236}">
                  <a16:creationId xmlns:a16="http://schemas.microsoft.com/office/drawing/2014/main" id="{8220A5BB-7225-9607-5316-77C965C182C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886200" y="4211286"/>
              <a:ext cx="53387" cy="61142"/>
            </a:xfrm>
            <a:custGeom>
              <a:avLst/>
              <a:gdLst/>
              <a:ahLst/>
              <a:cxnLst/>
              <a:rect l="0" t="0" r="0" b="0"/>
              <a:pathLst>
                <a:path w="53387" h="61142">
                  <a:moveTo>
                    <a:pt x="0" y="36864"/>
                  </a:moveTo>
                  <a:lnTo>
                    <a:pt x="0" y="36864"/>
                  </a:lnTo>
                  <a:lnTo>
                    <a:pt x="0" y="24033"/>
                  </a:lnTo>
                  <a:lnTo>
                    <a:pt x="705" y="21960"/>
                  </a:lnTo>
                  <a:lnTo>
                    <a:pt x="1881" y="20578"/>
                  </a:lnTo>
                  <a:lnTo>
                    <a:pt x="3371" y="19657"/>
                  </a:lnTo>
                  <a:lnTo>
                    <a:pt x="4364" y="18337"/>
                  </a:lnTo>
                  <a:lnTo>
                    <a:pt x="5467" y="14989"/>
                  </a:lnTo>
                  <a:lnTo>
                    <a:pt x="9721" y="11149"/>
                  </a:lnTo>
                  <a:lnTo>
                    <a:pt x="23949" y="2935"/>
                  </a:lnTo>
                  <a:lnTo>
                    <a:pt x="36181" y="0"/>
                  </a:lnTo>
                  <a:lnTo>
                    <a:pt x="42656" y="1194"/>
                  </a:lnTo>
                  <a:lnTo>
                    <a:pt x="50268" y="5834"/>
                  </a:lnTo>
                  <a:lnTo>
                    <a:pt x="52562" y="7711"/>
                  </a:lnTo>
                  <a:lnTo>
                    <a:pt x="53386" y="10373"/>
                  </a:lnTo>
                  <a:lnTo>
                    <a:pt x="52420" y="17094"/>
                  </a:lnTo>
                  <a:lnTo>
                    <a:pt x="27798" y="46687"/>
                  </a:lnTo>
                  <a:lnTo>
                    <a:pt x="21056" y="51813"/>
                  </a:lnTo>
                  <a:lnTo>
                    <a:pt x="2255" y="61141"/>
                  </a:lnTo>
                  <a:lnTo>
                    <a:pt x="1503" y="60810"/>
                  </a:lnTo>
                  <a:lnTo>
                    <a:pt x="0" y="559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83">
              <a:extLst>
                <a:ext uri="{FF2B5EF4-FFF2-40B4-BE49-F238E27FC236}">
                  <a16:creationId xmlns:a16="http://schemas.microsoft.com/office/drawing/2014/main" id="{03F46D4B-BFC1-C6F3-A4CB-046121D91CD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867743" y="4171950"/>
              <a:ext cx="12108" cy="196851"/>
            </a:xfrm>
            <a:custGeom>
              <a:avLst/>
              <a:gdLst/>
              <a:ahLst/>
              <a:cxnLst/>
              <a:rect l="0" t="0" r="0" b="0"/>
              <a:pathLst>
                <a:path w="12108" h="196851">
                  <a:moveTo>
                    <a:pt x="12107" y="0"/>
                  </a:moveTo>
                  <a:lnTo>
                    <a:pt x="12107" y="0"/>
                  </a:lnTo>
                  <a:lnTo>
                    <a:pt x="7081" y="22604"/>
                  </a:lnTo>
                  <a:lnTo>
                    <a:pt x="6019" y="50248"/>
                  </a:lnTo>
                  <a:lnTo>
                    <a:pt x="5835" y="79799"/>
                  </a:lnTo>
                  <a:lnTo>
                    <a:pt x="2409" y="105254"/>
                  </a:lnTo>
                  <a:lnTo>
                    <a:pt x="0" y="133523"/>
                  </a:lnTo>
                  <a:lnTo>
                    <a:pt x="1405" y="161790"/>
                  </a:lnTo>
                  <a:lnTo>
                    <a:pt x="12107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84">
              <a:extLst>
                <a:ext uri="{FF2B5EF4-FFF2-40B4-BE49-F238E27FC236}">
                  <a16:creationId xmlns:a16="http://schemas.microsoft.com/office/drawing/2014/main" id="{4FAE3C67-1133-8951-0EFF-06B7F8141F4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619721" y="3949702"/>
              <a:ext cx="272711" cy="220530"/>
            </a:xfrm>
            <a:custGeom>
              <a:avLst/>
              <a:gdLst/>
              <a:ahLst/>
              <a:cxnLst/>
              <a:rect l="0" t="0" r="0" b="0"/>
              <a:pathLst>
                <a:path w="272711" h="220530">
                  <a:moveTo>
                    <a:pt x="37879" y="82548"/>
                  </a:moveTo>
                  <a:lnTo>
                    <a:pt x="37879" y="82548"/>
                  </a:lnTo>
                  <a:lnTo>
                    <a:pt x="43346" y="82548"/>
                  </a:lnTo>
                  <a:lnTo>
                    <a:pt x="43640" y="81843"/>
                  </a:lnTo>
                  <a:lnTo>
                    <a:pt x="43967" y="79177"/>
                  </a:lnTo>
                  <a:lnTo>
                    <a:pt x="44760" y="78184"/>
                  </a:lnTo>
                  <a:lnTo>
                    <a:pt x="47523" y="77081"/>
                  </a:lnTo>
                  <a:lnTo>
                    <a:pt x="67987" y="76276"/>
                  </a:lnTo>
                  <a:lnTo>
                    <a:pt x="74309" y="78114"/>
                  </a:lnTo>
                  <a:lnTo>
                    <a:pt x="79470" y="80577"/>
                  </a:lnTo>
                  <a:lnTo>
                    <a:pt x="84116" y="81672"/>
                  </a:lnTo>
                  <a:lnTo>
                    <a:pt x="88532" y="85921"/>
                  </a:lnTo>
                  <a:lnTo>
                    <a:pt x="90698" y="89030"/>
                  </a:lnTo>
                  <a:lnTo>
                    <a:pt x="98020" y="117846"/>
                  </a:lnTo>
                  <a:lnTo>
                    <a:pt x="98005" y="128575"/>
                  </a:lnTo>
                  <a:lnTo>
                    <a:pt x="95617" y="156080"/>
                  </a:lnTo>
                  <a:lnTo>
                    <a:pt x="91832" y="173636"/>
                  </a:lnTo>
                  <a:lnTo>
                    <a:pt x="77161" y="201605"/>
                  </a:lnTo>
                  <a:lnTo>
                    <a:pt x="67746" y="216446"/>
                  </a:lnTo>
                  <a:lnTo>
                    <a:pt x="63383" y="219669"/>
                  </a:lnTo>
                  <a:lnTo>
                    <a:pt x="61231" y="220529"/>
                  </a:lnTo>
                  <a:lnTo>
                    <a:pt x="48091" y="218368"/>
                  </a:lnTo>
                  <a:lnTo>
                    <a:pt x="34163" y="209888"/>
                  </a:lnTo>
                  <a:lnTo>
                    <a:pt x="12547" y="188383"/>
                  </a:lnTo>
                  <a:lnTo>
                    <a:pt x="3562" y="174584"/>
                  </a:lnTo>
                  <a:lnTo>
                    <a:pt x="1461" y="167197"/>
                  </a:lnTo>
                  <a:lnTo>
                    <a:pt x="0" y="139138"/>
                  </a:lnTo>
                  <a:lnTo>
                    <a:pt x="3216" y="120482"/>
                  </a:lnTo>
                  <a:lnTo>
                    <a:pt x="12008" y="104920"/>
                  </a:lnTo>
                  <a:lnTo>
                    <a:pt x="27621" y="87725"/>
                  </a:lnTo>
                  <a:lnTo>
                    <a:pt x="57088" y="67869"/>
                  </a:lnTo>
                  <a:lnTo>
                    <a:pt x="83326" y="51957"/>
                  </a:lnTo>
                  <a:lnTo>
                    <a:pt x="112996" y="36498"/>
                  </a:lnTo>
                  <a:lnTo>
                    <a:pt x="144152" y="25918"/>
                  </a:lnTo>
                  <a:lnTo>
                    <a:pt x="174269" y="17034"/>
                  </a:lnTo>
                  <a:lnTo>
                    <a:pt x="201619" y="9190"/>
                  </a:lnTo>
                  <a:lnTo>
                    <a:pt x="229175" y="3351"/>
                  </a:lnTo>
                  <a:lnTo>
                    <a:pt x="258506" y="129"/>
                  </a:lnTo>
                  <a:lnTo>
                    <a:pt x="272429" y="0"/>
                  </a:lnTo>
                  <a:lnTo>
                    <a:pt x="272710" y="3369"/>
                  </a:lnTo>
                  <a:lnTo>
                    <a:pt x="272045" y="4362"/>
                  </a:lnTo>
                  <a:lnTo>
                    <a:pt x="266479" y="6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185">
            <a:extLst>
              <a:ext uri="{FF2B5EF4-FFF2-40B4-BE49-F238E27FC236}">
                <a16:creationId xmlns:a16="http://schemas.microsoft.com/office/drawing/2014/main" id="{461C1AA8-0F1A-B20E-093A-9115AFF395D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248991" y="3911885"/>
            <a:ext cx="196010" cy="190216"/>
          </a:xfrm>
          <a:custGeom>
            <a:avLst/>
            <a:gdLst/>
            <a:ahLst/>
            <a:cxnLst/>
            <a:rect l="0" t="0" r="0" b="0"/>
            <a:pathLst>
              <a:path w="196010" h="190216">
                <a:moveTo>
                  <a:pt x="145209" y="12415"/>
                </a:moveTo>
                <a:lnTo>
                  <a:pt x="145209" y="12415"/>
                </a:lnTo>
                <a:lnTo>
                  <a:pt x="145209" y="9044"/>
                </a:lnTo>
                <a:lnTo>
                  <a:pt x="145914" y="8051"/>
                </a:lnTo>
                <a:lnTo>
                  <a:pt x="147091" y="7389"/>
                </a:lnTo>
                <a:lnTo>
                  <a:pt x="148580" y="6948"/>
                </a:lnTo>
                <a:lnTo>
                  <a:pt x="157570" y="0"/>
                </a:lnTo>
                <a:lnTo>
                  <a:pt x="142694" y="14221"/>
                </a:lnTo>
                <a:lnTo>
                  <a:pt x="114326" y="32314"/>
                </a:lnTo>
                <a:lnTo>
                  <a:pt x="86584" y="51937"/>
                </a:lnTo>
                <a:lnTo>
                  <a:pt x="60732" y="66615"/>
                </a:lnTo>
                <a:lnTo>
                  <a:pt x="30168" y="83479"/>
                </a:lnTo>
                <a:lnTo>
                  <a:pt x="0" y="100855"/>
                </a:lnTo>
                <a:lnTo>
                  <a:pt x="425" y="101008"/>
                </a:lnTo>
                <a:lnTo>
                  <a:pt x="28413" y="106770"/>
                </a:lnTo>
                <a:lnTo>
                  <a:pt x="58698" y="121362"/>
                </a:lnTo>
                <a:lnTo>
                  <a:pt x="84298" y="133361"/>
                </a:lnTo>
                <a:lnTo>
                  <a:pt x="114441" y="146685"/>
                </a:lnTo>
                <a:lnTo>
                  <a:pt x="145338" y="163334"/>
                </a:lnTo>
                <a:lnTo>
                  <a:pt x="170495" y="175203"/>
                </a:lnTo>
                <a:lnTo>
                  <a:pt x="174086" y="179545"/>
                </a:lnTo>
                <a:lnTo>
                  <a:pt x="176455" y="180985"/>
                </a:lnTo>
                <a:lnTo>
                  <a:pt x="196009" y="19021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43">
            <a:extLst>
              <a:ext uri="{FF2B5EF4-FFF2-40B4-BE49-F238E27FC236}">
                <a16:creationId xmlns:a16="http://schemas.microsoft.com/office/drawing/2014/main" id="{84B1FFE7-7EE2-8B31-992C-E43DE7707986}"/>
              </a:ext>
            </a:extLst>
          </p:cNvPr>
          <p:cNvGrpSpPr/>
          <p:nvPr/>
        </p:nvGrpSpPr>
        <p:grpSpPr>
          <a:xfrm>
            <a:off x="4711700" y="3855672"/>
            <a:ext cx="107837" cy="360729"/>
            <a:chOff x="4711700" y="3855672"/>
            <a:chExt cx="107837" cy="360729"/>
          </a:xfrm>
        </p:grpSpPr>
        <p:sp>
          <p:nvSpPr>
            <p:cNvPr id="98" name="SMARTInkShape-186">
              <a:extLst>
                <a:ext uri="{FF2B5EF4-FFF2-40B4-BE49-F238E27FC236}">
                  <a16:creationId xmlns:a16="http://schemas.microsoft.com/office/drawing/2014/main" id="{B9EAD933-8003-E9EC-F884-817527823F0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711700" y="3905685"/>
              <a:ext cx="107837" cy="131648"/>
            </a:xfrm>
            <a:custGeom>
              <a:avLst/>
              <a:gdLst/>
              <a:ahLst/>
              <a:cxnLst/>
              <a:rect l="0" t="0" r="0" b="0"/>
              <a:pathLst>
                <a:path w="107837" h="131648">
                  <a:moveTo>
                    <a:pt x="0" y="69415"/>
                  </a:moveTo>
                  <a:lnTo>
                    <a:pt x="0" y="69415"/>
                  </a:lnTo>
                  <a:lnTo>
                    <a:pt x="3371" y="66044"/>
                  </a:lnTo>
                  <a:lnTo>
                    <a:pt x="5026" y="60626"/>
                  </a:lnTo>
                  <a:lnTo>
                    <a:pt x="6467" y="54220"/>
                  </a:lnTo>
                  <a:lnTo>
                    <a:pt x="21062" y="30859"/>
                  </a:lnTo>
                  <a:lnTo>
                    <a:pt x="45870" y="4521"/>
                  </a:lnTo>
                  <a:lnTo>
                    <a:pt x="56135" y="1768"/>
                  </a:lnTo>
                  <a:lnTo>
                    <a:pt x="78979" y="0"/>
                  </a:lnTo>
                  <a:lnTo>
                    <a:pt x="86372" y="1640"/>
                  </a:lnTo>
                  <a:lnTo>
                    <a:pt x="89331" y="3065"/>
                  </a:lnTo>
                  <a:lnTo>
                    <a:pt x="94501" y="10293"/>
                  </a:lnTo>
                  <a:lnTo>
                    <a:pt x="105029" y="34583"/>
                  </a:lnTo>
                  <a:lnTo>
                    <a:pt x="107566" y="62128"/>
                  </a:lnTo>
                  <a:lnTo>
                    <a:pt x="107836" y="80740"/>
                  </a:lnTo>
                  <a:lnTo>
                    <a:pt x="104136" y="92322"/>
                  </a:lnTo>
                  <a:lnTo>
                    <a:pt x="97883" y="104895"/>
                  </a:lnTo>
                  <a:lnTo>
                    <a:pt x="95715" y="110584"/>
                  </a:lnTo>
                  <a:lnTo>
                    <a:pt x="92399" y="115465"/>
                  </a:lnTo>
                  <a:lnTo>
                    <a:pt x="66063" y="128636"/>
                  </a:lnTo>
                  <a:lnTo>
                    <a:pt x="53049" y="131647"/>
                  </a:lnTo>
                  <a:lnTo>
                    <a:pt x="22061" y="127337"/>
                  </a:lnTo>
                  <a:lnTo>
                    <a:pt x="18941" y="126374"/>
                  </a:lnTo>
                  <a:lnTo>
                    <a:pt x="16861" y="125026"/>
                  </a:lnTo>
                  <a:lnTo>
                    <a:pt x="12700" y="1202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87">
              <a:extLst>
                <a:ext uri="{FF2B5EF4-FFF2-40B4-BE49-F238E27FC236}">
                  <a16:creationId xmlns:a16="http://schemas.microsoft.com/office/drawing/2014/main" id="{504B9AD8-9EEC-F015-F682-9AEFF72F0C9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711700" y="3855672"/>
              <a:ext cx="12699" cy="360729"/>
            </a:xfrm>
            <a:custGeom>
              <a:avLst/>
              <a:gdLst/>
              <a:ahLst/>
              <a:cxnLst/>
              <a:rect l="0" t="0" r="0" b="0"/>
              <a:pathLst>
                <a:path w="12699" h="36072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2" y="10921"/>
                  </a:lnTo>
                  <a:lnTo>
                    <a:pt x="11556" y="0"/>
                  </a:lnTo>
                  <a:lnTo>
                    <a:pt x="11937" y="1004"/>
                  </a:lnTo>
                  <a:lnTo>
                    <a:pt x="12633" y="26992"/>
                  </a:lnTo>
                  <a:lnTo>
                    <a:pt x="12680" y="53077"/>
                  </a:lnTo>
                  <a:lnTo>
                    <a:pt x="12694" y="78994"/>
                  </a:lnTo>
                  <a:lnTo>
                    <a:pt x="12698" y="104547"/>
                  </a:lnTo>
                  <a:lnTo>
                    <a:pt x="11994" y="132109"/>
                  </a:lnTo>
                  <a:lnTo>
                    <a:pt x="9329" y="157049"/>
                  </a:lnTo>
                  <a:lnTo>
                    <a:pt x="5792" y="182716"/>
                  </a:lnTo>
                  <a:lnTo>
                    <a:pt x="3280" y="206117"/>
                  </a:lnTo>
                  <a:lnTo>
                    <a:pt x="4421" y="231191"/>
                  </a:lnTo>
                  <a:lnTo>
                    <a:pt x="1082" y="258627"/>
                  </a:lnTo>
                  <a:lnTo>
                    <a:pt x="321" y="281792"/>
                  </a:lnTo>
                  <a:lnTo>
                    <a:pt x="95" y="309117"/>
                  </a:lnTo>
                  <a:lnTo>
                    <a:pt x="28" y="335088"/>
                  </a:lnTo>
                  <a:lnTo>
                    <a:pt x="0" y="3607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188">
            <a:extLst>
              <a:ext uri="{FF2B5EF4-FFF2-40B4-BE49-F238E27FC236}">
                <a16:creationId xmlns:a16="http://schemas.microsoft.com/office/drawing/2014/main" id="{56897FFF-419C-BD9F-4A3C-3777DC3A337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237034" y="3879850"/>
            <a:ext cx="204917" cy="209551"/>
          </a:xfrm>
          <a:custGeom>
            <a:avLst/>
            <a:gdLst/>
            <a:ahLst/>
            <a:cxnLst/>
            <a:rect l="0" t="0" r="0" b="0"/>
            <a:pathLst>
              <a:path w="204917" h="209551">
                <a:moveTo>
                  <a:pt x="154116" y="0"/>
                </a:moveTo>
                <a:lnTo>
                  <a:pt x="154116" y="0"/>
                </a:lnTo>
                <a:lnTo>
                  <a:pt x="169712" y="0"/>
                </a:lnTo>
                <a:lnTo>
                  <a:pt x="168573" y="0"/>
                </a:lnTo>
                <a:lnTo>
                  <a:pt x="163965" y="3371"/>
                </a:lnTo>
                <a:lnTo>
                  <a:pt x="136135" y="28820"/>
                </a:lnTo>
                <a:lnTo>
                  <a:pt x="109877" y="44734"/>
                </a:lnTo>
                <a:lnTo>
                  <a:pt x="82970" y="58790"/>
                </a:lnTo>
                <a:lnTo>
                  <a:pt x="55239" y="74407"/>
                </a:lnTo>
                <a:lnTo>
                  <a:pt x="23995" y="86011"/>
                </a:lnTo>
                <a:lnTo>
                  <a:pt x="4653" y="95097"/>
                </a:lnTo>
                <a:lnTo>
                  <a:pt x="200" y="98710"/>
                </a:lnTo>
                <a:lnTo>
                  <a:pt x="0" y="99673"/>
                </a:lnTo>
                <a:lnTo>
                  <a:pt x="572" y="100316"/>
                </a:lnTo>
                <a:lnTo>
                  <a:pt x="27675" y="116014"/>
                </a:lnTo>
                <a:lnTo>
                  <a:pt x="53564" y="126781"/>
                </a:lnTo>
                <a:lnTo>
                  <a:pt x="82522" y="139393"/>
                </a:lnTo>
                <a:lnTo>
                  <a:pt x="110273" y="154607"/>
                </a:lnTo>
                <a:lnTo>
                  <a:pt x="141495" y="170321"/>
                </a:lnTo>
                <a:lnTo>
                  <a:pt x="171296" y="183723"/>
                </a:lnTo>
                <a:lnTo>
                  <a:pt x="186359" y="192532"/>
                </a:lnTo>
                <a:lnTo>
                  <a:pt x="196128" y="200361"/>
                </a:lnTo>
                <a:lnTo>
                  <a:pt x="204916" y="2095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SMARTInkShape-Group45">
            <a:extLst>
              <a:ext uri="{FF2B5EF4-FFF2-40B4-BE49-F238E27FC236}">
                <a16:creationId xmlns:a16="http://schemas.microsoft.com/office/drawing/2014/main" id="{469B48F0-7857-187E-CBDF-83CA6C92B187}"/>
              </a:ext>
            </a:extLst>
          </p:cNvPr>
          <p:cNvGrpSpPr/>
          <p:nvPr/>
        </p:nvGrpSpPr>
        <p:grpSpPr>
          <a:xfrm>
            <a:off x="5721350" y="3587785"/>
            <a:ext cx="1123196" cy="569465"/>
            <a:chOff x="5721350" y="3587785"/>
            <a:chExt cx="1123196" cy="569465"/>
          </a:xfrm>
        </p:grpSpPr>
        <p:sp>
          <p:nvSpPr>
            <p:cNvPr id="102" name="SMARTInkShape-189">
              <a:extLst>
                <a:ext uri="{FF2B5EF4-FFF2-40B4-BE49-F238E27FC236}">
                  <a16:creationId xmlns:a16="http://schemas.microsoft.com/office/drawing/2014/main" id="{E909807C-194F-95CA-AF1E-8C36CC566E8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729233" y="3740273"/>
              <a:ext cx="115313" cy="235109"/>
            </a:xfrm>
            <a:custGeom>
              <a:avLst/>
              <a:gdLst/>
              <a:ahLst/>
              <a:cxnLst/>
              <a:rect l="0" t="0" r="0" b="0"/>
              <a:pathLst>
                <a:path w="115313" h="235109">
                  <a:moveTo>
                    <a:pt x="84317" y="18927"/>
                  </a:moveTo>
                  <a:lnTo>
                    <a:pt x="84317" y="18927"/>
                  </a:lnTo>
                  <a:lnTo>
                    <a:pt x="115312" y="293"/>
                  </a:lnTo>
                  <a:lnTo>
                    <a:pt x="113850" y="62"/>
                  </a:lnTo>
                  <a:lnTo>
                    <a:pt x="112472" y="0"/>
                  </a:lnTo>
                  <a:lnTo>
                    <a:pt x="98146" y="11827"/>
                  </a:lnTo>
                  <a:lnTo>
                    <a:pt x="79390" y="32118"/>
                  </a:lnTo>
                  <a:lnTo>
                    <a:pt x="63039" y="58770"/>
                  </a:lnTo>
                  <a:lnTo>
                    <a:pt x="45202" y="87867"/>
                  </a:lnTo>
                  <a:lnTo>
                    <a:pt x="32272" y="113998"/>
                  </a:lnTo>
                  <a:lnTo>
                    <a:pt x="16337" y="142913"/>
                  </a:lnTo>
                  <a:lnTo>
                    <a:pt x="2292" y="172254"/>
                  </a:lnTo>
                  <a:lnTo>
                    <a:pt x="0" y="178295"/>
                  </a:lnTo>
                  <a:lnTo>
                    <a:pt x="146" y="200281"/>
                  </a:lnTo>
                  <a:lnTo>
                    <a:pt x="8029" y="221298"/>
                  </a:lnTo>
                  <a:lnTo>
                    <a:pt x="17250" y="230695"/>
                  </a:lnTo>
                  <a:lnTo>
                    <a:pt x="22673" y="234189"/>
                  </a:lnTo>
                  <a:lnTo>
                    <a:pt x="28404" y="235108"/>
                  </a:lnTo>
                  <a:lnTo>
                    <a:pt x="40417" y="232365"/>
                  </a:lnTo>
                  <a:lnTo>
                    <a:pt x="52338" y="226258"/>
                  </a:lnTo>
                  <a:lnTo>
                    <a:pt x="67081" y="213238"/>
                  </a:lnTo>
                  <a:lnTo>
                    <a:pt x="73129" y="196304"/>
                  </a:lnTo>
                  <a:lnTo>
                    <a:pt x="76533" y="168615"/>
                  </a:lnTo>
                  <a:lnTo>
                    <a:pt x="76624" y="154599"/>
                  </a:lnTo>
                  <a:lnTo>
                    <a:pt x="74312" y="143667"/>
                  </a:lnTo>
                  <a:lnTo>
                    <a:pt x="72003" y="140892"/>
                  </a:lnTo>
                  <a:lnTo>
                    <a:pt x="69052" y="139749"/>
                  </a:lnTo>
                  <a:lnTo>
                    <a:pt x="62010" y="140359"/>
                  </a:lnTo>
                  <a:lnTo>
                    <a:pt x="54176" y="142982"/>
                  </a:lnTo>
                  <a:lnTo>
                    <a:pt x="8117" y="171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90">
              <a:extLst>
                <a:ext uri="{FF2B5EF4-FFF2-40B4-BE49-F238E27FC236}">
                  <a16:creationId xmlns:a16="http://schemas.microsoft.com/office/drawing/2014/main" id="{BA0B69F8-F863-E66A-518B-00FA26FC47A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531969" y="3804642"/>
              <a:ext cx="78382" cy="189509"/>
            </a:xfrm>
            <a:custGeom>
              <a:avLst/>
              <a:gdLst/>
              <a:ahLst/>
              <a:cxnLst/>
              <a:rect l="0" t="0" r="0" b="0"/>
              <a:pathLst>
                <a:path w="78382" h="189509">
                  <a:moveTo>
                    <a:pt x="72031" y="49808"/>
                  </a:moveTo>
                  <a:lnTo>
                    <a:pt x="72031" y="49808"/>
                  </a:lnTo>
                  <a:lnTo>
                    <a:pt x="72031" y="31741"/>
                  </a:lnTo>
                  <a:lnTo>
                    <a:pt x="50832" y="9566"/>
                  </a:lnTo>
                  <a:lnTo>
                    <a:pt x="46616" y="7228"/>
                  </a:lnTo>
                  <a:lnTo>
                    <a:pt x="42392" y="5484"/>
                  </a:lnTo>
                  <a:lnTo>
                    <a:pt x="38162" y="2356"/>
                  </a:lnTo>
                  <a:lnTo>
                    <a:pt x="32048" y="496"/>
                  </a:lnTo>
                  <a:lnTo>
                    <a:pt x="28443" y="0"/>
                  </a:lnTo>
                  <a:lnTo>
                    <a:pt x="22555" y="1330"/>
                  </a:lnTo>
                  <a:lnTo>
                    <a:pt x="19996" y="2673"/>
                  </a:lnTo>
                  <a:lnTo>
                    <a:pt x="6457" y="19331"/>
                  </a:lnTo>
                  <a:lnTo>
                    <a:pt x="1025" y="28266"/>
                  </a:lnTo>
                  <a:lnTo>
                    <a:pt x="0" y="32625"/>
                  </a:lnTo>
                  <a:lnTo>
                    <a:pt x="741" y="41230"/>
                  </a:lnTo>
                  <a:lnTo>
                    <a:pt x="13924" y="70664"/>
                  </a:lnTo>
                  <a:lnTo>
                    <a:pt x="18689" y="76716"/>
                  </a:lnTo>
                  <a:lnTo>
                    <a:pt x="23159" y="79406"/>
                  </a:lnTo>
                  <a:lnTo>
                    <a:pt x="29641" y="80920"/>
                  </a:lnTo>
                  <a:lnTo>
                    <a:pt x="35788" y="77512"/>
                  </a:lnTo>
                  <a:lnTo>
                    <a:pt x="64740" y="50710"/>
                  </a:lnTo>
                  <a:lnTo>
                    <a:pt x="68791" y="44800"/>
                  </a:lnTo>
                  <a:lnTo>
                    <a:pt x="71975" y="37241"/>
                  </a:lnTo>
                  <a:lnTo>
                    <a:pt x="75386" y="37148"/>
                  </a:lnTo>
                  <a:lnTo>
                    <a:pt x="75679" y="39251"/>
                  </a:lnTo>
                  <a:lnTo>
                    <a:pt x="72650" y="66998"/>
                  </a:lnTo>
                  <a:lnTo>
                    <a:pt x="68843" y="90728"/>
                  </a:lnTo>
                  <a:lnTo>
                    <a:pt x="66618" y="115633"/>
                  </a:lnTo>
                  <a:lnTo>
                    <a:pt x="65866" y="140604"/>
                  </a:lnTo>
                  <a:lnTo>
                    <a:pt x="67148" y="161769"/>
                  </a:lnTo>
                  <a:lnTo>
                    <a:pt x="78381" y="189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91">
              <a:extLst>
                <a:ext uri="{FF2B5EF4-FFF2-40B4-BE49-F238E27FC236}">
                  <a16:creationId xmlns:a16="http://schemas.microsoft.com/office/drawing/2014/main" id="{6AD7BBCC-49C8-56FD-A76C-D16E860BDD8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445250" y="39560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92">
              <a:extLst>
                <a:ext uri="{FF2B5EF4-FFF2-40B4-BE49-F238E27FC236}">
                  <a16:creationId xmlns:a16="http://schemas.microsoft.com/office/drawing/2014/main" id="{3EAC3D28-FCE4-DD66-2D7C-450B49315CF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362700" y="3740566"/>
              <a:ext cx="42046" cy="247235"/>
            </a:xfrm>
            <a:custGeom>
              <a:avLst/>
              <a:gdLst/>
              <a:ahLst/>
              <a:cxnLst/>
              <a:rect l="0" t="0" r="0" b="0"/>
              <a:pathLst>
                <a:path w="42046" h="247235">
                  <a:moveTo>
                    <a:pt x="25400" y="18634"/>
                  </a:moveTo>
                  <a:lnTo>
                    <a:pt x="25400" y="18634"/>
                  </a:lnTo>
                  <a:lnTo>
                    <a:pt x="34128" y="9200"/>
                  </a:lnTo>
                  <a:lnTo>
                    <a:pt x="37629" y="2747"/>
                  </a:lnTo>
                  <a:lnTo>
                    <a:pt x="41410" y="521"/>
                  </a:lnTo>
                  <a:lnTo>
                    <a:pt x="41011" y="209"/>
                  </a:lnTo>
                  <a:lnTo>
                    <a:pt x="40041" y="0"/>
                  </a:lnTo>
                  <a:lnTo>
                    <a:pt x="40100" y="567"/>
                  </a:lnTo>
                  <a:lnTo>
                    <a:pt x="42045" y="3078"/>
                  </a:lnTo>
                  <a:lnTo>
                    <a:pt x="38906" y="26354"/>
                  </a:lnTo>
                  <a:lnTo>
                    <a:pt x="34184" y="53455"/>
                  </a:lnTo>
                  <a:lnTo>
                    <a:pt x="31766" y="78968"/>
                  </a:lnTo>
                  <a:lnTo>
                    <a:pt x="26867" y="108790"/>
                  </a:lnTo>
                  <a:lnTo>
                    <a:pt x="22319" y="138278"/>
                  </a:lnTo>
                  <a:lnTo>
                    <a:pt x="18990" y="164485"/>
                  </a:lnTo>
                  <a:lnTo>
                    <a:pt x="12271" y="193808"/>
                  </a:lnTo>
                  <a:lnTo>
                    <a:pt x="8104" y="219174"/>
                  </a:lnTo>
                  <a:lnTo>
                    <a:pt x="6424" y="231941"/>
                  </a:lnTo>
                  <a:lnTo>
                    <a:pt x="0" y="247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93">
              <a:extLst>
                <a:ext uri="{FF2B5EF4-FFF2-40B4-BE49-F238E27FC236}">
                  <a16:creationId xmlns:a16="http://schemas.microsoft.com/office/drawing/2014/main" id="{14D4CEEF-4C26-3FAB-4D38-3B0813332CB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115050" y="3868119"/>
              <a:ext cx="165101" cy="24432"/>
            </a:xfrm>
            <a:custGeom>
              <a:avLst/>
              <a:gdLst/>
              <a:ahLst/>
              <a:cxnLst/>
              <a:rect l="0" t="0" r="0" b="0"/>
              <a:pathLst>
                <a:path w="165101" h="24432">
                  <a:moveTo>
                    <a:pt x="0" y="24431"/>
                  </a:moveTo>
                  <a:lnTo>
                    <a:pt x="0" y="24431"/>
                  </a:lnTo>
                  <a:lnTo>
                    <a:pt x="0" y="15593"/>
                  </a:lnTo>
                  <a:lnTo>
                    <a:pt x="1411" y="14306"/>
                  </a:lnTo>
                  <a:lnTo>
                    <a:pt x="28142" y="7593"/>
                  </a:lnTo>
                  <a:lnTo>
                    <a:pt x="59234" y="3937"/>
                  </a:lnTo>
                  <a:lnTo>
                    <a:pt x="86334" y="0"/>
                  </a:lnTo>
                  <a:lnTo>
                    <a:pt x="110561" y="2689"/>
                  </a:lnTo>
                  <a:lnTo>
                    <a:pt x="141915" y="5555"/>
                  </a:lnTo>
                  <a:lnTo>
                    <a:pt x="165100" y="11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94">
              <a:extLst>
                <a:ext uri="{FF2B5EF4-FFF2-40B4-BE49-F238E27FC236}">
                  <a16:creationId xmlns:a16="http://schemas.microsoft.com/office/drawing/2014/main" id="{74DC624E-3A80-EB5D-452E-8FFED4037B1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721350" y="3587785"/>
              <a:ext cx="254001" cy="177766"/>
            </a:xfrm>
            <a:custGeom>
              <a:avLst/>
              <a:gdLst/>
              <a:ahLst/>
              <a:cxnLst/>
              <a:rect l="0" t="0" r="0" b="0"/>
              <a:pathLst>
                <a:path w="254001" h="177766">
                  <a:moveTo>
                    <a:pt x="0" y="152365"/>
                  </a:moveTo>
                  <a:lnTo>
                    <a:pt x="0" y="152365"/>
                  </a:lnTo>
                  <a:lnTo>
                    <a:pt x="0" y="143527"/>
                  </a:lnTo>
                  <a:lnTo>
                    <a:pt x="1882" y="139500"/>
                  </a:lnTo>
                  <a:lnTo>
                    <a:pt x="3371" y="137438"/>
                  </a:lnTo>
                  <a:lnTo>
                    <a:pt x="24800" y="123187"/>
                  </a:lnTo>
                  <a:lnTo>
                    <a:pt x="47603" y="93559"/>
                  </a:lnTo>
                  <a:lnTo>
                    <a:pt x="75919" y="61996"/>
                  </a:lnTo>
                  <a:lnTo>
                    <a:pt x="96979" y="33235"/>
                  </a:lnTo>
                  <a:lnTo>
                    <a:pt x="107504" y="2005"/>
                  </a:lnTo>
                  <a:lnTo>
                    <a:pt x="107942" y="0"/>
                  </a:lnTo>
                  <a:lnTo>
                    <a:pt x="116739" y="13785"/>
                  </a:lnTo>
                  <a:lnTo>
                    <a:pt x="135788" y="42707"/>
                  </a:lnTo>
                  <a:lnTo>
                    <a:pt x="160895" y="72302"/>
                  </a:lnTo>
                  <a:lnTo>
                    <a:pt x="179687" y="97588"/>
                  </a:lnTo>
                  <a:lnTo>
                    <a:pt x="204729" y="127016"/>
                  </a:lnTo>
                  <a:lnTo>
                    <a:pt x="222134" y="142602"/>
                  </a:lnTo>
                  <a:lnTo>
                    <a:pt x="244576" y="168917"/>
                  </a:lnTo>
                  <a:lnTo>
                    <a:pt x="247530" y="177379"/>
                  </a:lnTo>
                  <a:lnTo>
                    <a:pt x="254000" y="1777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95">
              <a:extLst>
                <a:ext uri="{FF2B5EF4-FFF2-40B4-BE49-F238E27FC236}">
                  <a16:creationId xmlns:a16="http://schemas.microsoft.com/office/drawing/2014/main" id="{8C2BA21A-AB6D-9665-4351-B6EEF58766D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772150" y="3867867"/>
              <a:ext cx="150731" cy="113584"/>
            </a:xfrm>
            <a:custGeom>
              <a:avLst/>
              <a:gdLst/>
              <a:ahLst/>
              <a:cxnLst/>
              <a:rect l="0" t="0" r="0" b="0"/>
              <a:pathLst>
                <a:path w="150731" h="113584">
                  <a:moveTo>
                    <a:pt x="57150" y="56433"/>
                  </a:moveTo>
                  <a:lnTo>
                    <a:pt x="57150" y="56433"/>
                  </a:lnTo>
                  <a:lnTo>
                    <a:pt x="57150" y="53062"/>
                  </a:lnTo>
                  <a:lnTo>
                    <a:pt x="59032" y="49526"/>
                  </a:lnTo>
                  <a:lnTo>
                    <a:pt x="65988" y="38135"/>
                  </a:lnTo>
                  <a:lnTo>
                    <a:pt x="70498" y="26661"/>
                  </a:lnTo>
                  <a:lnTo>
                    <a:pt x="87427" y="7453"/>
                  </a:lnTo>
                  <a:lnTo>
                    <a:pt x="99298" y="2914"/>
                  </a:lnTo>
                  <a:lnTo>
                    <a:pt x="123174" y="0"/>
                  </a:lnTo>
                  <a:lnTo>
                    <a:pt x="137077" y="2867"/>
                  </a:lnTo>
                  <a:lnTo>
                    <a:pt x="143943" y="8167"/>
                  </a:lnTo>
                  <a:lnTo>
                    <a:pt x="146763" y="11556"/>
                  </a:lnTo>
                  <a:lnTo>
                    <a:pt x="149895" y="20965"/>
                  </a:lnTo>
                  <a:lnTo>
                    <a:pt x="150730" y="26438"/>
                  </a:lnTo>
                  <a:lnTo>
                    <a:pt x="145163" y="47624"/>
                  </a:lnTo>
                  <a:lnTo>
                    <a:pt x="137947" y="61662"/>
                  </a:lnTo>
                  <a:lnTo>
                    <a:pt x="124118" y="77091"/>
                  </a:lnTo>
                  <a:lnTo>
                    <a:pt x="110546" y="85289"/>
                  </a:lnTo>
                  <a:lnTo>
                    <a:pt x="79508" y="96261"/>
                  </a:lnTo>
                  <a:lnTo>
                    <a:pt x="49729" y="105066"/>
                  </a:lnTo>
                  <a:lnTo>
                    <a:pt x="21529" y="111169"/>
                  </a:lnTo>
                  <a:lnTo>
                    <a:pt x="0" y="113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96">
              <a:extLst>
                <a:ext uri="{FF2B5EF4-FFF2-40B4-BE49-F238E27FC236}">
                  <a16:creationId xmlns:a16="http://schemas.microsoft.com/office/drawing/2014/main" id="{C0475D44-8544-2F5C-72CB-29C0EF68508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791200" y="3721462"/>
              <a:ext cx="19051" cy="435788"/>
            </a:xfrm>
            <a:custGeom>
              <a:avLst/>
              <a:gdLst/>
              <a:ahLst/>
              <a:cxnLst/>
              <a:rect l="0" t="0" r="0" b="0"/>
              <a:pathLst>
                <a:path w="19051" h="435788">
                  <a:moveTo>
                    <a:pt x="0" y="18688"/>
                  </a:moveTo>
                  <a:lnTo>
                    <a:pt x="0" y="18688"/>
                  </a:lnTo>
                  <a:lnTo>
                    <a:pt x="0" y="15317"/>
                  </a:lnTo>
                  <a:lnTo>
                    <a:pt x="1882" y="11781"/>
                  </a:lnTo>
                  <a:lnTo>
                    <a:pt x="12362" y="0"/>
                  </a:lnTo>
                  <a:lnTo>
                    <a:pt x="17045" y="29213"/>
                  </a:lnTo>
                  <a:lnTo>
                    <a:pt x="18159" y="51823"/>
                  </a:lnTo>
                  <a:lnTo>
                    <a:pt x="18785" y="82207"/>
                  </a:lnTo>
                  <a:lnTo>
                    <a:pt x="15601" y="112454"/>
                  </a:lnTo>
                  <a:lnTo>
                    <a:pt x="13560" y="143759"/>
                  </a:lnTo>
                  <a:lnTo>
                    <a:pt x="13083" y="166703"/>
                  </a:lnTo>
                  <a:lnTo>
                    <a:pt x="12165" y="191011"/>
                  </a:lnTo>
                  <a:lnTo>
                    <a:pt x="9404" y="215926"/>
                  </a:lnTo>
                  <a:lnTo>
                    <a:pt x="9589" y="239229"/>
                  </a:lnTo>
                  <a:lnTo>
                    <a:pt x="11317" y="261345"/>
                  </a:lnTo>
                  <a:lnTo>
                    <a:pt x="12290" y="292924"/>
                  </a:lnTo>
                  <a:lnTo>
                    <a:pt x="12579" y="320468"/>
                  </a:lnTo>
                  <a:lnTo>
                    <a:pt x="12664" y="345798"/>
                  </a:lnTo>
                  <a:lnTo>
                    <a:pt x="14575" y="373678"/>
                  </a:lnTo>
                  <a:lnTo>
                    <a:pt x="16354" y="386717"/>
                  </a:lnTo>
                  <a:lnTo>
                    <a:pt x="13631" y="412335"/>
                  </a:lnTo>
                  <a:lnTo>
                    <a:pt x="12884" y="431036"/>
                  </a:lnTo>
                  <a:lnTo>
                    <a:pt x="13528" y="433286"/>
                  </a:lnTo>
                  <a:lnTo>
                    <a:pt x="14663" y="434787"/>
                  </a:lnTo>
                  <a:lnTo>
                    <a:pt x="16125" y="435787"/>
                  </a:lnTo>
                  <a:lnTo>
                    <a:pt x="17100" y="435043"/>
                  </a:lnTo>
                  <a:lnTo>
                    <a:pt x="19050" y="425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SMARTInkShape-197">
            <a:extLst>
              <a:ext uri="{FF2B5EF4-FFF2-40B4-BE49-F238E27FC236}">
                <a16:creationId xmlns:a16="http://schemas.microsoft.com/office/drawing/2014/main" id="{C427D196-1389-821E-DCFA-66C735F784E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172200" y="3797300"/>
            <a:ext cx="6351" cy="190501"/>
          </a:xfrm>
          <a:custGeom>
            <a:avLst/>
            <a:gdLst/>
            <a:ahLst/>
            <a:cxnLst/>
            <a:rect l="0" t="0" r="0" b="0"/>
            <a:pathLst>
              <a:path w="6351" h="190501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5026" y="6907"/>
                </a:lnTo>
                <a:lnTo>
                  <a:pt x="6088" y="11555"/>
                </a:lnTo>
                <a:lnTo>
                  <a:pt x="860" y="30276"/>
                </a:lnTo>
                <a:lnTo>
                  <a:pt x="76" y="58461"/>
                </a:lnTo>
                <a:lnTo>
                  <a:pt x="9" y="87810"/>
                </a:lnTo>
                <a:lnTo>
                  <a:pt x="2" y="119180"/>
                </a:lnTo>
                <a:lnTo>
                  <a:pt x="4364" y="150123"/>
                </a:lnTo>
                <a:lnTo>
                  <a:pt x="6350" y="1905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SMARTInkShape-Group47">
            <a:extLst>
              <a:ext uri="{FF2B5EF4-FFF2-40B4-BE49-F238E27FC236}">
                <a16:creationId xmlns:a16="http://schemas.microsoft.com/office/drawing/2014/main" id="{0E0FEE5B-926F-23C6-5D84-969C99BF6215}"/>
              </a:ext>
            </a:extLst>
          </p:cNvPr>
          <p:cNvGrpSpPr/>
          <p:nvPr/>
        </p:nvGrpSpPr>
        <p:grpSpPr>
          <a:xfrm>
            <a:off x="7086972" y="3530600"/>
            <a:ext cx="482222" cy="749301"/>
            <a:chOff x="7086972" y="3530600"/>
            <a:chExt cx="482222" cy="749301"/>
          </a:xfrm>
        </p:grpSpPr>
        <p:sp>
          <p:nvSpPr>
            <p:cNvPr id="112" name="SMARTInkShape-198">
              <a:extLst>
                <a:ext uri="{FF2B5EF4-FFF2-40B4-BE49-F238E27FC236}">
                  <a16:creationId xmlns:a16="http://schemas.microsoft.com/office/drawing/2014/main" id="{DBEEBF89-2EAF-0060-12C1-BEA464E9545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454900" y="3530600"/>
              <a:ext cx="114294" cy="749301"/>
            </a:xfrm>
            <a:custGeom>
              <a:avLst/>
              <a:gdLst/>
              <a:ahLst/>
              <a:cxnLst/>
              <a:rect l="0" t="0" r="0" b="0"/>
              <a:pathLst>
                <a:path w="114294" h="749301">
                  <a:moveTo>
                    <a:pt x="0" y="0"/>
                  </a:moveTo>
                  <a:lnTo>
                    <a:pt x="0" y="0"/>
                  </a:lnTo>
                  <a:lnTo>
                    <a:pt x="13092" y="9434"/>
                  </a:lnTo>
                  <a:lnTo>
                    <a:pt x="34397" y="36003"/>
                  </a:lnTo>
                  <a:lnTo>
                    <a:pt x="49702" y="60292"/>
                  </a:lnTo>
                  <a:lnTo>
                    <a:pt x="61294" y="87950"/>
                  </a:lnTo>
                  <a:lnTo>
                    <a:pt x="71531" y="119208"/>
                  </a:lnTo>
                  <a:lnTo>
                    <a:pt x="80348" y="150835"/>
                  </a:lnTo>
                  <a:lnTo>
                    <a:pt x="86757" y="175847"/>
                  </a:lnTo>
                  <a:lnTo>
                    <a:pt x="93126" y="201132"/>
                  </a:lnTo>
                  <a:lnTo>
                    <a:pt x="98775" y="227909"/>
                  </a:lnTo>
                  <a:lnTo>
                    <a:pt x="100345" y="250165"/>
                  </a:lnTo>
                  <a:lnTo>
                    <a:pt x="102924" y="272286"/>
                  </a:lnTo>
                  <a:lnTo>
                    <a:pt x="105716" y="294583"/>
                  </a:lnTo>
                  <a:lnTo>
                    <a:pt x="106957" y="318603"/>
                  </a:lnTo>
                  <a:lnTo>
                    <a:pt x="107509" y="343390"/>
                  </a:lnTo>
                  <a:lnTo>
                    <a:pt x="108459" y="367812"/>
                  </a:lnTo>
                  <a:lnTo>
                    <a:pt x="111234" y="390426"/>
                  </a:lnTo>
                  <a:lnTo>
                    <a:pt x="112937" y="414117"/>
                  </a:lnTo>
                  <a:lnTo>
                    <a:pt x="113695" y="438758"/>
                  </a:lnTo>
                  <a:lnTo>
                    <a:pt x="114032" y="463820"/>
                  </a:lnTo>
                  <a:lnTo>
                    <a:pt x="114221" y="494988"/>
                  </a:lnTo>
                  <a:lnTo>
                    <a:pt x="114276" y="525468"/>
                  </a:lnTo>
                  <a:lnTo>
                    <a:pt x="114293" y="553470"/>
                  </a:lnTo>
                  <a:lnTo>
                    <a:pt x="110927" y="579642"/>
                  </a:lnTo>
                  <a:lnTo>
                    <a:pt x="108832" y="605270"/>
                  </a:lnTo>
                  <a:lnTo>
                    <a:pt x="103055" y="634145"/>
                  </a:lnTo>
                  <a:lnTo>
                    <a:pt x="95119" y="660231"/>
                  </a:lnTo>
                  <a:lnTo>
                    <a:pt x="86757" y="689138"/>
                  </a:lnTo>
                  <a:lnTo>
                    <a:pt x="71170" y="716596"/>
                  </a:lnTo>
                  <a:lnTo>
                    <a:pt x="58735" y="737886"/>
                  </a:lnTo>
                  <a:lnTo>
                    <a:pt x="46611" y="747657"/>
                  </a:lnTo>
                  <a:lnTo>
                    <a:pt x="46596" y="748205"/>
                  </a:lnTo>
                  <a:lnTo>
                    <a:pt x="50800" y="749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99">
              <a:extLst>
                <a:ext uri="{FF2B5EF4-FFF2-40B4-BE49-F238E27FC236}">
                  <a16:creationId xmlns:a16="http://schemas.microsoft.com/office/drawing/2014/main" id="{D65FAA54-701E-C990-0DEB-311CB7D8863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308850" y="3924677"/>
              <a:ext cx="139701" cy="101224"/>
            </a:xfrm>
            <a:custGeom>
              <a:avLst/>
              <a:gdLst/>
              <a:ahLst/>
              <a:cxnLst/>
              <a:rect l="0" t="0" r="0" b="0"/>
              <a:pathLst>
                <a:path w="139701" h="101224">
                  <a:moveTo>
                    <a:pt x="0" y="101223"/>
                  </a:moveTo>
                  <a:lnTo>
                    <a:pt x="0" y="101223"/>
                  </a:lnTo>
                  <a:lnTo>
                    <a:pt x="0" y="95756"/>
                  </a:lnTo>
                  <a:lnTo>
                    <a:pt x="24571" y="64842"/>
                  </a:lnTo>
                  <a:lnTo>
                    <a:pt x="48797" y="36434"/>
                  </a:lnTo>
                  <a:lnTo>
                    <a:pt x="66787" y="14860"/>
                  </a:lnTo>
                  <a:lnTo>
                    <a:pt x="71126" y="6056"/>
                  </a:lnTo>
                  <a:lnTo>
                    <a:pt x="75902" y="0"/>
                  </a:lnTo>
                  <a:lnTo>
                    <a:pt x="79484" y="6476"/>
                  </a:lnTo>
                  <a:lnTo>
                    <a:pt x="83355" y="21307"/>
                  </a:lnTo>
                  <a:lnTo>
                    <a:pt x="101353" y="50175"/>
                  </a:lnTo>
                  <a:lnTo>
                    <a:pt x="119663" y="80900"/>
                  </a:lnTo>
                  <a:lnTo>
                    <a:pt x="120358" y="85167"/>
                  </a:lnTo>
                  <a:lnTo>
                    <a:pt x="121161" y="86286"/>
                  </a:lnTo>
                  <a:lnTo>
                    <a:pt x="122402" y="87032"/>
                  </a:lnTo>
                  <a:lnTo>
                    <a:pt x="123934" y="87529"/>
                  </a:lnTo>
                  <a:lnTo>
                    <a:pt x="133503" y="93418"/>
                  </a:lnTo>
                  <a:lnTo>
                    <a:pt x="139700" y="948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00">
              <a:extLst>
                <a:ext uri="{FF2B5EF4-FFF2-40B4-BE49-F238E27FC236}">
                  <a16:creationId xmlns:a16="http://schemas.microsoft.com/office/drawing/2014/main" id="{04A70103-4788-CA07-B410-385B0D66C17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340600" y="4083238"/>
              <a:ext cx="78779" cy="72286"/>
            </a:xfrm>
            <a:custGeom>
              <a:avLst/>
              <a:gdLst/>
              <a:ahLst/>
              <a:cxnLst/>
              <a:rect l="0" t="0" r="0" b="0"/>
              <a:pathLst>
                <a:path w="78779" h="72286">
                  <a:moveTo>
                    <a:pt x="31750" y="37912"/>
                  </a:moveTo>
                  <a:lnTo>
                    <a:pt x="31750" y="37912"/>
                  </a:lnTo>
                  <a:lnTo>
                    <a:pt x="31750" y="34541"/>
                  </a:lnTo>
                  <a:lnTo>
                    <a:pt x="33632" y="31005"/>
                  </a:lnTo>
                  <a:lnTo>
                    <a:pt x="36114" y="27081"/>
                  </a:lnTo>
                  <a:lnTo>
                    <a:pt x="38218" y="20905"/>
                  </a:lnTo>
                  <a:lnTo>
                    <a:pt x="50233" y="7015"/>
                  </a:lnTo>
                  <a:lnTo>
                    <a:pt x="55956" y="3013"/>
                  </a:lnTo>
                  <a:lnTo>
                    <a:pt x="63147" y="760"/>
                  </a:lnTo>
                  <a:lnTo>
                    <a:pt x="71897" y="0"/>
                  </a:lnTo>
                  <a:lnTo>
                    <a:pt x="74037" y="1348"/>
                  </a:lnTo>
                  <a:lnTo>
                    <a:pt x="78297" y="6609"/>
                  </a:lnTo>
                  <a:lnTo>
                    <a:pt x="78778" y="15533"/>
                  </a:lnTo>
                  <a:lnTo>
                    <a:pt x="75935" y="25849"/>
                  </a:lnTo>
                  <a:lnTo>
                    <a:pt x="62045" y="44929"/>
                  </a:lnTo>
                  <a:lnTo>
                    <a:pt x="34436" y="64419"/>
                  </a:lnTo>
                  <a:lnTo>
                    <a:pt x="21336" y="71479"/>
                  </a:lnTo>
                  <a:lnTo>
                    <a:pt x="17046" y="72285"/>
                  </a:lnTo>
                  <a:lnTo>
                    <a:pt x="0" y="696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01">
              <a:extLst>
                <a:ext uri="{FF2B5EF4-FFF2-40B4-BE49-F238E27FC236}">
                  <a16:creationId xmlns:a16="http://schemas.microsoft.com/office/drawing/2014/main" id="{C77A84BA-1869-C093-6923-D164C61B7C8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349872" y="4032250"/>
              <a:ext cx="21170" cy="222251"/>
            </a:xfrm>
            <a:custGeom>
              <a:avLst/>
              <a:gdLst/>
              <a:ahLst/>
              <a:cxnLst/>
              <a:rect l="0" t="0" r="0" b="0"/>
              <a:pathLst>
                <a:path w="21170" h="222251">
                  <a:moveTo>
                    <a:pt x="9778" y="0"/>
                  </a:moveTo>
                  <a:lnTo>
                    <a:pt x="9778" y="0"/>
                  </a:lnTo>
                  <a:lnTo>
                    <a:pt x="9778" y="3371"/>
                  </a:lnTo>
                  <a:lnTo>
                    <a:pt x="10483" y="4364"/>
                  </a:lnTo>
                  <a:lnTo>
                    <a:pt x="11660" y="5026"/>
                  </a:lnTo>
                  <a:lnTo>
                    <a:pt x="15246" y="6088"/>
                  </a:lnTo>
                  <a:lnTo>
                    <a:pt x="15540" y="5470"/>
                  </a:lnTo>
                  <a:lnTo>
                    <a:pt x="15867" y="2901"/>
                  </a:lnTo>
                  <a:lnTo>
                    <a:pt x="16660" y="2640"/>
                  </a:lnTo>
                  <a:lnTo>
                    <a:pt x="19422" y="4231"/>
                  </a:lnTo>
                  <a:lnTo>
                    <a:pt x="21119" y="9171"/>
                  </a:lnTo>
                  <a:lnTo>
                    <a:pt x="21169" y="17481"/>
                  </a:lnTo>
                  <a:lnTo>
                    <a:pt x="17935" y="40144"/>
                  </a:lnTo>
                  <a:lnTo>
                    <a:pt x="16931" y="63938"/>
                  </a:lnTo>
                  <a:lnTo>
                    <a:pt x="12996" y="91617"/>
                  </a:lnTo>
                  <a:lnTo>
                    <a:pt x="7360" y="123336"/>
                  </a:lnTo>
                  <a:lnTo>
                    <a:pt x="5175" y="145362"/>
                  </a:lnTo>
                  <a:lnTo>
                    <a:pt x="2065" y="175715"/>
                  </a:lnTo>
                  <a:lnTo>
                    <a:pt x="0" y="193101"/>
                  </a:lnTo>
                  <a:lnTo>
                    <a:pt x="3428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02">
              <a:extLst>
                <a:ext uri="{FF2B5EF4-FFF2-40B4-BE49-F238E27FC236}">
                  <a16:creationId xmlns:a16="http://schemas.microsoft.com/office/drawing/2014/main" id="{DBE04952-0FAA-6CCF-4970-4200BEEBF4C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086972" y="3791028"/>
              <a:ext cx="247279" cy="245474"/>
            </a:xfrm>
            <a:custGeom>
              <a:avLst/>
              <a:gdLst/>
              <a:ahLst/>
              <a:cxnLst/>
              <a:rect l="0" t="0" r="0" b="0"/>
              <a:pathLst>
                <a:path w="247279" h="245474">
                  <a:moveTo>
                    <a:pt x="37728" y="126922"/>
                  </a:moveTo>
                  <a:lnTo>
                    <a:pt x="37728" y="126922"/>
                  </a:lnTo>
                  <a:lnTo>
                    <a:pt x="37728" y="123551"/>
                  </a:lnTo>
                  <a:lnTo>
                    <a:pt x="39610" y="120015"/>
                  </a:lnTo>
                  <a:lnTo>
                    <a:pt x="46565" y="111995"/>
                  </a:lnTo>
                  <a:lnTo>
                    <a:pt x="56025" y="105723"/>
                  </a:lnTo>
                  <a:lnTo>
                    <a:pt x="79318" y="97404"/>
                  </a:lnTo>
                  <a:lnTo>
                    <a:pt x="90080" y="96164"/>
                  </a:lnTo>
                  <a:lnTo>
                    <a:pt x="93796" y="96539"/>
                  </a:lnTo>
                  <a:lnTo>
                    <a:pt x="96272" y="97494"/>
                  </a:lnTo>
                  <a:lnTo>
                    <a:pt x="103620" y="104097"/>
                  </a:lnTo>
                  <a:lnTo>
                    <a:pt x="105819" y="109957"/>
                  </a:lnTo>
                  <a:lnTo>
                    <a:pt x="106406" y="113495"/>
                  </a:lnTo>
                  <a:lnTo>
                    <a:pt x="102397" y="142244"/>
                  </a:lnTo>
                  <a:lnTo>
                    <a:pt x="101042" y="155604"/>
                  </a:lnTo>
                  <a:lnTo>
                    <a:pt x="89087" y="182640"/>
                  </a:lnTo>
                  <a:lnTo>
                    <a:pt x="73404" y="209189"/>
                  </a:lnTo>
                  <a:lnTo>
                    <a:pt x="61627" y="226321"/>
                  </a:lnTo>
                  <a:lnTo>
                    <a:pt x="41365" y="242849"/>
                  </a:lnTo>
                  <a:lnTo>
                    <a:pt x="33230" y="245473"/>
                  </a:lnTo>
                  <a:lnTo>
                    <a:pt x="17346" y="243579"/>
                  </a:lnTo>
                  <a:lnTo>
                    <a:pt x="9149" y="238507"/>
                  </a:lnTo>
                  <a:lnTo>
                    <a:pt x="5975" y="235179"/>
                  </a:lnTo>
                  <a:lnTo>
                    <a:pt x="2449" y="225836"/>
                  </a:lnTo>
                  <a:lnTo>
                    <a:pt x="0" y="196418"/>
                  </a:lnTo>
                  <a:lnTo>
                    <a:pt x="1583" y="169421"/>
                  </a:lnTo>
                  <a:lnTo>
                    <a:pt x="6557" y="145394"/>
                  </a:lnTo>
                  <a:lnTo>
                    <a:pt x="11174" y="130193"/>
                  </a:lnTo>
                  <a:lnTo>
                    <a:pt x="29667" y="100977"/>
                  </a:lnTo>
                  <a:lnTo>
                    <a:pt x="51344" y="71651"/>
                  </a:lnTo>
                  <a:lnTo>
                    <a:pt x="77891" y="44743"/>
                  </a:lnTo>
                  <a:lnTo>
                    <a:pt x="92267" y="33953"/>
                  </a:lnTo>
                  <a:lnTo>
                    <a:pt x="120910" y="19717"/>
                  </a:lnTo>
                  <a:lnTo>
                    <a:pt x="150872" y="8954"/>
                  </a:lnTo>
                  <a:lnTo>
                    <a:pt x="182259" y="1251"/>
                  </a:lnTo>
                  <a:lnTo>
                    <a:pt x="212035" y="0"/>
                  </a:lnTo>
                  <a:lnTo>
                    <a:pt x="227664" y="651"/>
                  </a:lnTo>
                  <a:lnTo>
                    <a:pt x="247278" y="126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48">
            <a:extLst>
              <a:ext uri="{FF2B5EF4-FFF2-40B4-BE49-F238E27FC236}">
                <a16:creationId xmlns:a16="http://schemas.microsoft.com/office/drawing/2014/main" id="{76F8E93F-34D8-F383-D327-7EF690D79A0E}"/>
              </a:ext>
            </a:extLst>
          </p:cNvPr>
          <p:cNvGrpSpPr/>
          <p:nvPr/>
        </p:nvGrpSpPr>
        <p:grpSpPr>
          <a:xfrm>
            <a:off x="7835900" y="3746500"/>
            <a:ext cx="882651" cy="283598"/>
            <a:chOff x="7835900" y="3746500"/>
            <a:chExt cx="882651" cy="283598"/>
          </a:xfrm>
        </p:grpSpPr>
        <p:sp>
          <p:nvSpPr>
            <p:cNvPr id="118" name="SMARTInkShape-203">
              <a:extLst>
                <a:ext uri="{FF2B5EF4-FFF2-40B4-BE49-F238E27FC236}">
                  <a16:creationId xmlns:a16="http://schemas.microsoft.com/office/drawing/2014/main" id="{3F98255B-20A1-1AC1-6BFB-031810F17C1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572500" y="3746500"/>
              <a:ext cx="146051" cy="76201"/>
            </a:xfrm>
            <a:custGeom>
              <a:avLst/>
              <a:gdLst/>
              <a:ahLst/>
              <a:cxnLst/>
              <a:rect l="0" t="0" r="0" b="0"/>
              <a:pathLst>
                <a:path w="146051" h="76201">
                  <a:moveTo>
                    <a:pt x="0" y="76200"/>
                  </a:moveTo>
                  <a:lnTo>
                    <a:pt x="0" y="76200"/>
                  </a:lnTo>
                  <a:lnTo>
                    <a:pt x="8789" y="62385"/>
                  </a:lnTo>
                  <a:lnTo>
                    <a:pt x="29249" y="42186"/>
                  </a:lnTo>
                  <a:lnTo>
                    <a:pt x="60210" y="25371"/>
                  </a:lnTo>
                  <a:lnTo>
                    <a:pt x="86044" y="14573"/>
                  </a:lnTo>
                  <a:lnTo>
                    <a:pt x="108986" y="8786"/>
                  </a:lnTo>
                  <a:lnTo>
                    <a:pt x="128013" y="519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04">
              <a:extLst>
                <a:ext uri="{FF2B5EF4-FFF2-40B4-BE49-F238E27FC236}">
                  <a16:creationId xmlns:a16="http://schemas.microsoft.com/office/drawing/2014/main" id="{79F0A374-22E4-AC8F-93BA-E4C8A57B675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554194" y="3818115"/>
              <a:ext cx="121736" cy="155749"/>
            </a:xfrm>
            <a:custGeom>
              <a:avLst/>
              <a:gdLst/>
              <a:ahLst/>
              <a:cxnLst/>
              <a:rect l="0" t="0" r="0" b="0"/>
              <a:pathLst>
                <a:path w="121736" h="155749">
                  <a:moveTo>
                    <a:pt x="24656" y="10935"/>
                  </a:moveTo>
                  <a:lnTo>
                    <a:pt x="24656" y="10935"/>
                  </a:lnTo>
                  <a:lnTo>
                    <a:pt x="31397" y="10935"/>
                  </a:lnTo>
                  <a:lnTo>
                    <a:pt x="34089" y="9524"/>
                  </a:lnTo>
                  <a:lnTo>
                    <a:pt x="42301" y="0"/>
                  </a:lnTo>
                  <a:lnTo>
                    <a:pt x="33176" y="5500"/>
                  </a:lnTo>
                  <a:lnTo>
                    <a:pt x="7726" y="33602"/>
                  </a:lnTo>
                  <a:lnTo>
                    <a:pt x="3021" y="40529"/>
                  </a:lnTo>
                  <a:lnTo>
                    <a:pt x="371" y="48396"/>
                  </a:lnTo>
                  <a:lnTo>
                    <a:pt x="0" y="50726"/>
                  </a:lnTo>
                  <a:lnTo>
                    <a:pt x="1869" y="52984"/>
                  </a:lnTo>
                  <a:lnTo>
                    <a:pt x="9589" y="57375"/>
                  </a:lnTo>
                  <a:lnTo>
                    <a:pt x="20076" y="57916"/>
                  </a:lnTo>
                  <a:lnTo>
                    <a:pt x="49654" y="55607"/>
                  </a:lnTo>
                  <a:lnTo>
                    <a:pt x="76945" y="56120"/>
                  </a:lnTo>
                  <a:lnTo>
                    <a:pt x="102273" y="62299"/>
                  </a:lnTo>
                  <a:lnTo>
                    <a:pt x="106034" y="64227"/>
                  </a:lnTo>
                  <a:lnTo>
                    <a:pt x="112095" y="72015"/>
                  </a:lnTo>
                  <a:lnTo>
                    <a:pt x="121735" y="94261"/>
                  </a:lnTo>
                  <a:lnTo>
                    <a:pt x="120483" y="108412"/>
                  </a:lnTo>
                  <a:lnTo>
                    <a:pt x="114518" y="122697"/>
                  </a:lnTo>
                  <a:lnTo>
                    <a:pt x="99260" y="138673"/>
                  </a:lnTo>
                  <a:lnTo>
                    <a:pt x="82039" y="150932"/>
                  </a:lnTo>
                  <a:lnTo>
                    <a:pt x="67685" y="155192"/>
                  </a:lnTo>
                  <a:lnTo>
                    <a:pt x="53790" y="155748"/>
                  </a:lnTo>
                  <a:lnTo>
                    <a:pt x="31006" y="150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05">
              <a:extLst>
                <a:ext uri="{FF2B5EF4-FFF2-40B4-BE49-F238E27FC236}">
                  <a16:creationId xmlns:a16="http://schemas.microsoft.com/office/drawing/2014/main" id="{0F5A7386-03EE-F87D-CBD2-18A438E5381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369726" y="3803840"/>
              <a:ext cx="88475" cy="190311"/>
            </a:xfrm>
            <a:custGeom>
              <a:avLst/>
              <a:gdLst/>
              <a:ahLst/>
              <a:cxnLst/>
              <a:rect l="0" t="0" r="0" b="0"/>
              <a:pathLst>
                <a:path w="88475" h="190311">
                  <a:moveTo>
                    <a:pt x="69424" y="63310"/>
                  </a:moveTo>
                  <a:lnTo>
                    <a:pt x="69424" y="63310"/>
                  </a:lnTo>
                  <a:lnTo>
                    <a:pt x="72796" y="59939"/>
                  </a:lnTo>
                  <a:lnTo>
                    <a:pt x="74450" y="54521"/>
                  </a:lnTo>
                  <a:lnTo>
                    <a:pt x="75696" y="32651"/>
                  </a:lnTo>
                  <a:lnTo>
                    <a:pt x="73859" y="26636"/>
                  </a:lnTo>
                  <a:lnTo>
                    <a:pt x="71395" y="21611"/>
                  </a:lnTo>
                  <a:lnTo>
                    <a:pt x="70301" y="17025"/>
                  </a:lnTo>
                  <a:lnTo>
                    <a:pt x="58567" y="1972"/>
                  </a:lnTo>
                  <a:lnTo>
                    <a:pt x="53780" y="771"/>
                  </a:lnTo>
                  <a:lnTo>
                    <a:pt x="39209" y="0"/>
                  </a:lnTo>
                  <a:lnTo>
                    <a:pt x="23549" y="6608"/>
                  </a:lnTo>
                  <a:lnTo>
                    <a:pt x="12244" y="14132"/>
                  </a:lnTo>
                  <a:lnTo>
                    <a:pt x="4426" y="27572"/>
                  </a:lnTo>
                  <a:lnTo>
                    <a:pt x="532" y="51077"/>
                  </a:lnTo>
                  <a:lnTo>
                    <a:pt x="0" y="63518"/>
                  </a:lnTo>
                  <a:lnTo>
                    <a:pt x="3526" y="76102"/>
                  </a:lnTo>
                  <a:lnTo>
                    <a:pt x="9092" y="86635"/>
                  </a:lnTo>
                  <a:lnTo>
                    <a:pt x="13917" y="91315"/>
                  </a:lnTo>
                  <a:lnTo>
                    <a:pt x="16192" y="91858"/>
                  </a:lnTo>
                  <a:lnTo>
                    <a:pt x="18413" y="91514"/>
                  </a:lnTo>
                  <a:lnTo>
                    <a:pt x="47734" y="74569"/>
                  </a:lnTo>
                  <a:lnTo>
                    <a:pt x="57432" y="67743"/>
                  </a:lnTo>
                  <a:lnTo>
                    <a:pt x="79337" y="41921"/>
                  </a:lnTo>
                  <a:lnTo>
                    <a:pt x="87131" y="38438"/>
                  </a:lnTo>
                  <a:lnTo>
                    <a:pt x="88297" y="62465"/>
                  </a:lnTo>
                  <a:lnTo>
                    <a:pt x="86540" y="88460"/>
                  </a:lnTo>
                  <a:lnTo>
                    <a:pt x="79625" y="119156"/>
                  </a:lnTo>
                  <a:lnTo>
                    <a:pt x="76534" y="145603"/>
                  </a:lnTo>
                  <a:lnTo>
                    <a:pt x="88474" y="1903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06">
              <a:extLst>
                <a:ext uri="{FF2B5EF4-FFF2-40B4-BE49-F238E27FC236}">
                  <a16:creationId xmlns:a16="http://schemas.microsoft.com/office/drawing/2014/main" id="{EDA58ADE-C428-EEF1-5142-797FC75B96F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312150" y="39433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7102"/>
                  </a:lnTo>
                  <a:lnTo>
                    <a:pt x="705" y="473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07">
              <a:extLst>
                <a:ext uri="{FF2B5EF4-FFF2-40B4-BE49-F238E27FC236}">
                  <a16:creationId xmlns:a16="http://schemas.microsoft.com/office/drawing/2014/main" id="{E14FC2D2-6CB8-FB2A-4CBD-20C8C33B2D6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087139" y="3807844"/>
              <a:ext cx="128216" cy="222254"/>
            </a:xfrm>
            <a:custGeom>
              <a:avLst/>
              <a:gdLst/>
              <a:ahLst/>
              <a:cxnLst/>
              <a:rect l="0" t="0" r="0" b="0"/>
              <a:pathLst>
                <a:path w="128216" h="222254">
                  <a:moveTo>
                    <a:pt x="98011" y="33906"/>
                  </a:moveTo>
                  <a:lnTo>
                    <a:pt x="98011" y="33906"/>
                  </a:lnTo>
                  <a:lnTo>
                    <a:pt x="101383" y="30535"/>
                  </a:lnTo>
                  <a:lnTo>
                    <a:pt x="103037" y="26999"/>
                  </a:lnTo>
                  <a:lnTo>
                    <a:pt x="104100" y="15608"/>
                  </a:lnTo>
                  <a:lnTo>
                    <a:pt x="103481" y="13241"/>
                  </a:lnTo>
                  <a:lnTo>
                    <a:pt x="102363" y="11663"/>
                  </a:lnTo>
                  <a:lnTo>
                    <a:pt x="100912" y="10611"/>
                  </a:lnTo>
                  <a:lnTo>
                    <a:pt x="88758" y="9130"/>
                  </a:lnTo>
                  <a:lnTo>
                    <a:pt x="77670" y="14428"/>
                  </a:lnTo>
                  <a:lnTo>
                    <a:pt x="50800" y="35192"/>
                  </a:lnTo>
                  <a:lnTo>
                    <a:pt x="41045" y="43650"/>
                  </a:lnTo>
                  <a:lnTo>
                    <a:pt x="23255" y="72453"/>
                  </a:lnTo>
                  <a:lnTo>
                    <a:pt x="11931" y="101858"/>
                  </a:lnTo>
                  <a:lnTo>
                    <a:pt x="2900" y="128781"/>
                  </a:lnTo>
                  <a:lnTo>
                    <a:pt x="0" y="141689"/>
                  </a:lnTo>
                  <a:lnTo>
                    <a:pt x="3888" y="170986"/>
                  </a:lnTo>
                  <a:lnTo>
                    <a:pt x="11326" y="196348"/>
                  </a:lnTo>
                  <a:lnTo>
                    <a:pt x="14822" y="203584"/>
                  </a:lnTo>
                  <a:lnTo>
                    <a:pt x="26230" y="213506"/>
                  </a:lnTo>
                  <a:lnTo>
                    <a:pt x="46437" y="222253"/>
                  </a:lnTo>
                  <a:lnTo>
                    <a:pt x="57921" y="219686"/>
                  </a:lnTo>
                  <a:lnTo>
                    <a:pt x="84918" y="206540"/>
                  </a:lnTo>
                  <a:lnTo>
                    <a:pt x="94073" y="196710"/>
                  </a:lnTo>
                  <a:lnTo>
                    <a:pt x="108076" y="166248"/>
                  </a:lnTo>
                  <a:lnTo>
                    <a:pt x="114790" y="142341"/>
                  </a:lnTo>
                  <a:lnTo>
                    <a:pt x="121249" y="113229"/>
                  </a:lnTo>
                  <a:lnTo>
                    <a:pt x="126926" y="82966"/>
                  </a:lnTo>
                  <a:lnTo>
                    <a:pt x="128215" y="57222"/>
                  </a:lnTo>
                  <a:lnTo>
                    <a:pt x="123737" y="38620"/>
                  </a:lnTo>
                  <a:lnTo>
                    <a:pt x="113787" y="17977"/>
                  </a:lnTo>
                  <a:lnTo>
                    <a:pt x="105963" y="9658"/>
                  </a:lnTo>
                  <a:lnTo>
                    <a:pt x="90253" y="1008"/>
                  </a:lnTo>
                  <a:lnTo>
                    <a:pt x="80217" y="0"/>
                  </a:lnTo>
                  <a:lnTo>
                    <a:pt x="71758" y="1903"/>
                  </a:lnTo>
                  <a:lnTo>
                    <a:pt x="59911" y="21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08">
              <a:extLst>
                <a:ext uri="{FF2B5EF4-FFF2-40B4-BE49-F238E27FC236}">
                  <a16:creationId xmlns:a16="http://schemas.microsoft.com/office/drawing/2014/main" id="{3A482EDF-E14A-8ED9-7EF3-D1911D7D9F8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848600" y="3924300"/>
              <a:ext cx="76201" cy="16072"/>
            </a:xfrm>
            <a:custGeom>
              <a:avLst/>
              <a:gdLst/>
              <a:ahLst/>
              <a:cxnLst/>
              <a:rect l="0" t="0" r="0" b="0"/>
              <a:pathLst>
                <a:path w="76201" h="16072">
                  <a:moveTo>
                    <a:pt x="0" y="12700"/>
                  </a:moveTo>
                  <a:lnTo>
                    <a:pt x="0" y="12700"/>
                  </a:lnTo>
                  <a:lnTo>
                    <a:pt x="6741" y="16071"/>
                  </a:lnTo>
                  <a:lnTo>
                    <a:pt x="24419" y="1479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09">
              <a:extLst>
                <a:ext uri="{FF2B5EF4-FFF2-40B4-BE49-F238E27FC236}">
                  <a16:creationId xmlns:a16="http://schemas.microsoft.com/office/drawing/2014/main" id="{F1B89A76-CA27-C26D-616F-C06DA76F43B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835900" y="3860800"/>
              <a:ext cx="88901" cy="38101"/>
            </a:xfrm>
            <a:custGeom>
              <a:avLst/>
              <a:gdLst/>
              <a:ahLst/>
              <a:cxnLst/>
              <a:rect l="0" t="0" r="0" b="0"/>
              <a:pathLst>
                <a:path w="88901" h="38101">
                  <a:moveTo>
                    <a:pt x="0" y="38100"/>
                  </a:moveTo>
                  <a:lnTo>
                    <a:pt x="0" y="38100"/>
                  </a:lnTo>
                  <a:lnTo>
                    <a:pt x="27611" y="25235"/>
                  </a:lnTo>
                  <a:lnTo>
                    <a:pt x="56031" y="15501"/>
                  </a:lnTo>
                  <a:lnTo>
                    <a:pt x="74633" y="969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49">
            <a:extLst>
              <a:ext uri="{FF2B5EF4-FFF2-40B4-BE49-F238E27FC236}">
                <a16:creationId xmlns:a16="http://schemas.microsoft.com/office/drawing/2014/main" id="{686131B2-E57E-F01C-482B-5C8031C9FC1A}"/>
              </a:ext>
            </a:extLst>
          </p:cNvPr>
          <p:cNvGrpSpPr/>
          <p:nvPr/>
        </p:nvGrpSpPr>
        <p:grpSpPr>
          <a:xfrm>
            <a:off x="2667000" y="4921255"/>
            <a:ext cx="259003" cy="571496"/>
            <a:chOff x="2667000" y="4921255"/>
            <a:chExt cx="259003" cy="571496"/>
          </a:xfrm>
        </p:grpSpPr>
        <p:sp>
          <p:nvSpPr>
            <p:cNvPr id="126" name="SMARTInkShape-210">
              <a:extLst>
                <a:ext uri="{FF2B5EF4-FFF2-40B4-BE49-F238E27FC236}">
                  <a16:creationId xmlns:a16="http://schemas.microsoft.com/office/drawing/2014/main" id="{ECA69701-FBBE-E28B-E2EA-7DE1A2A230C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667000" y="4921255"/>
              <a:ext cx="234951" cy="171446"/>
            </a:xfrm>
            <a:custGeom>
              <a:avLst/>
              <a:gdLst/>
              <a:ahLst/>
              <a:cxnLst/>
              <a:rect l="0" t="0" r="0" b="0"/>
              <a:pathLst>
                <a:path w="234951" h="171446">
                  <a:moveTo>
                    <a:pt x="0" y="171445"/>
                  </a:moveTo>
                  <a:lnTo>
                    <a:pt x="0" y="171445"/>
                  </a:lnTo>
                  <a:lnTo>
                    <a:pt x="0" y="168075"/>
                  </a:lnTo>
                  <a:lnTo>
                    <a:pt x="1881" y="164537"/>
                  </a:lnTo>
                  <a:lnTo>
                    <a:pt x="4363" y="160613"/>
                  </a:lnTo>
                  <a:lnTo>
                    <a:pt x="13141" y="132215"/>
                  </a:lnTo>
                  <a:lnTo>
                    <a:pt x="23342" y="101446"/>
                  </a:lnTo>
                  <a:lnTo>
                    <a:pt x="30356" y="83207"/>
                  </a:lnTo>
                  <a:lnTo>
                    <a:pt x="39647" y="68552"/>
                  </a:lnTo>
                  <a:lnTo>
                    <a:pt x="49730" y="37264"/>
                  </a:lnTo>
                  <a:lnTo>
                    <a:pt x="60435" y="6412"/>
                  </a:lnTo>
                  <a:lnTo>
                    <a:pt x="63493" y="9"/>
                  </a:lnTo>
                  <a:lnTo>
                    <a:pt x="70240" y="0"/>
                  </a:lnTo>
                  <a:lnTo>
                    <a:pt x="77314" y="3760"/>
                  </a:lnTo>
                  <a:lnTo>
                    <a:pt x="103802" y="27753"/>
                  </a:lnTo>
                  <a:lnTo>
                    <a:pt x="131094" y="51260"/>
                  </a:lnTo>
                  <a:lnTo>
                    <a:pt x="161188" y="79502"/>
                  </a:lnTo>
                  <a:lnTo>
                    <a:pt x="191289" y="103111"/>
                  </a:lnTo>
                  <a:lnTo>
                    <a:pt x="222233" y="133331"/>
                  </a:lnTo>
                  <a:lnTo>
                    <a:pt x="234950" y="1460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11">
              <a:extLst>
                <a:ext uri="{FF2B5EF4-FFF2-40B4-BE49-F238E27FC236}">
                  <a16:creationId xmlns:a16="http://schemas.microsoft.com/office/drawing/2014/main" id="{20E88776-5CB5-E49A-D4CF-0C1B22510F5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825750" y="5176431"/>
              <a:ext cx="100253" cy="119470"/>
            </a:xfrm>
            <a:custGeom>
              <a:avLst/>
              <a:gdLst/>
              <a:ahLst/>
              <a:cxnLst/>
              <a:rect l="0" t="0" r="0" b="0"/>
              <a:pathLst>
                <a:path w="100253" h="119470">
                  <a:moveTo>
                    <a:pt x="0" y="43269"/>
                  </a:moveTo>
                  <a:lnTo>
                    <a:pt x="0" y="43269"/>
                  </a:lnTo>
                  <a:lnTo>
                    <a:pt x="0" y="34431"/>
                  </a:lnTo>
                  <a:lnTo>
                    <a:pt x="705" y="33144"/>
                  </a:lnTo>
                  <a:lnTo>
                    <a:pt x="1881" y="32285"/>
                  </a:lnTo>
                  <a:lnTo>
                    <a:pt x="3371" y="31713"/>
                  </a:lnTo>
                  <a:lnTo>
                    <a:pt x="18298" y="16364"/>
                  </a:lnTo>
                  <a:lnTo>
                    <a:pt x="26006" y="13672"/>
                  </a:lnTo>
                  <a:lnTo>
                    <a:pt x="52735" y="4801"/>
                  </a:lnTo>
                  <a:lnTo>
                    <a:pt x="69840" y="0"/>
                  </a:lnTo>
                  <a:lnTo>
                    <a:pt x="77136" y="1225"/>
                  </a:lnTo>
                  <a:lnTo>
                    <a:pt x="81058" y="2540"/>
                  </a:lnTo>
                  <a:lnTo>
                    <a:pt x="87296" y="9645"/>
                  </a:lnTo>
                  <a:lnTo>
                    <a:pt x="98567" y="36097"/>
                  </a:lnTo>
                  <a:lnTo>
                    <a:pt x="100252" y="43138"/>
                  </a:lnTo>
                  <a:lnTo>
                    <a:pt x="97830" y="61183"/>
                  </a:lnTo>
                  <a:lnTo>
                    <a:pt x="92634" y="72633"/>
                  </a:lnTo>
                  <a:lnTo>
                    <a:pt x="81171" y="88110"/>
                  </a:lnTo>
                  <a:lnTo>
                    <a:pt x="53493" y="107851"/>
                  </a:lnTo>
                  <a:lnTo>
                    <a:pt x="40387" y="114929"/>
                  </a:lnTo>
                  <a:lnTo>
                    <a:pt x="0" y="119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12">
              <a:extLst>
                <a:ext uri="{FF2B5EF4-FFF2-40B4-BE49-F238E27FC236}">
                  <a16:creationId xmlns:a16="http://schemas.microsoft.com/office/drawing/2014/main" id="{0DD0C06A-0E7B-A987-7C4C-AFC409E1DC9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800350" y="5092700"/>
              <a:ext cx="25272" cy="400051"/>
            </a:xfrm>
            <a:custGeom>
              <a:avLst/>
              <a:gdLst/>
              <a:ahLst/>
              <a:cxnLst/>
              <a:rect l="0" t="0" r="0" b="0"/>
              <a:pathLst>
                <a:path w="25272" h="400051">
                  <a:moveTo>
                    <a:pt x="6350" y="19050"/>
                  </a:moveTo>
                  <a:lnTo>
                    <a:pt x="6350" y="19050"/>
                  </a:lnTo>
                  <a:lnTo>
                    <a:pt x="6350" y="6357"/>
                  </a:lnTo>
                  <a:lnTo>
                    <a:pt x="0" y="0"/>
                  </a:lnTo>
                  <a:lnTo>
                    <a:pt x="705" y="21662"/>
                  </a:lnTo>
                  <a:lnTo>
                    <a:pt x="5467" y="45769"/>
                  </a:lnTo>
                  <a:lnTo>
                    <a:pt x="6176" y="75180"/>
                  </a:lnTo>
                  <a:lnTo>
                    <a:pt x="7004" y="99809"/>
                  </a:lnTo>
                  <a:lnTo>
                    <a:pt x="11404" y="124980"/>
                  </a:lnTo>
                  <a:lnTo>
                    <a:pt x="16471" y="150311"/>
                  </a:lnTo>
                  <a:lnTo>
                    <a:pt x="18991" y="175692"/>
                  </a:lnTo>
                  <a:lnTo>
                    <a:pt x="23187" y="201085"/>
                  </a:lnTo>
                  <a:lnTo>
                    <a:pt x="24745" y="225778"/>
                  </a:lnTo>
                  <a:lnTo>
                    <a:pt x="25271" y="255324"/>
                  </a:lnTo>
                  <a:lnTo>
                    <a:pt x="23480" y="279792"/>
                  </a:lnTo>
                  <a:lnTo>
                    <a:pt x="19925" y="309973"/>
                  </a:lnTo>
                  <a:lnTo>
                    <a:pt x="19165" y="340863"/>
                  </a:lnTo>
                  <a:lnTo>
                    <a:pt x="18396" y="350461"/>
                  </a:lnTo>
                  <a:lnTo>
                    <a:pt x="15407" y="363798"/>
                  </a:lnTo>
                  <a:lnTo>
                    <a:pt x="16952" y="376687"/>
                  </a:lnTo>
                  <a:lnTo>
                    <a:pt x="14979" y="388738"/>
                  </a:lnTo>
                  <a:lnTo>
                    <a:pt x="19050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50">
            <a:extLst>
              <a:ext uri="{FF2B5EF4-FFF2-40B4-BE49-F238E27FC236}">
                <a16:creationId xmlns:a16="http://schemas.microsoft.com/office/drawing/2014/main" id="{AE584C93-AA17-0608-7C2A-4CFD02E4B104}"/>
              </a:ext>
            </a:extLst>
          </p:cNvPr>
          <p:cNvGrpSpPr/>
          <p:nvPr/>
        </p:nvGrpSpPr>
        <p:grpSpPr>
          <a:xfrm>
            <a:off x="3298930" y="5054700"/>
            <a:ext cx="269771" cy="298351"/>
            <a:chOff x="3298930" y="5054700"/>
            <a:chExt cx="269771" cy="298351"/>
          </a:xfrm>
        </p:grpSpPr>
        <p:sp>
          <p:nvSpPr>
            <p:cNvPr id="130" name="SMARTInkShape-213">
              <a:extLst>
                <a:ext uri="{FF2B5EF4-FFF2-40B4-BE49-F238E27FC236}">
                  <a16:creationId xmlns:a16="http://schemas.microsoft.com/office/drawing/2014/main" id="{AD9FAA53-6A99-FFD9-F5D3-59788D4D5A0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390900" y="5054700"/>
              <a:ext cx="12701" cy="171351"/>
            </a:xfrm>
            <a:custGeom>
              <a:avLst/>
              <a:gdLst/>
              <a:ahLst/>
              <a:cxnLst/>
              <a:rect l="0" t="0" r="0" b="0"/>
              <a:pathLst>
                <a:path w="12701" h="171351">
                  <a:moveTo>
                    <a:pt x="0" y="12600"/>
                  </a:moveTo>
                  <a:lnTo>
                    <a:pt x="0" y="12600"/>
                  </a:lnTo>
                  <a:lnTo>
                    <a:pt x="3371" y="9229"/>
                  </a:lnTo>
                  <a:lnTo>
                    <a:pt x="5026" y="5693"/>
                  </a:lnTo>
                  <a:lnTo>
                    <a:pt x="6327" y="0"/>
                  </a:lnTo>
                  <a:lnTo>
                    <a:pt x="6350" y="27789"/>
                  </a:lnTo>
                  <a:lnTo>
                    <a:pt x="6350" y="58593"/>
                  </a:lnTo>
                  <a:lnTo>
                    <a:pt x="6350" y="86126"/>
                  </a:lnTo>
                  <a:lnTo>
                    <a:pt x="6350" y="117330"/>
                  </a:lnTo>
                  <a:lnTo>
                    <a:pt x="8231" y="140427"/>
                  </a:lnTo>
                  <a:lnTo>
                    <a:pt x="12700" y="171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14">
              <a:extLst>
                <a:ext uri="{FF2B5EF4-FFF2-40B4-BE49-F238E27FC236}">
                  <a16:creationId xmlns:a16="http://schemas.microsoft.com/office/drawing/2014/main" id="{A8F9A2CE-A198-29B5-26A9-02D79BD400E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298930" y="5124566"/>
              <a:ext cx="218971" cy="6235"/>
            </a:xfrm>
            <a:custGeom>
              <a:avLst/>
              <a:gdLst/>
              <a:ahLst/>
              <a:cxnLst/>
              <a:rect l="0" t="0" r="0" b="0"/>
              <a:pathLst>
                <a:path w="218971" h="6235">
                  <a:moveTo>
                    <a:pt x="9420" y="6234"/>
                  </a:moveTo>
                  <a:lnTo>
                    <a:pt x="9420" y="6234"/>
                  </a:lnTo>
                  <a:lnTo>
                    <a:pt x="0" y="6234"/>
                  </a:lnTo>
                  <a:lnTo>
                    <a:pt x="1235" y="6234"/>
                  </a:lnTo>
                  <a:lnTo>
                    <a:pt x="15669" y="1870"/>
                  </a:lnTo>
                  <a:lnTo>
                    <a:pt x="44197" y="473"/>
                  </a:lnTo>
                  <a:lnTo>
                    <a:pt x="64858" y="146"/>
                  </a:lnTo>
                  <a:lnTo>
                    <a:pt x="87681" y="0"/>
                  </a:lnTo>
                  <a:lnTo>
                    <a:pt x="118686" y="1800"/>
                  </a:lnTo>
                  <a:lnTo>
                    <a:pt x="145041" y="4921"/>
                  </a:lnTo>
                  <a:lnTo>
                    <a:pt x="171430" y="5845"/>
                  </a:lnTo>
                  <a:lnTo>
                    <a:pt x="200088" y="6182"/>
                  </a:lnTo>
                  <a:lnTo>
                    <a:pt x="218970" y="6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15">
              <a:extLst>
                <a:ext uri="{FF2B5EF4-FFF2-40B4-BE49-F238E27FC236}">
                  <a16:creationId xmlns:a16="http://schemas.microsoft.com/office/drawing/2014/main" id="{EC2FDE25-5BB8-1CF2-8B2E-5BCC55EEE22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308373" y="5347583"/>
              <a:ext cx="260328" cy="5468"/>
            </a:xfrm>
            <a:custGeom>
              <a:avLst/>
              <a:gdLst/>
              <a:ahLst/>
              <a:cxnLst/>
              <a:rect l="0" t="0" r="0" b="0"/>
              <a:pathLst>
                <a:path w="260328" h="5468">
                  <a:moveTo>
                    <a:pt x="6327" y="5467"/>
                  </a:moveTo>
                  <a:lnTo>
                    <a:pt x="6327" y="5467"/>
                  </a:lnTo>
                  <a:lnTo>
                    <a:pt x="0" y="5467"/>
                  </a:lnTo>
                  <a:lnTo>
                    <a:pt x="26658" y="3586"/>
                  </a:lnTo>
                  <a:lnTo>
                    <a:pt x="57772" y="0"/>
                  </a:lnTo>
                  <a:lnTo>
                    <a:pt x="81167" y="1391"/>
                  </a:lnTo>
                  <a:lnTo>
                    <a:pt x="107322" y="3655"/>
                  </a:lnTo>
                  <a:lnTo>
                    <a:pt x="133058" y="4662"/>
                  </a:lnTo>
                  <a:lnTo>
                    <a:pt x="158608" y="5109"/>
                  </a:lnTo>
                  <a:lnTo>
                    <a:pt x="189266" y="5360"/>
                  </a:lnTo>
                  <a:lnTo>
                    <a:pt x="215638" y="5445"/>
                  </a:lnTo>
                  <a:lnTo>
                    <a:pt x="246895" y="5467"/>
                  </a:lnTo>
                  <a:lnTo>
                    <a:pt x="260327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51">
            <a:extLst>
              <a:ext uri="{FF2B5EF4-FFF2-40B4-BE49-F238E27FC236}">
                <a16:creationId xmlns:a16="http://schemas.microsoft.com/office/drawing/2014/main" id="{3164EED3-AF16-9A48-706C-46C435AC2583}"/>
              </a:ext>
            </a:extLst>
          </p:cNvPr>
          <p:cNvGrpSpPr/>
          <p:nvPr/>
        </p:nvGrpSpPr>
        <p:grpSpPr>
          <a:xfrm>
            <a:off x="3968750" y="5125412"/>
            <a:ext cx="374651" cy="297489"/>
            <a:chOff x="3968750" y="5125412"/>
            <a:chExt cx="374651" cy="297489"/>
          </a:xfrm>
        </p:grpSpPr>
        <p:sp>
          <p:nvSpPr>
            <p:cNvPr id="134" name="SMARTInkShape-216">
              <a:extLst>
                <a:ext uri="{FF2B5EF4-FFF2-40B4-BE49-F238E27FC236}">
                  <a16:creationId xmlns:a16="http://schemas.microsoft.com/office/drawing/2014/main" id="{20BFB91E-EA88-286D-9E5A-4972106667D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968750" y="5125412"/>
              <a:ext cx="31751" cy="278439"/>
            </a:xfrm>
            <a:custGeom>
              <a:avLst/>
              <a:gdLst/>
              <a:ahLst/>
              <a:cxnLst/>
              <a:rect l="0" t="0" r="0" b="0"/>
              <a:pathLst>
                <a:path w="31751" h="278439">
                  <a:moveTo>
                    <a:pt x="0" y="18088"/>
                  </a:moveTo>
                  <a:lnTo>
                    <a:pt x="0" y="18088"/>
                  </a:lnTo>
                  <a:lnTo>
                    <a:pt x="0" y="12621"/>
                  </a:lnTo>
                  <a:lnTo>
                    <a:pt x="705" y="12327"/>
                  </a:lnTo>
                  <a:lnTo>
                    <a:pt x="3371" y="12000"/>
                  </a:lnTo>
                  <a:lnTo>
                    <a:pt x="4364" y="11207"/>
                  </a:lnTo>
                  <a:lnTo>
                    <a:pt x="6881" y="5287"/>
                  </a:lnTo>
                  <a:lnTo>
                    <a:pt x="11794" y="0"/>
                  </a:lnTo>
                  <a:lnTo>
                    <a:pt x="12096" y="385"/>
                  </a:lnTo>
                  <a:lnTo>
                    <a:pt x="12665" y="30781"/>
                  </a:lnTo>
                  <a:lnTo>
                    <a:pt x="12689" y="59244"/>
                  </a:lnTo>
                  <a:lnTo>
                    <a:pt x="12695" y="85062"/>
                  </a:lnTo>
                  <a:lnTo>
                    <a:pt x="12699" y="115465"/>
                  </a:lnTo>
                  <a:lnTo>
                    <a:pt x="12700" y="142347"/>
                  </a:lnTo>
                  <a:lnTo>
                    <a:pt x="12700" y="167480"/>
                  </a:lnTo>
                  <a:lnTo>
                    <a:pt x="12700" y="190764"/>
                  </a:lnTo>
                  <a:lnTo>
                    <a:pt x="12700" y="220710"/>
                  </a:lnTo>
                  <a:lnTo>
                    <a:pt x="14581" y="246783"/>
                  </a:lnTo>
                  <a:lnTo>
                    <a:pt x="19581" y="275124"/>
                  </a:lnTo>
                  <a:lnTo>
                    <a:pt x="20815" y="276229"/>
                  </a:lnTo>
                  <a:lnTo>
                    <a:pt x="24068" y="277457"/>
                  </a:lnTo>
                  <a:lnTo>
                    <a:pt x="31750" y="278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17">
              <a:extLst>
                <a:ext uri="{FF2B5EF4-FFF2-40B4-BE49-F238E27FC236}">
                  <a16:creationId xmlns:a16="http://schemas.microsoft.com/office/drawing/2014/main" id="{A5D04FDB-78AA-E817-DD8A-5FD36D26877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114800" y="5327650"/>
              <a:ext cx="17829" cy="34405"/>
            </a:xfrm>
            <a:custGeom>
              <a:avLst/>
              <a:gdLst/>
              <a:ahLst/>
              <a:cxnLst/>
              <a:rect l="0" t="0" r="0" b="0"/>
              <a:pathLst>
                <a:path w="17829" h="34405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4927" y="8838"/>
                  </a:lnTo>
                  <a:lnTo>
                    <a:pt x="17218" y="14746"/>
                  </a:lnTo>
                  <a:lnTo>
                    <a:pt x="17828" y="18298"/>
                  </a:lnTo>
                  <a:lnTo>
                    <a:pt x="16625" y="24125"/>
                  </a:lnTo>
                  <a:lnTo>
                    <a:pt x="14444" y="29066"/>
                  </a:lnTo>
                  <a:lnTo>
                    <a:pt x="13476" y="33615"/>
                  </a:lnTo>
                  <a:lnTo>
                    <a:pt x="12511" y="34404"/>
                  </a:lnTo>
                  <a:lnTo>
                    <a:pt x="11163" y="34226"/>
                  </a:lnTo>
                  <a:lnTo>
                    <a:pt x="5895" y="30601"/>
                  </a:lnTo>
                  <a:lnTo>
                    <a:pt x="3930" y="28868"/>
                  </a:lnTo>
                  <a:lnTo>
                    <a:pt x="1747" y="25060"/>
                  </a:lnTo>
                  <a:lnTo>
                    <a:pt x="345" y="16866"/>
                  </a:lnTo>
                  <a:lnTo>
                    <a:pt x="936" y="15477"/>
                  </a:lnTo>
                  <a:lnTo>
                    <a:pt x="2035" y="14552"/>
                  </a:lnTo>
                  <a:lnTo>
                    <a:pt x="3473" y="13935"/>
                  </a:lnTo>
                  <a:lnTo>
                    <a:pt x="5138" y="14229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18">
              <a:extLst>
                <a:ext uri="{FF2B5EF4-FFF2-40B4-BE49-F238E27FC236}">
                  <a16:creationId xmlns:a16="http://schemas.microsoft.com/office/drawing/2014/main" id="{A3E726B1-97E5-4122-229F-527683B0222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229552" y="5184522"/>
              <a:ext cx="113849" cy="238379"/>
            </a:xfrm>
            <a:custGeom>
              <a:avLst/>
              <a:gdLst/>
              <a:ahLst/>
              <a:cxnLst/>
              <a:rect l="0" t="0" r="0" b="0"/>
              <a:pathLst>
                <a:path w="113849" h="238379">
                  <a:moveTo>
                    <a:pt x="75748" y="41528"/>
                  </a:moveTo>
                  <a:lnTo>
                    <a:pt x="75748" y="41528"/>
                  </a:lnTo>
                  <a:lnTo>
                    <a:pt x="94381" y="29168"/>
                  </a:lnTo>
                  <a:lnTo>
                    <a:pt x="94674" y="25557"/>
                  </a:lnTo>
                  <a:lnTo>
                    <a:pt x="94010" y="24531"/>
                  </a:lnTo>
                  <a:lnTo>
                    <a:pt x="92862" y="23847"/>
                  </a:lnTo>
                  <a:lnTo>
                    <a:pt x="87874" y="22883"/>
                  </a:lnTo>
                  <a:lnTo>
                    <a:pt x="85949" y="22748"/>
                  </a:lnTo>
                  <a:lnTo>
                    <a:pt x="84665" y="21952"/>
                  </a:lnTo>
                  <a:lnTo>
                    <a:pt x="83810" y="20717"/>
                  </a:lnTo>
                  <a:lnTo>
                    <a:pt x="83239" y="19187"/>
                  </a:lnTo>
                  <a:lnTo>
                    <a:pt x="82153" y="18167"/>
                  </a:lnTo>
                  <a:lnTo>
                    <a:pt x="75341" y="14649"/>
                  </a:lnTo>
                  <a:lnTo>
                    <a:pt x="50582" y="403"/>
                  </a:lnTo>
                  <a:lnTo>
                    <a:pt x="46977" y="0"/>
                  </a:lnTo>
                  <a:lnTo>
                    <a:pt x="30271" y="2837"/>
                  </a:lnTo>
                  <a:lnTo>
                    <a:pt x="27791" y="4445"/>
                  </a:lnTo>
                  <a:lnTo>
                    <a:pt x="13206" y="24424"/>
                  </a:lnTo>
                  <a:lnTo>
                    <a:pt x="2978" y="47557"/>
                  </a:lnTo>
                  <a:lnTo>
                    <a:pt x="0" y="74211"/>
                  </a:lnTo>
                  <a:lnTo>
                    <a:pt x="3053" y="89234"/>
                  </a:lnTo>
                  <a:lnTo>
                    <a:pt x="11797" y="105993"/>
                  </a:lnTo>
                  <a:lnTo>
                    <a:pt x="19338" y="112512"/>
                  </a:lnTo>
                  <a:lnTo>
                    <a:pt x="23325" y="114251"/>
                  </a:lnTo>
                  <a:lnTo>
                    <a:pt x="31517" y="114301"/>
                  </a:lnTo>
                  <a:lnTo>
                    <a:pt x="35678" y="113327"/>
                  </a:lnTo>
                  <a:lnTo>
                    <a:pt x="57573" y="100615"/>
                  </a:lnTo>
                  <a:lnTo>
                    <a:pt x="62496" y="95776"/>
                  </a:lnTo>
                  <a:lnTo>
                    <a:pt x="74777" y="81171"/>
                  </a:lnTo>
                  <a:lnTo>
                    <a:pt x="100675" y="60978"/>
                  </a:lnTo>
                  <a:lnTo>
                    <a:pt x="100415" y="88745"/>
                  </a:lnTo>
                  <a:lnTo>
                    <a:pt x="96071" y="115568"/>
                  </a:lnTo>
                  <a:lnTo>
                    <a:pt x="91020" y="144447"/>
                  </a:lnTo>
                  <a:lnTo>
                    <a:pt x="88956" y="175766"/>
                  </a:lnTo>
                  <a:lnTo>
                    <a:pt x="90480" y="198659"/>
                  </a:lnTo>
                  <a:lnTo>
                    <a:pt x="97316" y="225358"/>
                  </a:lnTo>
                  <a:lnTo>
                    <a:pt x="100004" y="229698"/>
                  </a:lnTo>
                  <a:lnTo>
                    <a:pt x="113848" y="2383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SMARTInkShape-219">
            <a:extLst>
              <a:ext uri="{FF2B5EF4-FFF2-40B4-BE49-F238E27FC236}">
                <a16:creationId xmlns:a16="http://schemas.microsoft.com/office/drawing/2014/main" id="{6C0D552B-80ED-6D28-16B5-E442581004B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516224" y="5113981"/>
            <a:ext cx="109670" cy="300703"/>
          </a:xfrm>
          <a:custGeom>
            <a:avLst/>
            <a:gdLst/>
            <a:ahLst/>
            <a:cxnLst/>
            <a:rect l="0" t="0" r="0" b="0"/>
            <a:pathLst>
              <a:path w="109670" h="300703">
                <a:moveTo>
                  <a:pt x="87526" y="23169"/>
                </a:moveTo>
                <a:lnTo>
                  <a:pt x="87526" y="23169"/>
                </a:lnTo>
                <a:lnTo>
                  <a:pt x="99459" y="9354"/>
                </a:lnTo>
                <a:lnTo>
                  <a:pt x="104119" y="2918"/>
                </a:lnTo>
                <a:lnTo>
                  <a:pt x="108541" y="57"/>
                </a:lnTo>
                <a:lnTo>
                  <a:pt x="109298" y="0"/>
                </a:lnTo>
                <a:lnTo>
                  <a:pt x="109096" y="668"/>
                </a:lnTo>
                <a:lnTo>
                  <a:pt x="80911" y="29759"/>
                </a:lnTo>
                <a:lnTo>
                  <a:pt x="59975" y="56493"/>
                </a:lnTo>
                <a:lnTo>
                  <a:pt x="43069" y="85516"/>
                </a:lnTo>
                <a:lnTo>
                  <a:pt x="26142" y="115213"/>
                </a:lnTo>
                <a:lnTo>
                  <a:pt x="16813" y="139889"/>
                </a:lnTo>
                <a:lnTo>
                  <a:pt x="9580" y="165075"/>
                </a:lnTo>
                <a:lnTo>
                  <a:pt x="5180" y="194506"/>
                </a:lnTo>
                <a:lnTo>
                  <a:pt x="881" y="219202"/>
                </a:lnTo>
                <a:lnTo>
                  <a:pt x="0" y="247842"/>
                </a:lnTo>
                <a:lnTo>
                  <a:pt x="4599" y="273105"/>
                </a:lnTo>
                <a:lnTo>
                  <a:pt x="10923" y="285005"/>
                </a:lnTo>
                <a:lnTo>
                  <a:pt x="22201" y="293117"/>
                </a:lnTo>
                <a:lnTo>
                  <a:pt x="40654" y="299768"/>
                </a:lnTo>
                <a:lnTo>
                  <a:pt x="45695" y="300702"/>
                </a:lnTo>
                <a:lnTo>
                  <a:pt x="56940" y="297977"/>
                </a:lnTo>
                <a:lnTo>
                  <a:pt x="86974" y="284457"/>
                </a:lnTo>
                <a:lnTo>
                  <a:pt x="96923" y="274763"/>
                </a:lnTo>
                <a:lnTo>
                  <a:pt x="102286" y="265281"/>
                </a:lnTo>
                <a:lnTo>
                  <a:pt x="109669" y="242703"/>
                </a:lnTo>
                <a:lnTo>
                  <a:pt x="108421" y="231512"/>
                </a:lnTo>
                <a:lnTo>
                  <a:pt x="105689" y="226975"/>
                </a:lnTo>
                <a:lnTo>
                  <a:pt x="97010" y="220053"/>
                </a:lnTo>
                <a:lnTo>
                  <a:pt x="84215" y="218388"/>
                </a:lnTo>
                <a:lnTo>
                  <a:pt x="56376" y="223068"/>
                </a:lnTo>
                <a:lnTo>
                  <a:pt x="40275" y="228762"/>
                </a:lnTo>
                <a:lnTo>
                  <a:pt x="16939" y="246677"/>
                </a:lnTo>
                <a:lnTo>
                  <a:pt x="11326" y="26446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53">
            <a:extLst>
              <a:ext uri="{FF2B5EF4-FFF2-40B4-BE49-F238E27FC236}">
                <a16:creationId xmlns:a16="http://schemas.microsoft.com/office/drawing/2014/main" id="{FF487BD9-8D04-7315-E908-86FF5EA68A2A}"/>
              </a:ext>
            </a:extLst>
          </p:cNvPr>
          <p:cNvGrpSpPr/>
          <p:nvPr/>
        </p:nvGrpSpPr>
        <p:grpSpPr>
          <a:xfrm>
            <a:off x="4903610" y="5150282"/>
            <a:ext cx="388901" cy="558369"/>
            <a:chOff x="4903610" y="5150282"/>
            <a:chExt cx="388901" cy="558369"/>
          </a:xfrm>
        </p:grpSpPr>
        <p:sp>
          <p:nvSpPr>
            <p:cNvPr id="139" name="SMARTInkShape-220">
              <a:extLst>
                <a:ext uri="{FF2B5EF4-FFF2-40B4-BE49-F238E27FC236}">
                  <a16:creationId xmlns:a16="http://schemas.microsoft.com/office/drawing/2014/main" id="{A96067FB-9563-C3EB-0923-92E6C1680BB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903610" y="5150282"/>
              <a:ext cx="347841" cy="306896"/>
            </a:xfrm>
            <a:custGeom>
              <a:avLst/>
              <a:gdLst/>
              <a:ahLst/>
              <a:cxnLst/>
              <a:rect l="0" t="0" r="0" b="0"/>
              <a:pathLst>
                <a:path w="347841" h="306896">
                  <a:moveTo>
                    <a:pt x="36690" y="164668"/>
                  </a:moveTo>
                  <a:lnTo>
                    <a:pt x="36690" y="164668"/>
                  </a:lnTo>
                  <a:lnTo>
                    <a:pt x="36690" y="146785"/>
                  </a:lnTo>
                  <a:lnTo>
                    <a:pt x="40061" y="142593"/>
                  </a:lnTo>
                  <a:lnTo>
                    <a:pt x="60455" y="130721"/>
                  </a:lnTo>
                  <a:lnTo>
                    <a:pt x="88930" y="123153"/>
                  </a:lnTo>
                  <a:lnTo>
                    <a:pt x="105309" y="125979"/>
                  </a:lnTo>
                  <a:lnTo>
                    <a:pt x="113284" y="130070"/>
                  </a:lnTo>
                  <a:lnTo>
                    <a:pt x="117386" y="133135"/>
                  </a:lnTo>
                  <a:lnTo>
                    <a:pt x="123826" y="142187"/>
                  </a:lnTo>
                  <a:lnTo>
                    <a:pt x="135236" y="162674"/>
                  </a:lnTo>
                  <a:lnTo>
                    <a:pt x="137887" y="190642"/>
                  </a:lnTo>
                  <a:lnTo>
                    <a:pt x="136799" y="219945"/>
                  </a:lnTo>
                  <a:lnTo>
                    <a:pt x="127345" y="249950"/>
                  </a:lnTo>
                  <a:lnTo>
                    <a:pt x="119368" y="267077"/>
                  </a:lnTo>
                  <a:lnTo>
                    <a:pt x="99154" y="292229"/>
                  </a:lnTo>
                  <a:lnTo>
                    <a:pt x="76630" y="306348"/>
                  </a:lnTo>
                  <a:lnTo>
                    <a:pt x="66435" y="306895"/>
                  </a:lnTo>
                  <a:lnTo>
                    <a:pt x="56260" y="304785"/>
                  </a:lnTo>
                  <a:lnTo>
                    <a:pt x="49386" y="301496"/>
                  </a:lnTo>
                  <a:lnTo>
                    <a:pt x="34154" y="287860"/>
                  </a:lnTo>
                  <a:lnTo>
                    <a:pt x="23161" y="272196"/>
                  </a:lnTo>
                  <a:lnTo>
                    <a:pt x="14967" y="253903"/>
                  </a:lnTo>
                  <a:lnTo>
                    <a:pt x="7912" y="242849"/>
                  </a:lnTo>
                  <a:lnTo>
                    <a:pt x="968" y="215337"/>
                  </a:lnTo>
                  <a:lnTo>
                    <a:pt x="0" y="191518"/>
                  </a:lnTo>
                  <a:lnTo>
                    <a:pt x="4574" y="167293"/>
                  </a:lnTo>
                  <a:lnTo>
                    <a:pt x="18404" y="139786"/>
                  </a:lnTo>
                  <a:lnTo>
                    <a:pt x="38907" y="111950"/>
                  </a:lnTo>
                  <a:lnTo>
                    <a:pt x="59523" y="88089"/>
                  </a:lnTo>
                  <a:lnTo>
                    <a:pt x="86983" y="62994"/>
                  </a:lnTo>
                  <a:lnTo>
                    <a:pt x="113132" y="43996"/>
                  </a:lnTo>
                  <a:lnTo>
                    <a:pt x="140480" y="32411"/>
                  </a:lnTo>
                  <a:lnTo>
                    <a:pt x="166299" y="22627"/>
                  </a:lnTo>
                  <a:lnTo>
                    <a:pt x="197927" y="13771"/>
                  </a:lnTo>
                  <a:lnTo>
                    <a:pt x="226401" y="8202"/>
                  </a:lnTo>
                  <a:lnTo>
                    <a:pt x="257321" y="4487"/>
                  </a:lnTo>
                  <a:lnTo>
                    <a:pt x="286846" y="0"/>
                  </a:lnTo>
                  <a:lnTo>
                    <a:pt x="297448" y="466"/>
                  </a:lnTo>
                  <a:lnTo>
                    <a:pt x="326809" y="5537"/>
                  </a:lnTo>
                  <a:lnTo>
                    <a:pt x="334652" y="5896"/>
                  </a:lnTo>
                  <a:lnTo>
                    <a:pt x="341737" y="9282"/>
                  </a:lnTo>
                  <a:lnTo>
                    <a:pt x="343772" y="10983"/>
                  </a:lnTo>
                  <a:lnTo>
                    <a:pt x="347840" y="186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21">
              <a:extLst>
                <a:ext uri="{FF2B5EF4-FFF2-40B4-BE49-F238E27FC236}">
                  <a16:creationId xmlns:a16="http://schemas.microsoft.com/office/drawing/2014/main" id="{7DC96E88-6708-D5EC-1A59-EA0A01951CC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219700" y="5499107"/>
              <a:ext cx="25401" cy="209544"/>
            </a:xfrm>
            <a:custGeom>
              <a:avLst/>
              <a:gdLst/>
              <a:ahLst/>
              <a:cxnLst/>
              <a:rect l="0" t="0" r="0" b="0"/>
              <a:pathLst>
                <a:path w="25401" h="209544">
                  <a:moveTo>
                    <a:pt x="0" y="6343"/>
                  </a:moveTo>
                  <a:lnTo>
                    <a:pt x="0" y="6343"/>
                  </a:lnTo>
                  <a:lnTo>
                    <a:pt x="3371" y="6343"/>
                  </a:lnTo>
                  <a:lnTo>
                    <a:pt x="4364" y="5638"/>
                  </a:lnTo>
                  <a:lnTo>
                    <a:pt x="5026" y="4462"/>
                  </a:lnTo>
                  <a:lnTo>
                    <a:pt x="6272" y="255"/>
                  </a:lnTo>
                  <a:lnTo>
                    <a:pt x="12436" y="0"/>
                  </a:lnTo>
                  <a:lnTo>
                    <a:pt x="14571" y="28555"/>
                  </a:lnTo>
                  <a:lnTo>
                    <a:pt x="18166" y="59884"/>
                  </a:lnTo>
                  <a:lnTo>
                    <a:pt x="18875" y="89591"/>
                  </a:lnTo>
                  <a:lnTo>
                    <a:pt x="19704" y="117165"/>
                  </a:lnTo>
                  <a:lnTo>
                    <a:pt x="23399" y="143524"/>
                  </a:lnTo>
                  <a:lnTo>
                    <a:pt x="25005" y="172069"/>
                  </a:lnTo>
                  <a:lnTo>
                    <a:pt x="25400" y="2095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22">
              <a:extLst>
                <a:ext uri="{FF2B5EF4-FFF2-40B4-BE49-F238E27FC236}">
                  <a16:creationId xmlns:a16="http://schemas.microsoft.com/office/drawing/2014/main" id="{A1CE1342-E3D3-446A-8A1B-5186E4018AD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219700" y="5543821"/>
              <a:ext cx="72811" cy="63230"/>
            </a:xfrm>
            <a:custGeom>
              <a:avLst/>
              <a:gdLst/>
              <a:ahLst/>
              <a:cxnLst/>
              <a:rect l="0" t="0" r="0" b="0"/>
              <a:pathLst>
                <a:path w="72811" h="63230">
                  <a:moveTo>
                    <a:pt x="0" y="37829"/>
                  </a:moveTo>
                  <a:lnTo>
                    <a:pt x="0" y="37829"/>
                  </a:lnTo>
                  <a:lnTo>
                    <a:pt x="16301" y="20822"/>
                  </a:lnTo>
                  <a:lnTo>
                    <a:pt x="20389" y="12415"/>
                  </a:lnTo>
                  <a:lnTo>
                    <a:pt x="22059" y="10302"/>
                  </a:lnTo>
                  <a:lnTo>
                    <a:pt x="25797" y="7956"/>
                  </a:lnTo>
                  <a:lnTo>
                    <a:pt x="57508" y="644"/>
                  </a:lnTo>
                  <a:lnTo>
                    <a:pt x="65096" y="0"/>
                  </a:lnTo>
                  <a:lnTo>
                    <a:pt x="66680" y="616"/>
                  </a:lnTo>
                  <a:lnTo>
                    <a:pt x="67737" y="1730"/>
                  </a:lnTo>
                  <a:lnTo>
                    <a:pt x="72803" y="11962"/>
                  </a:lnTo>
                  <a:lnTo>
                    <a:pt x="72810" y="19512"/>
                  </a:lnTo>
                  <a:lnTo>
                    <a:pt x="71823" y="23501"/>
                  </a:lnTo>
                  <a:lnTo>
                    <a:pt x="60806" y="39337"/>
                  </a:lnTo>
                  <a:lnTo>
                    <a:pt x="52667" y="47605"/>
                  </a:lnTo>
                  <a:lnTo>
                    <a:pt x="33556" y="58890"/>
                  </a:lnTo>
                  <a:lnTo>
                    <a:pt x="12700" y="63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23">
              <a:extLst>
                <a:ext uri="{FF2B5EF4-FFF2-40B4-BE49-F238E27FC236}">
                  <a16:creationId xmlns:a16="http://schemas.microsoft.com/office/drawing/2014/main" id="{5ACB047B-DF97-2AF7-360C-B23C88A2CB0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143500" y="5397508"/>
              <a:ext cx="133349" cy="101593"/>
            </a:xfrm>
            <a:custGeom>
              <a:avLst/>
              <a:gdLst/>
              <a:ahLst/>
              <a:cxnLst/>
              <a:rect l="0" t="0" r="0" b="0"/>
              <a:pathLst>
                <a:path w="133349" h="101593">
                  <a:moveTo>
                    <a:pt x="0" y="101592"/>
                  </a:moveTo>
                  <a:lnTo>
                    <a:pt x="0" y="101592"/>
                  </a:lnTo>
                  <a:lnTo>
                    <a:pt x="5468" y="101592"/>
                  </a:lnTo>
                  <a:lnTo>
                    <a:pt x="21254" y="71738"/>
                  </a:lnTo>
                  <a:lnTo>
                    <a:pt x="35989" y="43018"/>
                  </a:lnTo>
                  <a:lnTo>
                    <a:pt x="41630" y="34691"/>
                  </a:lnTo>
                  <a:lnTo>
                    <a:pt x="43197" y="29995"/>
                  </a:lnTo>
                  <a:lnTo>
                    <a:pt x="44908" y="16868"/>
                  </a:lnTo>
                  <a:lnTo>
                    <a:pt x="50190" y="6654"/>
                  </a:lnTo>
                  <a:lnTo>
                    <a:pt x="50799" y="0"/>
                  </a:lnTo>
                  <a:lnTo>
                    <a:pt x="59589" y="13808"/>
                  </a:lnTo>
                  <a:lnTo>
                    <a:pt x="84830" y="42391"/>
                  </a:lnTo>
                  <a:lnTo>
                    <a:pt x="90619" y="48939"/>
                  </a:lnTo>
                  <a:lnTo>
                    <a:pt x="92162" y="51674"/>
                  </a:lnTo>
                  <a:lnTo>
                    <a:pt x="123435" y="79110"/>
                  </a:lnTo>
                  <a:lnTo>
                    <a:pt x="125416" y="81017"/>
                  </a:lnTo>
                  <a:lnTo>
                    <a:pt x="128178" y="81865"/>
                  </a:lnTo>
                  <a:lnTo>
                    <a:pt x="129901" y="82090"/>
                  </a:lnTo>
                  <a:lnTo>
                    <a:pt x="131051" y="82947"/>
                  </a:lnTo>
                  <a:lnTo>
                    <a:pt x="133290" y="88709"/>
                  </a:lnTo>
                  <a:lnTo>
                    <a:pt x="133348" y="88884"/>
                  </a:lnTo>
                  <a:lnTo>
                    <a:pt x="127000" y="952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68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100(1 − </a:t>
            </a:r>
            <a:r>
              <a:rPr lang="en-US" i="1" dirty="0"/>
              <a:t>α</a:t>
            </a:r>
            <a:r>
              <a:rPr lang="en-US" dirty="0"/>
              <a:t>)% Confidence Interval for the Population Proportion </a:t>
            </a:r>
          </a:p>
        </p:txBody>
      </p:sp>
      <p:grpSp>
        <p:nvGrpSpPr>
          <p:cNvPr id="107" name="SMARTInkShape-Group111">
            <a:extLst>
              <a:ext uri="{FF2B5EF4-FFF2-40B4-BE49-F238E27FC236}">
                <a16:creationId xmlns:a16="http://schemas.microsoft.com/office/drawing/2014/main" id="{E2E778AB-137E-DB2C-BE59-54BFAD1E6E10}"/>
              </a:ext>
            </a:extLst>
          </p:cNvPr>
          <p:cNvGrpSpPr/>
          <p:nvPr/>
        </p:nvGrpSpPr>
        <p:grpSpPr>
          <a:xfrm>
            <a:off x="3754198" y="4019731"/>
            <a:ext cx="388938" cy="520520"/>
            <a:chOff x="3754198" y="4019731"/>
            <a:chExt cx="388938" cy="520520"/>
          </a:xfrm>
        </p:grpSpPr>
        <p:sp>
          <p:nvSpPr>
            <p:cNvPr id="103" name="SMARTInkShape-448">
              <a:extLst>
                <a:ext uri="{FF2B5EF4-FFF2-40B4-BE49-F238E27FC236}">
                  <a16:creationId xmlns:a16="http://schemas.microsoft.com/office/drawing/2014/main" id="{F75FA3CB-BB34-895A-A0CC-D18BCBC94F7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956050" y="4222837"/>
              <a:ext cx="158751" cy="95164"/>
            </a:xfrm>
            <a:custGeom>
              <a:avLst/>
              <a:gdLst/>
              <a:ahLst/>
              <a:cxnLst/>
              <a:rect l="0" t="0" r="0" b="0"/>
              <a:pathLst>
                <a:path w="158751" h="95164">
                  <a:moveTo>
                    <a:pt x="0" y="95163"/>
                  </a:moveTo>
                  <a:lnTo>
                    <a:pt x="0" y="95163"/>
                  </a:lnTo>
                  <a:lnTo>
                    <a:pt x="3371" y="91792"/>
                  </a:lnTo>
                  <a:lnTo>
                    <a:pt x="5026" y="88256"/>
                  </a:lnTo>
                  <a:lnTo>
                    <a:pt x="5467" y="86325"/>
                  </a:lnTo>
                  <a:lnTo>
                    <a:pt x="30164" y="56884"/>
                  </a:lnTo>
                  <a:lnTo>
                    <a:pt x="46474" y="27419"/>
                  </a:lnTo>
                  <a:lnTo>
                    <a:pt x="49946" y="19928"/>
                  </a:lnTo>
                  <a:lnTo>
                    <a:pt x="50421" y="16334"/>
                  </a:lnTo>
                  <a:lnTo>
                    <a:pt x="52513" y="12385"/>
                  </a:lnTo>
                  <a:lnTo>
                    <a:pt x="63416" y="0"/>
                  </a:lnTo>
                  <a:lnTo>
                    <a:pt x="93537" y="29951"/>
                  </a:lnTo>
                  <a:lnTo>
                    <a:pt x="116032" y="50563"/>
                  </a:lnTo>
                  <a:lnTo>
                    <a:pt x="122125" y="54880"/>
                  </a:lnTo>
                  <a:lnTo>
                    <a:pt x="143857" y="82069"/>
                  </a:lnTo>
                  <a:lnTo>
                    <a:pt x="144588" y="84317"/>
                  </a:lnTo>
                  <a:lnTo>
                    <a:pt x="145781" y="85816"/>
                  </a:lnTo>
                  <a:lnTo>
                    <a:pt x="149420" y="87925"/>
                  </a:lnTo>
                  <a:lnTo>
                    <a:pt x="149002" y="88221"/>
                  </a:lnTo>
                  <a:lnTo>
                    <a:pt x="148018" y="88418"/>
                  </a:lnTo>
                  <a:lnTo>
                    <a:pt x="148067" y="88549"/>
                  </a:lnTo>
                  <a:lnTo>
                    <a:pt x="158750" y="888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49">
              <a:extLst>
                <a:ext uri="{FF2B5EF4-FFF2-40B4-BE49-F238E27FC236}">
                  <a16:creationId xmlns:a16="http://schemas.microsoft.com/office/drawing/2014/main" id="{5D3AA515-A406-5779-11A1-30FE4D86A73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083050" y="4368909"/>
              <a:ext cx="60086" cy="69621"/>
            </a:xfrm>
            <a:custGeom>
              <a:avLst/>
              <a:gdLst/>
              <a:ahLst/>
              <a:cxnLst/>
              <a:rect l="0" t="0" r="0" b="0"/>
              <a:pathLst>
                <a:path w="60086" h="69621">
                  <a:moveTo>
                    <a:pt x="0" y="44341"/>
                  </a:moveTo>
                  <a:lnTo>
                    <a:pt x="0" y="44341"/>
                  </a:lnTo>
                  <a:lnTo>
                    <a:pt x="0" y="26043"/>
                  </a:lnTo>
                  <a:lnTo>
                    <a:pt x="705" y="23676"/>
                  </a:lnTo>
                  <a:lnTo>
                    <a:pt x="1881" y="22099"/>
                  </a:lnTo>
                  <a:lnTo>
                    <a:pt x="3371" y="21046"/>
                  </a:lnTo>
                  <a:lnTo>
                    <a:pt x="4364" y="19639"/>
                  </a:lnTo>
                  <a:lnTo>
                    <a:pt x="7839" y="12311"/>
                  </a:lnTo>
                  <a:lnTo>
                    <a:pt x="15111" y="4069"/>
                  </a:lnTo>
                  <a:lnTo>
                    <a:pt x="19181" y="1748"/>
                  </a:lnTo>
                  <a:lnTo>
                    <a:pt x="27320" y="441"/>
                  </a:lnTo>
                  <a:lnTo>
                    <a:pt x="42713" y="0"/>
                  </a:lnTo>
                  <a:lnTo>
                    <a:pt x="49087" y="1821"/>
                  </a:lnTo>
                  <a:lnTo>
                    <a:pt x="51775" y="3294"/>
                  </a:lnTo>
                  <a:lnTo>
                    <a:pt x="53566" y="4982"/>
                  </a:lnTo>
                  <a:lnTo>
                    <a:pt x="55557" y="8739"/>
                  </a:lnTo>
                  <a:lnTo>
                    <a:pt x="60049" y="21563"/>
                  </a:lnTo>
                  <a:lnTo>
                    <a:pt x="60085" y="30925"/>
                  </a:lnTo>
                  <a:lnTo>
                    <a:pt x="57043" y="39789"/>
                  </a:lnTo>
                  <a:lnTo>
                    <a:pt x="47397" y="52008"/>
                  </a:lnTo>
                  <a:lnTo>
                    <a:pt x="27348" y="65124"/>
                  </a:lnTo>
                  <a:lnTo>
                    <a:pt x="11256" y="68829"/>
                  </a:lnTo>
                  <a:lnTo>
                    <a:pt x="1622" y="69620"/>
                  </a:lnTo>
                  <a:lnTo>
                    <a:pt x="1787" y="68955"/>
                  </a:lnTo>
                  <a:lnTo>
                    <a:pt x="6350" y="633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50">
              <a:extLst>
                <a:ext uri="{FF2B5EF4-FFF2-40B4-BE49-F238E27FC236}">
                  <a16:creationId xmlns:a16="http://schemas.microsoft.com/office/drawing/2014/main" id="{4997B909-F37D-07DA-6821-2800F28A2EB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064000" y="4312610"/>
              <a:ext cx="12701" cy="227641"/>
            </a:xfrm>
            <a:custGeom>
              <a:avLst/>
              <a:gdLst/>
              <a:ahLst/>
              <a:cxnLst/>
              <a:rect l="0" t="0" r="0" b="0"/>
              <a:pathLst>
                <a:path w="12701" h="227641">
                  <a:moveTo>
                    <a:pt x="0" y="11740"/>
                  </a:moveTo>
                  <a:lnTo>
                    <a:pt x="0" y="11740"/>
                  </a:lnTo>
                  <a:lnTo>
                    <a:pt x="3371" y="11740"/>
                  </a:lnTo>
                  <a:lnTo>
                    <a:pt x="4364" y="11035"/>
                  </a:lnTo>
                  <a:lnTo>
                    <a:pt x="5026" y="9859"/>
                  </a:lnTo>
                  <a:lnTo>
                    <a:pt x="6088" y="6273"/>
                  </a:lnTo>
                  <a:lnTo>
                    <a:pt x="9644" y="2280"/>
                  </a:lnTo>
                  <a:lnTo>
                    <a:pt x="9957" y="1200"/>
                  </a:lnTo>
                  <a:lnTo>
                    <a:pt x="9460" y="480"/>
                  </a:lnTo>
                  <a:lnTo>
                    <a:pt x="8424" y="0"/>
                  </a:lnTo>
                  <a:lnTo>
                    <a:pt x="7732" y="386"/>
                  </a:lnTo>
                  <a:lnTo>
                    <a:pt x="6965" y="2696"/>
                  </a:lnTo>
                  <a:lnTo>
                    <a:pt x="6404" y="29572"/>
                  </a:lnTo>
                  <a:lnTo>
                    <a:pt x="6366" y="56221"/>
                  </a:lnTo>
                  <a:lnTo>
                    <a:pt x="6355" y="83089"/>
                  </a:lnTo>
                  <a:lnTo>
                    <a:pt x="6352" y="104129"/>
                  </a:lnTo>
                  <a:lnTo>
                    <a:pt x="7057" y="126885"/>
                  </a:lnTo>
                  <a:lnTo>
                    <a:pt x="9721" y="148758"/>
                  </a:lnTo>
                  <a:lnTo>
                    <a:pt x="11817" y="177535"/>
                  </a:lnTo>
                  <a:lnTo>
                    <a:pt x="9068" y="203935"/>
                  </a:lnTo>
                  <a:lnTo>
                    <a:pt x="7155" y="219519"/>
                  </a:lnTo>
                  <a:lnTo>
                    <a:pt x="7592" y="222226"/>
                  </a:lnTo>
                  <a:lnTo>
                    <a:pt x="12700" y="2276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51">
              <a:extLst>
                <a:ext uri="{FF2B5EF4-FFF2-40B4-BE49-F238E27FC236}">
                  <a16:creationId xmlns:a16="http://schemas.microsoft.com/office/drawing/2014/main" id="{1D002F07-937C-5F9B-352D-5AB108D9CBC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754198" y="4019731"/>
              <a:ext cx="347903" cy="260915"/>
            </a:xfrm>
            <a:custGeom>
              <a:avLst/>
              <a:gdLst/>
              <a:ahLst/>
              <a:cxnLst/>
              <a:rect l="0" t="0" r="0" b="0"/>
              <a:pathLst>
                <a:path w="347903" h="260915">
                  <a:moveTo>
                    <a:pt x="24052" y="101419"/>
                  </a:moveTo>
                  <a:lnTo>
                    <a:pt x="24052" y="101419"/>
                  </a:lnTo>
                  <a:lnTo>
                    <a:pt x="24052" y="95092"/>
                  </a:lnTo>
                  <a:lnTo>
                    <a:pt x="27423" y="91705"/>
                  </a:lnTo>
                  <a:lnTo>
                    <a:pt x="30959" y="90046"/>
                  </a:lnTo>
                  <a:lnTo>
                    <a:pt x="32890" y="89604"/>
                  </a:lnTo>
                  <a:lnTo>
                    <a:pt x="34177" y="88603"/>
                  </a:lnTo>
                  <a:lnTo>
                    <a:pt x="35607" y="85610"/>
                  </a:lnTo>
                  <a:lnTo>
                    <a:pt x="40006" y="81928"/>
                  </a:lnTo>
                  <a:lnTo>
                    <a:pt x="57699" y="73815"/>
                  </a:lnTo>
                  <a:lnTo>
                    <a:pt x="85920" y="70215"/>
                  </a:lnTo>
                  <a:lnTo>
                    <a:pt x="114931" y="69678"/>
                  </a:lnTo>
                  <a:lnTo>
                    <a:pt x="116388" y="70381"/>
                  </a:lnTo>
                  <a:lnTo>
                    <a:pt x="117359" y="71555"/>
                  </a:lnTo>
                  <a:lnTo>
                    <a:pt x="118007" y="73042"/>
                  </a:lnTo>
                  <a:lnTo>
                    <a:pt x="129184" y="87561"/>
                  </a:lnTo>
                  <a:lnTo>
                    <a:pt x="138662" y="115133"/>
                  </a:lnTo>
                  <a:lnTo>
                    <a:pt x="142912" y="135351"/>
                  </a:lnTo>
                  <a:lnTo>
                    <a:pt x="143761" y="162697"/>
                  </a:lnTo>
                  <a:lnTo>
                    <a:pt x="137748" y="189671"/>
                  </a:lnTo>
                  <a:lnTo>
                    <a:pt x="126395" y="215591"/>
                  </a:lnTo>
                  <a:lnTo>
                    <a:pt x="107715" y="239502"/>
                  </a:lnTo>
                  <a:lnTo>
                    <a:pt x="83231" y="258979"/>
                  </a:lnTo>
                  <a:lnTo>
                    <a:pt x="79027" y="260787"/>
                  </a:lnTo>
                  <a:lnTo>
                    <a:pt x="70593" y="260914"/>
                  </a:lnTo>
                  <a:lnTo>
                    <a:pt x="57911" y="257019"/>
                  </a:lnTo>
                  <a:lnTo>
                    <a:pt x="41845" y="244654"/>
                  </a:lnTo>
                  <a:lnTo>
                    <a:pt x="15877" y="214391"/>
                  </a:lnTo>
                  <a:lnTo>
                    <a:pt x="10306" y="208544"/>
                  </a:lnTo>
                  <a:lnTo>
                    <a:pt x="3202" y="187801"/>
                  </a:lnTo>
                  <a:lnTo>
                    <a:pt x="0" y="162683"/>
                  </a:lnTo>
                  <a:lnTo>
                    <a:pt x="3988" y="132571"/>
                  </a:lnTo>
                  <a:lnTo>
                    <a:pt x="10267" y="105632"/>
                  </a:lnTo>
                  <a:lnTo>
                    <a:pt x="25329" y="76966"/>
                  </a:lnTo>
                  <a:lnTo>
                    <a:pt x="54468" y="45629"/>
                  </a:lnTo>
                  <a:lnTo>
                    <a:pt x="57029" y="43059"/>
                  </a:lnTo>
                  <a:lnTo>
                    <a:pt x="86488" y="29501"/>
                  </a:lnTo>
                  <a:lnTo>
                    <a:pt x="114596" y="21627"/>
                  </a:lnTo>
                  <a:lnTo>
                    <a:pt x="139075" y="14826"/>
                  </a:lnTo>
                  <a:lnTo>
                    <a:pt x="170787" y="9048"/>
                  </a:lnTo>
                  <a:lnTo>
                    <a:pt x="197978" y="7022"/>
                  </a:lnTo>
                  <a:lnTo>
                    <a:pt x="226487" y="4456"/>
                  </a:lnTo>
                  <a:lnTo>
                    <a:pt x="255872" y="735"/>
                  </a:lnTo>
                  <a:lnTo>
                    <a:pt x="287442" y="0"/>
                  </a:lnTo>
                  <a:lnTo>
                    <a:pt x="317086" y="541"/>
                  </a:lnTo>
                  <a:lnTo>
                    <a:pt x="329983" y="5778"/>
                  </a:lnTo>
                  <a:lnTo>
                    <a:pt x="334897" y="6146"/>
                  </a:lnTo>
                  <a:lnTo>
                    <a:pt x="347902" y="125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112">
            <a:extLst>
              <a:ext uri="{FF2B5EF4-FFF2-40B4-BE49-F238E27FC236}">
                <a16:creationId xmlns:a16="http://schemas.microsoft.com/office/drawing/2014/main" id="{CE7501A0-1934-4FEC-34C0-B08E848E85E0}"/>
              </a:ext>
            </a:extLst>
          </p:cNvPr>
          <p:cNvGrpSpPr/>
          <p:nvPr/>
        </p:nvGrpSpPr>
        <p:grpSpPr>
          <a:xfrm>
            <a:off x="2940050" y="4000500"/>
            <a:ext cx="628651" cy="481229"/>
            <a:chOff x="2940050" y="4000500"/>
            <a:chExt cx="628651" cy="481229"/>
          </a:xfrm>
        </p:grpSpPr>
        <p:sp>
          <p:nvSpPr>
            <p:cNvPr id="108" name="SMARTInkShape-452">
              <a:extLst>
                <a:ext uri="{FF2B5EF4-FFF2-40B4-BE49-F238E27FC236}">
                  <a16:creationId xmlns:a16="http://schemas.microsoft.com/office/drawing/2014/main" id="{D8C9F0E3-0838-C406-CB27-3D86188351D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451728" y="4388842"/>
              <a:ext cx="116973" cy="92887"/>
            </a:xfrm>
            <a:custGeom>
              <a:avLst/>
              <a:gdLst/>
              <a:ahLst/>
              <a:cxnLst/>
              <a:rect l="0" t="0" r="0" b="0"/>
              <a:pathLst>
                <a:path w="116973" h="92887">
                  <a:moveTo>
                    <a:pt x="2672" y="30758"/>
                  </a:moveTo>
                  <a:lnTo>
                    <a:pt x="2672" y="30758"/>
                  </a:lnTo>
                  <a:lnTo>
                    <a:pt x="2672" y="21920"/>
                  </a:lnTo>
                  <a:lnTo>
                    <a:pt x="4553" y="17893"/>
                  </a:lnTo>
                  <a:lnTo>
                    <a:pt x="6043" y="15831"/>
                  </a:lnTo>
                  <a:lnTo>
                    <a:pt x="14881" y="9559"/>
                  </a:lnTo>
                  <a:lnTo>
                    <a:pt x="36471" y="0"/>
                  </a:lnTo>
                  <a:lnTo>
                    <a:pt x="38610" y="1081"/>
                  </a:lnTo>
                  <a:lnTo>
                    <a:pt x="42868" y="6044"/>
                  </a:lnTo>
                  <a:lnTo>
                    <a:pt x="45232" y="12953"/>
                  </a:lnTo>
                  <a:lnTo>
                    <a:pt x="45862" y="16772"/>
                  </a:lnTo>
                  <a:lnTo>
                    <a:pt x="44680" y="24777"/>
                  </a:lnTo>
                  <a:lnTo>
                    <a:pt x="43377" y="28887"/>
                  </a:lnTo>
                  <a:lnTo>
                    <a:pt x="26037" y="54867"/>
                  </a:lnTo>
                  <a:lnTo>
                    <a:pt x="22229" y="64051"/>
                  </a:lnTo>
                  <a:lnTo>
                    <a:pt x="0" y="91173"/>
                  </a:lnTo>
                  <a:lnTo>
                    <a:pt x="185" y="92201"/>
                  </a:lnTo>
                  <a:lnTo>
                    <a:pt x="1014" y="92886"/>
                  </a:lnTo>
                  <a:lnTo>
                    <a:pt x="5699" y="91767"/>
                  </a:lnTo>
                  <a:lnTo>
                    <a:pt x="14387" y="89051"/>
                  </a:lnTo>
                  <a:lnTo>
                    <a:pt x="41034" y="88059"/>
                  </a:lnTo>
                  <a:lnTo>
                    <a:pt x="69229" y="87938"/>
                  </a:lnTo>
                  <a:lnTo>
                    <a:pt x="99866" y="87910"/>
                  </a:lnTo>
                  <a:lnTo>
                    <a:pt x="116972" y="87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53">
              <a:extLst>
                <a:ext uri="{FF2B5EF4-FFF2-40B4-BE49-F238E27FC236}">
                  <a16:creationId xmlns:a16="http://schemas.microsoft.com/office/drawing/2014/main" id="{0E2CE25B-A672-04C5-6995-949C4B5056A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378200" y="4293123"/>
              <a:ext cx="54233" cy="183628"/>
            </a:xfrm>
            <a:custGeom>
              <a:avLst/>
              <a:gdLst/>
              <a:ahLst/>
              <a:cxnLst/>
              <a:rect l="0" t="0" r="0" b="0"/>
              <a:pathLst>
                <a:path w="54233" h="183628">
                  <a:moveTo>
                    <a:pt x="38100" y="12177"/>
                  </a:moveTo>
                  <a:lnTo>
                    <a:pt x="38100" y="12177"/>
                  </a:lnTo>
                  <a:lnTo>
                    <a:pt x="41471" y="12177"/>
                  </a:lnTo>
                  <a:lnTo>
                    <a:pt x="45007" y="8414"/>
                  </a:lnTo>
                  <a:lnTo>
                    <a:pt x="49655" y="1242"/>
                  </a:lnTo>
                  <a:lnTo>
                    <a:pt x="50742" y="654"/>
                  </a:lnTo>
                  <a:lnTo>
                    <a:pt x="53832" y="0"/>
                  </a:lnTo>
                  <a:lnTo>
                    <a:pt x="54232" y="531"/>
                  </a:lnTo>
                  <a:lnTo>
                    <a:pt x="52131" y="6061"/>
                  </a:lnTo>
                  <a:lnTo>
                    <a:pt x="47604" y="32094"/>
                  </a:lnTo>
                  <a:lnTo>
                    <a:pt x="38643" y="57275"/>
                  </a:lnTo>
                  <a:lnTo>
                    <a:pt x="28042" y="87250"/>
                  </a:lnTo>
                  <a:lnTo>
                    <a:pt x="19154" y="117317"/>
                  </a:lnTo>
                  <a:lnTo>
                    <a:pt x="0" y="1836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54">
              <a:extLst>
                <a:ext uri="{FF2B5EF4-FFF2-40B4-BE49-F238E27FC236}">
                  <a16:creationId xmlns:a16="http://schemas.microsoft.com/office/drawing/2014/main" id="{5496303A-1637-66FE-10C3-E2BF4291FC4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207127" y="4273573"/>
              <a:ext cx="94874" cy="139678"/>
            </a:xfrm>
            <a:custGeom>
              <a:avLst/>
              <a:gdLst/>
              <a:ahLst/>
              <a:cxnLst/>
              <a:rect l="0" t="0" r="0" b="0"/>
              <a:pathLst>
                <a:path w="94874" h="139678">
                  <a:moveTo>
                    <a:pt x="94873" y="6327"/>
                  </a:moveTo>
                  <a:lnTo>
                    <a:pt x="94873" y="6327"/>
                  </a:lnTo>
                  <a:lnTo>
                    <a:pt x="94873" y="0"/>
                  </a:lnTo>
                  <a:lnTo>
                    <a:pt x="75100" y="26658"/>
                  </a:lnTo>
                  <a:lnTo>
                    <a:pt x="53856" y="58001"/>
                  </a:lnTo>
                  <a:lnTo>
                    <a:pt x="36441" y="85705"/>
                  </a:lnTo>
                  <a:lnTo>
                    <a:pt x="32215" y="95934"/>
                  </a:lnTo>
                  <a:lnTo>
                    <a:pt x="10446" y="125688"/>
                  </a:lnTo>
                  <a:lnTo>
                    <a:pt x="3927" y="134435"/>
                  </a:lnTo>
                  <a:lnTo>
                    <a:pt x="2492" y="135477"/>
                  </a:lnTo>
                  <a:lnTo>
                    <a:pt x="1536" y="135466"/>
                  </a:lnTo>
                  <a:lnTo>
                    <a:pt x="898" y="134753"/>
                  </a:lnTo>
                  <a:lnTo>
                    <a:pt x="0" y="123637"/>
                  </a:lnTo>
                  <a:lnTo>
                    <a:pt x="5123" y="95326"/>
                  </a:lnTo>
                  <a:lnTo>
                    <a:pt x="24763" y="65280"/>
                  </a:lnTo>
                  <a:lnTo>
                    <a:pt x="29141" y="60750"/>
                  </a:lnTo>
                  <a:lnTo>
                    <a:pt x="33438" y="58737"/>
                  </a:lnTo>
                  <a:lnTo>
                    <a:pt x="39824" y="57604"/>
                  </a:lnTo>
                  <a:lnTo>
                    <a:pt x="52927" y="67382"/>
                  </a:lnTo>
                  <a:lnTo>
                    <a:pt x="58591" y="74149"/>
                  </a:lnTo>
                  <a:lnTo>
                    <a:pt x="65543" y="83808"/>
                  </a:lnTo>
                  <a:lnTo>
                    <a:pt x="71254" y="91562"/>
                  </a:lnTo>
                  <a:lnTo>
                    <a:pt x="82463" y="122542"/>
                  </a:lnTo>
                  <a:lnTo>
                    <a:pt x="94873" y="139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55">
              <a:extLst>
                <a:ext uri="{FF2B5EF4-FFF2-40B4-BE49-F238E27FC236}">
                  <a16:creationId xmlns:a16="http://schemas.microsoft.com/office/drawing/2014/main" id="{F35AD0D2-4566-237D-0BD1-4F10DFEB8FF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940050" y="4102798"/>
              <a:ext cx="215901" cy="18353"/>
            </a:xfrm>
            <a:custGeom>
              <a:avLst/>
              <a:gdLst/>
              <a:ahLst/>
              <a:cxnLst/>
              <a:rect l="0" t="0" r="0" b="0"/>
              <a:pathLst>
                <a:path w="215901" h="18353">
                  <a:moveTo>
                    <a:pt x="0" y="5652"/>
                  </a:moveTo>
                  <a:lnTo>
                    <a:pt x="0" y="5652"/>
                  </a:lnTo>
                  <a:lnTo>
                    <a:pt x="24419" y="5652"/>
                  </a:lnTo>
                  <a:lnTo>
                    <a:pt x="50901" y="2281"/>
                  </a:lnTo>
                  <a:lnTo>
                    <a:pt x="81315" y="3549"/>
                  </a:lnTo>
                  <a:lnTo>
                    <a:pt x="110767" y="0"/>
                  </a:lnTo>
                  <a:lnTo>
                    <a:pt x="134576" y="2880"/>
                  </a:lnTo>
                  <a:lnTo>
                    <a:pt x="160603" y="4831"/>
                  </a:lnTo>
                  <a:lnTo>
                    <a:pt x="188201" y="9854"/>
                  </a:lnTo>
                  <a:lnTo>
                    <a:pt x="201085" y="11719"/>
                  </a:lnTo>
                  <a:lnTo>
                    <a:pt x="215900" y="183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56">
              <a:extLst>
                <a:ext uri="{FF2B5EF4-FFF2-40B4-BE49-F238E27FC236}">
                  <a16:creationId xmlns:a16="http://schemas.microsoft.com/office/drawing/2014/main" id="{AC4063DC-4AEC-4C94-16C3-1BC956444AD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976704" y="4000500"/>
              <a:ext cx="210997" cy="234935"/>
            </a:xfrm>
            <a:custGeom>
              <a:avLst/>
              <a:gdLst/>
              <a:ahLst/>
              <a:cxnLst/>
              <a:rect l="0" t="0" r="0" b="0"/>
              <a:pathLst>
                <a:path w="210997" h="234935">
                  <a:moveTo>
                    <a:pt x="20496" y="0"/>
                  </a:moveTo>
                  <a:lnTo>
                    <a:pt x="20496" y="0"/>
                  </a:lnTo>
                  <a:lnTo>
                    <a:pt x="49053" y="0"/>
                  </a:lnTo>
                  <a:lnTo>
                    <a:pt x="74897" y="0"/>
                  </a:lnTo>
                  <a:lnTo>
                    <a:pt x="100036" y="705"/>
                  </a:lnTo>
                  <a:lnTo>
                    <a:pt x="120499" y="5775"/>
                  </a:lnTo>
                  <a:lnTo>
                    <a:pt x="134401" y="15195"/>
                  </a:lnTo>
                  <a:lnTo>
                    <a:pt x="138148" y="20394"/>
                  </a:lnTo>
                  <a:lnTo>
                    <a:pt x="140258" y="34030"/>
                  </a:lnTo>
                  <a:lnTo>
                    <a:pt x="131537" y="61259"/>
                  </a:lnTo>
                  <a:lnTo>
                    <a:pt x="116737" y="89581"/>
                  </a:lnTo>
                  <a:lnTo>
                    <a:pt x="96548" y="115713"/>
                  </a:lnTo>
                  <a:lnTo>
                    <a:pt x="74098" y="142578"/>
                  </a:lnTo>
                  <a:lnTo>
                    <a:pt x="43426" y="170461"/>
                  </a:lnTo>
                  <a:lnTo>
                    <a:pt x="12891" y="198218"/>
                  </a:lnTo>
                  <a:lnTo>
                    <a:pt x="335" y="214054"/>
                  </a:lnTo>
                  <a:lnTo>
                    <a:pt x="0" y="217491"/>
                  </a:lnTo>
                  <a:lnTo>
                    <a:pt x="1188" y="220488"/>
                  </a:lnTo>
                  <a:lnTo>
                    <a:pt x="3391" y="223193"/>
                  </a:lnTo>
                  <a:lnTo>
                    <a:pt x="11483" y="226197"/>
                  </a:lnTo>
                  <a:lnTo>
                    <a:pt x="37296" y="228125"/>
                  </a:lnTo>
                  <a:lnTo>
                    <a:pt x="65913" y="232870"/>
                  </a:lnTo>
                  <a:lnTo>
                    <a:pt x="94003" y="234334"/>
                  </a:lnTo>
                  <a:lnTo>
                    <a:pt x="124669" y="234767"/>
                  </a:lnTo>
                  <a:lnTo>
                    <a:pt x="156098" y="234896"/>
                  </a:lnTo>
                  <a:lnTo>
                    <a:pt x="184931" y="234934"/>
                  </a:lnTo>
                  <a:lnTo>
                    <a:pt x="199196" y="234240"/>
                  </a:lnTo>
                  <a:lnTo>
                    <a:pt x="210996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13">
            <a:extLst>
              <a:ext uri="{FF2B5EF4-FFF2-40B4-BE49-F238E27FC236}">
                <a16:creationId xmlns:a16="http://schemas.microsoft.com/office/drawing/2014/main" id="{E3FA82A1-8EF7-EE90-0FB2-53A904F639D2}"/>
              </a:ext>
            </a:extLst>
          </p:cNvPr>
          <p:cNvGrpSpPr/>
          <p:nvPr/>
        </p:nvGrpSpPr>
        <p:grpSpPr>
          <a:xfrm>
            <a:off x="2317750" y="3944312"/>
            <a:ext cx="254001" cy="367339"/>
            <a:chOff x="2317750" y="3944312"/>
            <a:chExt cx="254001" cy="367339"/>
          </a:xfrm>
        </p:grpSpPr>
        <p:sp>
          <p:nvSpPr>
            <p:cNvPr id="114" name="SMARTInkShape-457">
              <a:extLst>
                <a:ext uri="{FF2B5EF4-FFF2-40B4-BE49-F238E27FC236}">
                  <a16:creationId xmlns:a16="http://schemas.microsoft.com/office/drawing/2014/main" id="{F532D317-BDDC-9A32-FE77-9FF66FC6C17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317750" y="4280783"/>
              <a:ext cx="254001" cy="30868"/>
            </a:xfrm>
            <a:custGeom>
              <a:avLst/>
              <a:gdLst/>
              <a:ahLst/>
              <a:cxnLst/>
              <a:rect l="0" t="0" r="0" b="0"/>
              <a:pathLst>
                <a:path w="254001" h="30868">
                  <a:moveTo>
                    <a:pt x="0" y="5467"/>
                  </a:moveTo>
                  <a:lnTo>
                    <a:pt x="0" y="5467"/>
                  </a:lnTo>
                  <a:lnTo>
                    <a:pt x="30507" y="5467"/>
                  </a:lnTo>
                  <a:lnTo>
                    <a:pt x="58310" y="3586"/>
                  </a:lnTo>
                  <a:lnTo>
                    <a:pt x="82779" y="0"/>
                  </a:lnTo>
                  <a:lnTo>
                    <a:pt x="108701" y="3655"/>
                  </a:lnTo>
                  <a:lnTo>
                    <a:pt x="133494" y="5636"/>
                  </a:lnTo>
                  <a:lnTo>
                    <a:pt x="164908" y="9672"/>
                  </a:lnTo>
                  <a:lnTo>
                    <a:pt x="189267" y="11887"/>
                  </a:lnTo>
                  <a:lnTo>
                    <a:pt x="220543" y="18599"/>
                  </a:lnTo>
                  <a:lnTo>
                    <a:pt x="245560" y="24286"/>
                  </a:lnTo>
                  <a:lnTo>
                    <a:pt x="249779" y="24414"/>
                  </a:lnTo>
                  <a:lnTo>
                    <a:pt x="251186" y="25154"/>
                  </a:lnTo>
                  <a:lnTo>
                    <a:pt x="254000" y="30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58">
              <a:extLst>
                <a:ext uri="{FF2B5EF4-FFF2-40B4-BE49-F238E27FC236}">
                  <a16:creationId xmlns:a16="http://schemas.microsoft.com/office/drawing/2014/main" id="{A2F47252-9B9A-EE04-DFD7-B2997DB7B34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349500" y="4038600"/>
              <a:ext cx="222251" cy="26845"/>
            </a:xfrm>
            <a:custGeom>
              <a:avLst/>
              <a:gdLst/>
              <a:ahLst/>
              <a:cxnLst/>
              <a:rect l="0" t="0" r="0" b="0"/>
              <a:pathLst>
                <a:path w="222251" h="26845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10113" y="6088"/>
                  </a:lnTo>
                  <a:lnTo>
                    <a:pt x="41409" y="860"/>
                  </a:lnTo>
                  <a:lnTo>
                    <a:pt x="72176" y="4534"/>
                  </a:lnTo>
                  <a:lnTo>
                    <a:pt x="101563" y="5991"/>
                  </a:lnTo>
                  <a:lnTo>
                    <a:pt x="122750" y="6896"/>
                  </a:lnTo>
                  <a:lnTo>
                    <a:pt x="153101" y="11372"/>
                  </a:lnTo>
                  <a:lnTo>
                    <a:pt x="181153" y="17325"/>
                  </a:lnTo>
                  <a:lnTo>
                    <a:pt x="195962" y="20420"/>
                  </a:lnTo>
                  <a:lnTo>
                    <a:pt x="209287" y="23925"/>
                  </a:lnTo>
                  <a:lnTo>
                    <a:pt x="213608" y="24416"/>
                  </a:lnTo>
                  <a:lnTo>
                    <a:pt x="216489" y="25450"/>
                  </a:lnTo>
                  <a:lnTo>
                    <a:pt x="218409" y="26844"/>
                  </a:lnTo>
                  <a:lnTo>
                    <a:pt x="22225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59">
              <a:extLst>
                <a:ext uri="{FF2B5EF4-FFF2-40B4-BE49-F238E27FC236}">
                  <a16:creationId xmlns:a16="http://schemas.microsoft.com/office/drawing/2014/main" id="{C17F65AF-4C79-B094-2875-E3C01566511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444750" y="3944312"/>
              <a:ext cx="25401" cy="214939"/>
            </a:xfrm>
            <a:custGeom>
              <a:avLst/>
              <a:gdLst/>
              <a:ahLst/>
              <a:cxnLst/>
              <a:rect l="0" t="0" r="0" b="0"/>
              <a:pathLst>
                <a:path w="25401" h="214939">
                  <a:moveTo>
                    <a:pt x="0" y="18088"/>
                  </a:moveTo>
                  <a:lnTo>
                    <a:pt x="0" y="18088"/>
                  </a:lnTo>
                  <a:lnTo>
                    <a:pt x="11794" y="6294"/>
                  </a:lnTo>
                  <a:lnTo>
                    <a:pt x="12621" y="0"/>
                  </a:lnTo>
                  <a:lnTo>
                    <a:pt x="14546" y="1347"/>
                  </a:lnTo>
                  <a:lnTo>
                    <a:pt x="16048" y="2694"/>
                  </a:lnTo>
                  <a:lnTo>
                    <a:pt x="16343" y="5004"/>
                  </a:lnTo>
                  <a:lnTo>
                    <a:pt x="13319" y="29570"/>
                  </a:lnTo>
                  <a:lnTo>
                    <a:pt x="16254" y="59590"/>
                  </a:lnTo>
                  <a:lnTo>
                    <a:pt x="18221" y="85183"/>
                  </a:lnTo>
                  <a:lnTo>
                    <a:pt x="18804" y="116285"/>
                  </a:lnTo>
                  <a:lnTo>
                    <a:pt x="20823" y="138166"/>
                  </a:lnTo>
                  <a:lnTo>
                    <a:pt x="23365" y="159651"/>
                  </a:lnTo>
                  <a:lnTo>
                    <a:pt x="24797" y="188757"/>
                  </a:lnTo>
                  <a:lnTo>
                    <a:pt x="25400" y="214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114">
            <a:extLst>
              <a:ext uri="{FF2B5EF4-FFF2-40B4-BE49-F238E27FC236}">
                <a16:creationId xmlns:a16="http://schemas.microsoft.com/office/drawing/2014/main" id="{24713C9D-3907-1BFE-4A0F-E0B0D078C992}"/>
              </a:ext>
            </a:extLst>
          </p:cNvPr>
          <p:cNvGrpSpPr/>
          <p:nvPr/>
        </p:nvGrpSpPr>
        <p:grpSpPr>
          <a:xfrm>
            <a:off x="1752600" y="3816467"/>
            <a:ext cx="312985" cy="692034"/>
            <a:chOff x="1752600" y="3816467"/>
            <a:chExt cx="312985" cy="692034"/>
          </a:xfrm>
        </p:grpSpPr>
        <p:sp>
          <p:nvSpPr>
            <p:cNvPr id="118" name="SMARTInkShape-460">
              <a:extLst>
                <a:ext uri="{FF2B5EF4-FFF2-40B4-BE49-F238E27FC236}">
                  <a16:creationId xmlns:a16="http://schemas.microsoft.com/office/drawing/2014/main" id="{1216D76C-B621-D344-7148-C78323E97C7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752600" y="3816467"/>
              <a:ext cx="273051" cy="171334"/>
            </a:xfrm>
            <a:custGeom>
              <a:avLst/>
              <a:gdLst/>
              <a:ahLst/>
              <a:cxnLst/>
              <a:rect l="0" t="0" r="0" b="0"/>
              <a:pathLst>
                <a:path w="273051" h="171334">
                  <a:moveTo>
                    <a:pt x="0" y="171333"/>
                  </a:moveTo>
                  <a:lnTo>
                    <a:pt x="0" y="171333"/>
                  </a:lnTo>
                  <a:lnTo>
                    <a:pt x="5069" y="165558"/>
                  </a:lnTo>
                  <a:lnTo>
                    <a:pt x="26006" y="137488"/>
                  </a:lnTo>
                  <a:lnTo>
                    <a:pt x="45827" y="106325"/>
                  </a:lnTo>
                  <a:lnTo>
                    <a:pt x="69971" y="76508"/>
                  </a:lnTo>
                  <a:lnTo>
                    <a:pt x="93596" y="46597"/>
                  </a:lnTo>
                  <a:lnTo>
                    <a:pt x="103070" y="35988"/>
                  </a:lnTo>
                  <a:lnTo>
                    <a:pt x="111886" y="16882"/>
                  </a:lnTo>
                  <a:lnTo>
                    <a:pt x="114794" y="2897"/>
                  </a:lnTo>
                  <a:lnTo>
                    <a:pt x="116040" y="1892"/>
                  </a:lnTo>
                  <a:lnTo>
                    <a:pt x="120380" y="0"/>
                  </a:lnTo>
                  <a:lnTo>
                    <a:pt x="130736" y="5681"/>
                  </a:lnTo>
                  <a:lnTo>
                    <a:pt x="146370" y="21542"/>
                  </a:lnTo>
                  <a:lnTo>
                    <a:pt x="166417" y="48219"/>
                  </a:lnTo>
                  <a:lnTo>
                    <a:pt x="194478" y="79729"/>
                  </a:lnTo>
                  <a:lnTo>
                    <a:pt x="222632" y="106321"/>
                  </a:lnTo>
                  <a:lnTo>
                    <a:pt x="251906" y="128029"/>
                  </a:lnTo>
                  <a:lnTo>
                    <a:pt x="265076" y="138244"/>
                  </a:lnTo>
                  <a:lnTo>
                    <a:pt x="267860" y="138988"/>
                  </a:lnTo>
                  <a:lnTo>
                    <a:pt x="273050" y="139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61">
              <a:extLst>
                <a:ext uri="{FF2B5EF4-FFF2-40B4-BE49-F238E27FC236}">
                  <a16:creationId xmlns:a16="http://schemas.microsoft.com/office/drawing/2014/main" id="{9FC66091-82E6-621A-7248-097603D3BAC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930400" y="4108819"/>
              <a:ext cx="135185" cy="117334"/>
            </a:xfrm>
            <a:custGeom>
              <a:avLst/>
              <a:gdLst/>
              <a:ahLst/>
              <a:cxnLst/>
              <a:rect l="0" t="0" r="0" b="0"/>
              <a:pathLst>
                <a:path w="135185" h="117334">
                  <a:moveTo>
                    <a:pt x="0" y="31381"/>
                  </a:moveTo>
                  <a:lnTo>
                    <a:pt x="0" y="31381"/>
                  </a:lnTo>
                  <a:lnTo>
                    <a:pt x="0" y="25293"/>
                  </a:lnTo>
                  <a:lnTo>
                    <a:pt x="17712" y="8029"/>
                  </a:lnTo>
                  <a:lnTo>
                    <a:pt x="28375" y="2433"/>
                  </a:lnTo>
                  <a:lnTo>
                    <a:pt x="55538" y="0"/>
                  </a:lnTo>
                  <a:lnTo>
                    <a:pt x="77162" y="409"/>
                  </a:lnTo>
                  <a:lnTo>
                    <a:pt x="91380" y="5428"/>
                  </a:lnTo>
                  <a:lnTo>
                    <a:pt x="106568" y="14832"/>
                  </a:lnTo>
                  <a:lnTo>
                    <a:pt x="127419" y="39251"/>
                  </a:lnTo>
                  <a:lnTo>
                    <a:pt x="133771" y="51107"/>
                  </a:lnTo>
                  <a:lnTo>
                    <a:pt x="135184" y="63431"/>
                  </a:lnTo>
                  <a:lnTo>
                    <a:pt x="132754" y="75259"/>
                  </a:lnTo>
                  <a:lnTo>
                    <a:pt x="126971" y="85219"/>
                  </a:lnTo>
                  <a:lnTo>
                    <a:pt x="117815" y="92468"/>
                  </a:lnTo>
                  <a:lnTo>
                    <a:pt x="92185" y="105147"/>
                  </a:lnTo>
                  <a:lnTo>
                    <a:pt x="62476" y="111987"/>
                  </a:lnTo>
                  <a:lnTo>
                    <a:pt x="31876" y="117333"/>
                  </a:lnTo>
                  <a:lnTo>
                    <a:pt x="0" y="1139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62">
              <a:extLst>
                <a:ext uri="{FF2B5EF4-FFF2-40B4-BE49-F238E27FC236}">
                  <a16:creationId xmlns:a16="http://schemas.microsoft.com/office/drawing/2014/main" id="{F8A4E37C-5BDB-A07B-774A-6414DBC2A92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905000" y="3994257"/>
              <a:ext cx="44256" cy="514244"/>
            </a:xfrm>
            <a:custGeom>
              <a:avLst/>
              <a:gdLst/>
              <a:ahLst/>
              <a:cxnLst/>
              <a:rect l="0" t="0" r="0" b="0"/>
              <a:pathLst>
                <a:path w="44256" h="514244">
                  <a:moveTo>
                    <a:pt x="0" y="18943"/>
                  </a:moveTo>
                  <a:lnTo>
                    <a:pt x="0" y="18943"/>
                  </a:lnTo>
                  <a:lnTo>
                    <a:pt x="0" y="15572"/>
                  </a:lnTo>
                  <a:lnTo>
                    <a:pt x="1881" y="12036"/>
                  </a:lnTo>
                  <a:lnTo>
                    <a:pt x="4364" y="8112"/>
                  </a:lnTo>
                  <a:lnTo>
                    <a:pt x="6327" y="0"/>
                  </a:lnTo>
                  <a:lnTo>
                    <a:pt x="16474" y="31687"/>
                  </a:lnTo>
                  <a:lnTo>
                    <a:pt x="22082" y="61395"/>
                  </a:lnTo>
                  <a:lnTo>
                    <a:pt x="24417" y="88593"/>
                  </a:lnTo>
                  <a:lnTo>
                    <a:pt x="28480" y="118994"/>
                  </a:lnTo>
                  <a:lnTo>
                    <a:pt x="32178" y="141727"/>
                  </a:lnTo>
                  <a:lnTo>
                    <a:pt x="35468" y="165236"/>
                  </a:lnTo>
                  <a:lnTo>
                    <a:pt x="36930" y="187443"/>
                  </a:lnTo>
                  <a:lnTo>
                    <a:pt x="39461" y="210954"/>
                  </a:lnTo>
                  <a:lnTo>
                    <a:pt x="42233" y="234809"/>
                  </a:lnTo>
                  <a:lnTo>
                    <a:pt x="43465" y="257170"/>
                  </a:lnTo>
                  <a:lnTo>
                    <a:pt x="44012" y="280750"/>
                  </a:lnTo>
                  <a:lnTo>
                    <a:pt x="44255" y="303929"/>
                  </a:lnTo>
                  <a:lnTo>
                    <a:pt x="43687" y="333551"/>
                  </a:lnTo>
                  <a:lnTo>
                    <a:pt x="40775" y="363652"/>
                  </a:lnTo>
                  <a:lnTo>
                    <a:pt x="42342" y="390758"/>
                  </a:lnTo>
                  <a:lnTo>
                    <a:pt x="39670" y="416663"/>
                  </a:lnTo>
                  <a:lnTo>
                    <a:pt x="38410" y="446938"/>
                  </a:lnTo>
                  <a:lnTo>
                    <a:pt x="38161" y="477038"/>
                  </a:lnTo>
                  <a:lnTo>
                    <a:pt x="38100" y="514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15">
            <a:extLst>
              <a:ext uri="{FF2B5EF4-FFF2-40B4-BE49-F238E27FC236}">
                <a16:creationId xmlns:a16="http://schemas.microsoft.com/office/drawing/2014/main" id="{9C332361-4E35-E2FE-9A57-B648A6C11117}"/>
              </a:ext>
            </a:extLst>
          </p:cNvPr>
          <p:cNvGrpSpPr/>
          <p:nvPr/>
        </p:nvGrpSpPr>
        <p:grpSpPr>
          <a:xfrm>
            <a:off x="2870200" y="3149600"/>
            <a:ext cx="63501" cy="171451"/>
            <a:chOff x="2870200" y="3149600"/>
            <a:chExt cx="63501" cy="171451"/>
          </a:xfrm>
        </p:grpSpPr>
        <p:sp>
          <p:nvSpPr>
            <p:cNvPr id="122" name="SMARTInkShape-463">
              <a:extLst>
                <a:ext uri="{FF2B5EF4-FFF2-40B4-BE49-F238E27FC236}">
                  <a16:creationId xmlns:a16="http://schemas.microsoft.com/office/drawing/2014/main" id="{EC049FBE-FCBF-68C6-01F0-AF30EE4D977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921000" y="33083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64">
              <a:extLst>
                <a:ext uri="{FF2B5EF4-FFF2-40B4-BE49-F238E27FC236}">
                  <a16:creationId xmlns:a16="http://schemas.microsoft.com/office/drawing/2014/main" id="{524C0D56-A104-7F50-9317-7B338B316F2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927350" y="31623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65">
              <a:extLst>
                <a:ext uri="{FF2B5EF4-FFF2-40B4-BE49-F238E27FC236}">
                  <a16:creationId xmlns:a16="http://schemas.microsoft.com/office/drawing/2014/main" id="{9CE5A51C-BF44-783B-9EEB-994C67B987E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870200" y="3149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116">
            <a:extLst>
              <a:ext uri="{FF2B5EF4-FFF2-40B4-BE49-F238E27FC236}">
                <a16:creationId xmlns:a16="http://schemas.microsoft.com/office/drawing/2014/main" id="{3778BB13-1060-758E-AA78-63BAA8DE474E}"/>
              </a:ext>
            </a:extLst>
          </p:cNvPr>
          <p:cNvGrpSpPr/>
          <p:nvPr/>
        </p:nvGrpSpPr>
        <p:grpSpPr>
          <a:xfrm>
            <a:off x="2470150" y="3149600"/>
            <a:ext cx="241301" cy="361951"/>
            <a:chOff x="2470150" y="3149600"/>
            <a:chExt cx="241301" cy="361951"/>
          </a:xfrm>
        </p:grpSpPr>
        <p:sp>
          <p:nvSpPr>
            <p:cNvPr id="126" name="SMARTInkShape-466">
              <a:extLst>
                <a:ext uri="{FF2B5EF4-FFF2-40B4-BE49-F238E27FC236}">
                  <a16:creationId xmlns:a16="http://schemas.microsoft.com/office/drawing/2014/main" id="{BBBF81E8-4C51-2EE2-54F6-F668761BF46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628900" y="3264783"/>
              <a:ext cx="82551" cy="246768"/>
            </a:xfrm>
            <a:custGeom>
              <a:avLst/>
              <a:gdLst/>
              <a:ahLst/>
              <a:cxnLst/>
              <a:rect l="0" t="0" r="0" b="0"/>
              <a:pathLst>
                <a:path w="82551" h="246768">
                  <a:moveTo>
                    <a:pt x="82550" y="5467"/>
                  </a:moveTo>
                  <a:lnTo>
                    <a:pt x="82550" y="5467"/>
                  </a:lnTo>
                  <a:lnTo>
                    <a:pt x="82550" y="0"/>
                  </a:lnTo>
                  <a:lnTo>
                    <a:pt x="79179" y="2749"/>
                  </a:lnTo>
                  <a:lnTo>
                    <a:pt x="70341" y="14775"/>
                  </a:lnTo>
                  <a:lnTo>
                    <a:pt x="62156" y="41856"/>
                  </a:lnTo>
                  <a:lnTo>
                    <a:pt x="55262" y="66579"/>
                  </a:lnTo>
                  <a:lnTo>
                    <a:pt x="42953" y="93895"/>
                  </a:lnTo>
                  <a:lnTo>
                    <a:pt x="37177" y="119674"/>
                  </a:lnTo>
                  <a:lnTo>
                    <a:pt x="29451" y="145149"/>
                  </a:lnTo>
                  <a:lnTo>
                    <a:pt x="21130" y="170564"/>
                  </a:lnTo>
                  <a:lnTo>
                    <a:pt x="12692" y="195966"/>
                  </a:lnTo>
                  <a:lnTo>
                    <a:pt x="4232" y="224738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67">
              <a:extLst>
                <a:ext uri="{FF2B5EF4-FFF2-40B4-BE49-F238E27FC236}">
                  <a16:creationId xmlns:a16="http://schemas.microsoft.com/office/drawing/2014/main" id="{9DF77B7F-C2C7-3BD0-B5DE-18889B5A1B9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578100" y="3252083"/>
              <a:ext cx="82551" cy="81668"/>
            </a:xfrm>
            <a:custGeom>
              <a:avLst/>
              <a:gdLst/>
              <a:ahLst/>
              <a:cxnLst/>
              <a:rect l="0" t="0" r="0" b="0"/>
              <a:pathLst>
                <a:path w="82551" h="81668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6907" y="3586"/>
                  </a:lnTo>
                  <a:lnTo>
                    <a:pt x="10831" y="1103"/>
                  </a:lnTo>
                  <a:lnTo>
                    <a:pt x="14927" y="0"/>
                  </a:lnTo>
                  <a:lnTo>
                    <a:pt x="24571" y="2749"/>
                  </a:lnTo>
                  <a:lnTo>
                    <a:pt x="30441" y="9904"/>
                  </a:lnTo>
                  <a:lnTo>
                    <a:pt x="49361" y="38930"/>
                  </a:lnTo>
                  <a:lnTo>
                    <a:pt x="58983" y="56214"/>
                  </a:lnTo>
                  <a:lnTo>
                    <a:pt x="82550" y="81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68">
              <a:extLst>
                <a:ext uri="{FF2B5EF4-FFF2-40B4-BE49-F238E27FC236}">
                  <a16:creationId xmlns:a16="http://schemas.microsoft.com/office/drawing/2014/main" id="{99442195-518E-AC9C-985A-AF6498FC9CA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470150" y="3149600"/>
              <a:ext cx="69347" cy="225363"/>
            </a:xfrm>
            <a:custGeom>
              <a:avLst/>
              <a:gdLst/>
              <a:ahLst/>
              <a:cxnLst/>
              <a:rect l="0" t="0" r="0" b="0"/>
              <a:pathLst>
                <a:path w="69347" h="225363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1375" y="8789"/>
                  </a:lnTo>
                  <a:lnTo>
                    <a:pt x="16184" y="37271"/>
                  </a:lnTo>
                  <a:lnTo>
                    <a:pt x="13298" y="66370"/>
                  </a:lnTo>
                  <a:lnTo>
                    <a:pt x="7753" y="93746"/>
                  </a:lnTo>
                  <a:lnTo>
                    <a:pt x="3256" y="125370"/>
                  </a:lnTo>
                  <a:lnTo>
                    <a:pt x="964" y="150035"/>
                  </a:lnTo>
                  <a:lnTo>
                    <a:pt x="285" y="174120"/>
                  </a:lnTo>
                  <a:lnTo>
                    <a:pt x="3456" y="199131"/>
                  </a:lnTo>
                  <a:lnTo>
                    <a:pt x="8827" y="212210"/>
                  </a:lnTo>
                  <a:lnTo>
                    <a:pt x="12234" y="217673"/>
                  </a:lnTo>
                  <a:lnTo>
                    <a:pt x="19784" y="223743"/>
                  </a:lnTo>
                  <a:lnTo>
                    <a:pt x="23772" y="225362"/>
                  </a:lnTo>
                  <a:lnTo>
                    <a:pt x="28548" y="225030"/>
                  </a:lnTo>
                  <a:lnTo>
                    <a:pt x="39499" y="220899"/>
                  </a:lnTo>
                  <a:lnTo>
                    <a:pt x="54194" y="207268"/>
                  </a:lnTo>
                  <a:lnTo>
                    <a:pt x="64114" y="193195"/>
                  </a:lnTo>
                  <a:lnTo>
                    <a:pt x="68151" y="173346"/>
                  </a:lnTo>
                  <a:lnTo>
                    <a:pt x="69346" y="152962"/>
                  </a:lnTo>
                  <a:lnTo>
                    <a:pt x="65863" y="139950"/>
                  </a:lnTo>
                  <a:lnTo>
                    <a:pt x="55500" y="121091"/>
                  </a:lnTo>
                  <a:lnTo>
                    <a:pt x="47244" y="115437"/>
                  </a:lnTo>
                  <a:lnTo>
                    <a:pt x="36520" y="11127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117">
            <a:extLst>
              <a:ext uri="{FF2B5EF4-FFF2-40B4-BE49-F238E27FC236}">
                <a16:creationId xmlns:a16="http://schemas.microsoft.com/office/drawing/2014/main" id="{D329DAA5-A74D-C9D9-62C2-7852D1F69C8D}"/>
              </a:ext>
            </a:extLst>
          </p:cNvPr>
          <p:cNvGrpSpPr/>
          <p:nvPr/>
        </p:nvGrpSpPr>
        <p:grpSpPr>
          <a:xfrm>
            <a:off x="1391218" y="3238500"/>
            <a:ext cx="780483" cy="333001"/>
            <a:chOff x="1391218" y="3238500"/>
            <a:chExt cx="780483" cy="333001"/>
          </a:xfrm>
        </p:grpSpPr>
        <p:sp>
          <p:nvSpPr>
            <p:cNvPr id="130" name="SMARTInkShape-469">
              <a:extLst>
                <a:ext uri="{FF2B5EF4-FFF2-40B4-BE49-F238E27FC236}">
                  <a16:creationId xmlns:a16="http://schemas.microsoft.com/office/drawing/2014/main" id="{7CE8BF11-9DBF-123A-D6F4-983E0145005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917700" y="3263985"/>
              <a:ext cx="254001" cy="133266"/>
            </a:xfrm>
            <a:custGeom>
              <a:avLst/>
              <a:gdLst/>
              <a:ahLst/>
              <a:cxnLst/>
              <a:rect l="0" t="0" r="0" b="0"/>
              <a:pathLst>
                <a:path w="254001" h="133266">
                  <a:moveTo>
                    <a:pt x="0" y="50715"/>
                  </a:moveTo>
                  <a:lnTo>
                    <a:pt x="0" y="50715"/>
                  </a:lnTo>
                  <a:lnTo>
                    <a:pt x="19773" y="56182"/>
                  </a:lnTo>
                  <a:lnTo>
                    <a:pt x="45954" y="48149"/>
                  </a:lnTo>
                  <a:lnTo>
                    <a:pt x="60575" y="42115"/>
                  </a:lnTo>
                  <a:lnTo>
                    <a:pt x="67609" y="36074"/>
                  </a:lnTo>
                  <a:lnTo>
                    <a:pt x="79433" y="21662"/>
                  </a:lnTo>
                  <a:lnTo>
                    <a:pt x="82140" y="13946"/>
                  </a:lnTo>
                  <a:lnTo>
                    <a:pt x="82514" y="7265"/>
                  </a:lnTo>
                  <a:lnTo>
                    <a:pt x="79168" y="3190"/>
                  </a:lnTo>
                  <a:lnTo>
                    <a:pt x="75638" y="1371"/>
                  </a:lnTo>
                  <a:lnTo>
                    <a:pt x="60473" y="107"/>
                  </a:lnTo>
                  <a:lnTo>
                    <a:pt x="52512" y="0"/>
                  </a:lnTo>
                  <a:lnTo>
                    <a:pt x="36726" y="6682"/>
                  </a:lnTo>
                  <a:lnTo>
                    <a:pt x="14185" y="24303"/>
                  </a:lnTo>
                  <a:lnTo>
                    <a:pt x="5300" y="39597"/>
                  </a:lnTo>
                  <a:lnTo>
                    <a:pt x="1571" y="60905"/>
                  </a:lnTo>
                  <a:lnTo>
                    <a:pt x="2580" y="71236"/>
                  </a:lnTo>
                  <a:lnTo>
                    <a:pt x="12927" y="100320"/>
                  </a:lnTo>
                  <a:lnTo>
                    <a:pt x="20999" y="113861"/>
                  </a:lnTo>
                  <a:lnTo>
                    <a:pt x="24582" y="118212"/>
                  </a:lnTo>
                  <a:lnTo>
                    <a:pt x="28383" y="120408"/>
                  </a:lnTo>
                  <a:lnTo>
                    <a:pt x="32327" y="121165"/>
                  </a:lnTo>
                  <a:lnTo>
                    <a:pt x="40473" y="120127"/>
                  </a:lnTo>
                  <a:lnTo>
                    <a:pt x="48797" y="117312"/>
                  </a:lnTo>
                  <a:lnTo>
                    <a:pt x="61417" y="108391"/>
                  </a:lnTo>
                  <a:lnTo>
                    <a:pt x="75647" y="87343"/>
                  </a:lnTo>
                  <a:lnTo>
                    <a:pt x="77948" y="85717"/>
                  </a:lnTo>
                  <a:lnTo>
                    <a:pt x="93818" y="55232"/>
                  </a:lnTo>
                  <a:lnTo>
                    <a:pt x="104740" y="39952"/>
                  </a:lnTo>
                  <a:lnTo>
                    <a:pt x="105810" y="37190"/>
                  </a:lnTo>
                  <a:lnTo>
                    <a:pt x="107934" y="35348"/>
                  </a:lnTo>
                  <a:lnTo>
                    <a:pt x="114058" y="33302"/>
                  </a:lnTo>
                  <a:lnTo>
                    <a:pt x="116255" y="34168"/>
                  </a:lnTo>
                  <a:lnTo>
                    <a:pt x="117720" y="36156"/>
                  </a:lnTo>
                  <a:lnTo>
                    <a:pt x="125419" y="62485"/>
                  </a:lnTo>
                  <a:lnTo>
                    <a:pt x="126688" y="90278"/>
                  </a:lnTo>
                  <a:lnTo>
                    <a:pt x="132440" y="120627"/>
                  </a:lnTo>
                  <a:lnTo>
                    <a:pt x="133448" y="122017"/>
                  </a:lnTo>
                  <a:lnTo>
                    <a:pt x="134827" y="122239"/>
                  </a:lnTo>
                  <a:lnTo>
                    <a:pt x="136451" y="121681"/>
                  </a:lnTo>
                  <a:lnTo>
                    <a:pt x="145479" y="114154"/>
                  </a:lnTo>
                  <a:lnTo>
                    <a:pt x="162159" y="86089"/>
                  </a:lnTo>
                  <a:lnTo>
                    <a:pt x="173166" y="66370"/>
                  </a:lnTo>
                  <a:lnTo>
                    <a:pt x="174710" y="61152"/>
                  </a:lnTo>
                  <a:lnTo>
                    <a:pt x="186998" y="43694"/>
                  </a:lnTo>
                  <a:lnTo>
                    <a:pt x="194352" y="37012"/>
                  </a:lnTo>
                  <a:lnTo>
                    <a:pt x="199973" y="34041"/>
                  </a:lnTo>
                  <a:lnTo>
                    <a:pt x="204823" y="32721"/>
                  </a:lnTo>
                  <a:lnTo>
                    <a:pt x="211212" y="34016"/>
                  </a:lnTo>
                  <a:lnTo>
                    <a:pt x="214892" y="35349"/>
                  </a:lnTo>
                  <a:lnTo>
                    <a:pt x="220861" y="40593"/>
                  </a:lnTo>
                  <a:lnTo>
                    <a:pt x="225866" y="49039"/>
                  </a:lnTo>
                  <a:lnTo>
                    <a:pt x="233614" y="75363"/>
                  </a:lnTo>
                  <a:lnTo>
                    <a:pt x="236656" y="100370"/>
                  </a:lnTo>
                  <a:lnTo>
                    <a:pt x="245758" y="121825"/>
                  </a:lnTo>
                  <a:lnTo>
                    <a:pt x="254000" y="1332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70">
              <a:extLst>
                <a:ext uri="{FF2B5EF4-FFF2-40B4-BE49-F238E27FC236}">
                  <a16:creationId xmlns:a16="http://schemas.microsoft.com/office/drawing/2014/main" id="{6C267D19-800A-7965-5BF3-7DD61C33532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765300" y="3251200"/>
              <a:ext cx="101601" cy="149722"/>
            </a:xfrm>
            <a:custGeom>
              <a:avLst/>
              <a:gdLst/>
              <a:ahLst/>
              <a:cxnLst/>
              <a:rect l="0" t="0" r="0" b="0"/>
              <a:pathLst>
                <a:path w="101601" h="149722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881" y="56593"/>
                  </a:lnTo>
                  <a:lnTo>
                    <a:pt x="4364" y="52669"/>
                  </a:lnTo>
                  <a:lnTo>
                    <a:pt x="6467" y="46493"/>
                  </a:lnTo>
                  <a:lnTo>
                    <a:pt x="15111" y="35974"/>
                  </a:lnTo>
                  <a:lnTo>
                    <a:pt x="19181" y="33627"/>
                  </a:lnTo>
                  <a:lnTo>
                    <a:pt x="21254" y="33001"/>
                  </a:lnTo>
                  <a:lnTo>
                    <a:pt x="23342" y="33995"/>
                  </a:lnTo>
                  <a:lnTo>
                    <a:pt x="27543" y="38863"/>
                  </a:lnTo>
                  <a:lnTo>
                    <a:pt x="30503" y="52908"/>
                  </a:lnTo>
                  <a:lnTo>
                    <a:pt x="31504" y="80275"/>
                  </a:lnTo>
                  <a:lnTo>
                    <a:pt x="35089" y="111997"/>
                  </a:lnTo>
                  <a:lnTo>
                    <a:pt x="46674" y="143359"/>
                  </a:lnTo>
                  <a:lnTo>
                    <a:pt x="50848" y="148382"/>
                  </a:lnTo>
                  <a:lnTo>
                    <a:pt x="52949" y="149721"/>
                  </a:lnTo>
                  <a:lnTo>
                    <a:pt x="55055" y="148498"/>
                  </a:lnTo>
                  <a:lnTo>
                    <a:pt x="59276" y="141493"/>
                  </a:lnTo>
                  <a:lnTo>
                    <a:pt x="67030" y="111022"/>
                  </a:lnTo>
                  <a:lnTo>
                    <a:pt x="69293" y="81275"/>
                  </a:lnTo>
                  <a:lnTo>
                    <a:pt x="73111" y="51803"/>
                  </a:lnTo>
                  <a:lnTo>
                    <a:pt x="85729" y="2194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71">
              <a:extLst>
                <a:ext uri="{FF2B5EF4-FFF2-40B4-BE49-F238E27FC236}">
                  <a16:creationId xmlns:a16="http://schemas.microsoft.com/office/drawing/2014/main" id="{09298C53-507D-2612-5BBA-B46D01C57F9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695450" y="32385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706" y="1096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72">
              <a:extLst>
                <a:ext uri="{FF2B5EF4-FFF2-40B4-BE49-F238E27FC236}">
                  <a16:creationId xmlns:a16="http://schemas.microsoft.com/office/drawing/2014/main" id="{B22BB768-B57D-545C-2539-EB06CF7A6D9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680031" y="3317980"/>
              <a:ext cx="104320" cy="72368"/>
            </a:xfrm>
            <a:custGeom>
              <a:avLst/>
              <a:gdLst/>
              <a:ahLst/>
              <a:cxnLst/>
              <a:rect l="0" t="0" r="0" b="0"/>
              <a:pathLst>
                <a:path w="104320" h="72368">
                  <a:moveTo>
                    <a:pt x="2719" y="9420"/>
                  </a:moveTo>
                  <a:lnTo>
                    <a:pt x="2719" y="9420"/>
                  </a:lnTo>
                  <a:lnTo>
                    <a:pt x="11557" y="582"/>
                  </a:lnTo>
                  <a:lnTo>
                    <a:pt x="12845" y="0"/>
                  </a:lnTo>
                  <a:lnTo>
                    <a:pt x="13703" y="318"/>
                  </a:lnTo>
                  <a:lnTo>
                    <a:pt x="14275" y="1235"/>
                  </a:lnTo>
                  <a:lnTo>
                    <a:pt x="15080" y="5897"/>
                  </a:lnTo>
                  <a:lnTo>
                    <a:pt x="7567" y="35944"/>
                  </a:lnTo>
                  <a:lnTo>
                    <a:pt x="306" y="55346"/>
                  </a:lnTo>
                  <a:lnTo>
                    <a:pt x="0" y="63463"/>
                  </a:lnTo>
                  <a:lnTo>
                    <a:pt x="2182" y="71052"/>
                  </a:lnTo>
                  <a:lnTo>
                    <a:pt x="3067" y="71675"/>
                  </a:lnTo>
                  <a:lnTo>
                    <a:pt x="5931" y="72367"/>
                  </a:lnTo>
                  <a:lnTo>
                    <a:pt x="23658" y="72105"/>
                  </a:lnTo>
                  <a:lnTo>
                    <a:pt x="53768" y="64067"/>
                  </a:lnTo>
                  <a:lnTo>
                    <a:pt x="82802" y="57187"/>
                  </a:lnTo>
                  <a:lnTo>
                    <a:pt x="104319" y="411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73">
              <a:extLst>
                <a:ext uri="{FF2B5EF4-FFF2-40B4-BE49-F238E27FC236}">
                  <a16:creationId xmlns:a16="http://schemas.microsoft.com/office/drawing/2014/main" id="{224C4B5D-96EB-A08F-0706-FCA90CCDEDC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391218" y="3267650"/>
              <a:ext cx="170883" cy="303851"/>
            </a:xfrm>
            <a:custGeom>
              <a:avLst/>
              <a:gdLst/>
              <a:ahLst/>
              <a:cxnLst/>
              <a:rect l="0" t="0" r="0" b="0"/>
              <a:pathLst>
                <a:path w="170883" h="303851">
                  <a:moveTo>
                    <a:pt x="101032" y="40700"/>
                  </a:moveTo>
                  <a:lnTo>
                    <a:pt x="101032" y="40700"/>
                  </a:lnTo>
                  <a:lnTo>
                    <a:pt x="101032" y="29144"/>
                  </a:lnTo>
                  <a:lnTo>
                    <a:pt x="101737" y="28763"/>
                  </a:lnTo>
                  <a:lnTo>
                    <a:pt x="104690" y="28226"/>
                  </a:lnTo>
                  <a:lnTo>
                    <a:pt x="103128" y="28100"/>
                  </a:lnTo>
                  <a:lnTo>
                    <a:pt x="102430" y="27361"/>
                  </a:lnTo>
                  <a:lnTo>
                    <a:pt x="101086" y="21914"/>
                  </a:lnTo>
                  <a:lnTo>
                    <a:pt x="95268" y="16633"/>
                  </a:lnTo>
                  <a:lnTo>
                    <a:pt x="67002" y="453"/>
                  </a:lnTo>
                  <a:lnTo>
                    <a:pt x="55569" y="0"/>
                  </a:lnTo>
                  <a:lnTo>
                    <a:pt x="34353" y="5457"/>
                  </a:lnTo>
                  <a:lnTo>
                    <a:pt x="5895" y="22949"/>
                  </a:lnTo>
                  <a:lnTo>
                    <a:pt x="2304" y="31400"/>
                  </a:lnTo>
                  <a:lnTo>
                    <a:pt x="0" y="50701"/>
                  </a:lnTo>
                  <a:lnTo>
                    <a:pt x="6342" y="70553"/>
                  </a:lnTo>
                  <a:lnTo>
                    <a:pt x="13322" y="80544"/>
                  </a:lnTo>
                  <a:lnTo>
                    <a:pt x="21128" y="86631"/>
                  </a:lnTo>
                  <a:lnTo>
                    <a:pt x="49703" y="95436"/>
                  </a:lnTo>
                  <a:lnTo>
                    <a:pt x="56582" y="96777"/>
                  </a:lnTo>
                  <a:lnTo>
                    <a:pt x="63873" y="95492"/>
                  </a:lnTo>
                  <a:lnTo>
                    <a:pt x="74029" y="90801"/>
                  </a:lnTo>
                  <a:lnTo>
                    <a:pt x="87153" y="79524"/>
                  </a:lnTo>
                  <a:lnTo>
                    <a:pt x="91336" y="73713"/>
                  </a:lnTo>
                  <a:lnTo>
                    <a:pt x="95572" y="66474"/>
                  </a:lnTo>
                  <a:lnTo>
                    <a:pt x="117976" y="37765"/>
                  </a:lnTo>
                  <a:lnTo>
                    <a:pt x="122203" y="35868"/>
                  </a:lnTo>
                  <a:lnTo>
                    <a:pt x="123613" y="36067"/>
                  </a:lnTo>
                  <a:lnTo>
                    <a:pt x="124553" y="36906"/>
                  </a:lnTo>
                  <a:lnTo>
                    <a:pt x="125179" y="38171"/>
                  </a:lnTo>
                  <a:lnTo>
                    <a:pt x="120855" y="63622"/>
                  </a:lnTo>
                  <a:lnTo>
                    <a:pt x="123682" y="93431"/>
                  </a:lnTo>
                  <a:lnTo>
                    <a:pt x="125210" y="119640"/>
                  </a:lnTo>
                  <a:lnTo>
                    <a:pt x="126594" y="144929"/>
                  </a:lnTo>
                  <a:lnTo>
                    <a:pt x="130635" y="171771"/>
                  </a:lnTo>
                  <a:lnTo>
                    <a:pt x="132851" y="196580"/>
                  </a:lnTo>
                  <a:lnTo>
                    <a:pt x="136957" y="219766"/>
                  </a:lnTo>
                  <a:lnTo>
                    <a:pt x="139193" y="251096"/>
                  </a:lnTo>
                  <a:lnTo>
                    <a:pt x="142600" y="278174"/>
                  </a:lnTo>
                  <a:lnTo>
                    <a:pt x="139728" y="303133"/>
                  </a:lnTo>
                  <a:lnTo>
                    <a:pt x="138824" y="303850"/>
                  </a:lnTo>
                  <a:lnTo>
                    <a:pt x="137516" y="303622"/>
                  </a:lnTo>
                  <a:lnTo>
                    <a:pt x="133475" y="300782"/>
                  </a:lnTo>
                  <a:lnTo>
                    <a:pt x="126975" y="294816"/>
                  </a:lnTo>
                  <a:lnTo>
                    <a:pt x="118753" y="280153"/>
                  </a:lnTo>
                  <a:lnTo>
                    <a:pt x="111849" y="248919"/>
                  </a:lnTo>
                  <a:lnTo>
                    <a:pt x="101963" y="218497"/>
                  </a:lnTo>
                  <a:lnTo>
                    <a:pt x="96840" y="194981"/>
                  </a:lnTo>
                  <a:lnTo>
                    <a:pt x="98692" y="174607"/>
                  </a:lnTo>
                  <a:lnTo>
                    <a:pt x="110003" y="145807"/>
                  </a:lnTo>
                  <a:lnTo>
                    <a:pt x="115132" y="137274"/>
                  </a:lnTo>
                  <a:lnTo>
                    <a:pt x="128728" y="125132"/>
                  </a:lnTo>
                  <a:lnTo>
                    <a:pt x="155239" y="114162"/>
                  </a:lnTo>
                  <a:lnTo>
                    <a:pt x="170882" y="110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118">
            <a:extLst>
              <a:ext uri="{FF2B5EF4-FFF2-40B4-BE49-F238E27FC236}">
                <a16:creationId xmlns:a16="http://schemas.microsoft.com/office/drawing/2014/main" id="{7D02D93F-819F-0D54-974A-4D963E5A2EAF}"/>
              </a:ext>
            </a:extLst>
          </p:cNvPr>
          <p:cNvGrpSpPr/>
          <p:nvPr/>
        </p:nvGrpSpPr>
        <p:grpSpPr>
          <a:xfrm>
            <a:off x="505589" y="3200661"/>
            <a:ext cx="478662" cy="206291"/>
            <a:chOff x="505589" y="3200661"/>
            <a:chExt cx="478662" cy="206291"/>
          </a:xfrm>
        </p:grpSpPr>
        <p:sp>
          <p:nvSpPr>
            <p:cNvPr id="136" name="SMARTInkShape-474">
              <a:extLst>
                <a:ext uri="{FF2B5EF4-FFF2-40B4-BE49-F238E27FC236}">
                  <a16:creationId xmlns:a16="http://schemas.microsoft.com/office/drawing/2014/main" id="{F4FC99B2-8917-0BB9-AC08-BAD25EFC33A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81050" y="3390900"/>
              <a:ext cx="203201" cy="6351"/>
            </a:xfrm>
            <a:custGeom>
              <a:avLst/>
              <a:gdLst/>
              <a:ahLst/>
              <a:cxnLst/>
              <a:rect l="0" t="0" r="0" b="0"/>
              <a:pathLst>
                <a:path w="20320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670" y="3144"/>
                  </a:lnTo>
                  <a:lnTo>
                    <a:pt x="39345" y="621"/>
                  </a:lnTo>
                  <a:lnTo>
                    <a:pt x="68729" y="184"/>
                  </a:lnTo>
                  <a:lnTo>
                    <a:pt x="97171" y="36"/>
                  </a:lnTo>
                  <a:lnTo>
                    <a:pt x="123885" y="11"/>
                  </a:lnTo>
                  <a:lnTo>
                    <a:pt x="149282" y="3"/>
                  </a:lnTo>
                  <a:lnTo>
                    <a:pt x="175303" y="1882"/>
                  </a:lnTo>
                  <a:lnTo>
                    <a:pt x="2032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75">
              <a:extLst>
                <a:ext uri="{FF2B5EF4-FFF2-40B4-BE49-F238E27FC236}">
                  <a16:creationId xmlns:a16="http://schemas.microsoft.com/office/drawing/2014/main" id="{4E65F684-F8D8-7120-345F-E5BE3FA2FC1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69950" y="3226061"/>
              <a:ext cx="29059" cy="145790"/>
            </a:xfrm>
            <a:custGeom>
              <a:avLst/>
              <a:gdLst/>
              <a:ahLst/>
              <a:cxnLst/>
              <a:rect l="0" t="0" r="0" b="0"/>
              <a:pathLst>
                <a:path w="29059" h="145790">
                  <a:moveTo>
                    <a:pt x="25400" y="6089"/>
                  </a:moveTo>
                  <a:lnTo>
                    <a:pt x="25400" y="6089"/>
                  </a:lnTo>
                  <a:lnTo>
                    <a:pt x="25400" y="2718"/>
                  </a:lnTo>
                  <a:lnTo>
                    <a:pt x="26106" y="1725"/>
                  </a:lnTo>
                  <a:lnTo>
                    <a:pt x="27281" y="1063"/>
                  </a:lnTo>
                  <a:lnTo>
                    <a:pt x="28771" y="622"/>
                  </a:lnTo>
                  <a:lnTo>
                    <a:pt x="29058" y="328"/>
                  </a:lnTo>
                  <a:lnTo>
                    <a:pt x="28545" y="131"/>
                  </a:lnTo>
                  <a:lnTo>
                    <a:pt x="27496" y="0"/>
                  </a:lnTo>
                  <a:lnTo>
                    <a:pt x="26798" y="619"/>
                  </a:lnTo>
                  <a:lnTo>
                    <a:pt x="26021" y="3188"/>
                  </a:lnTo>
                  <a:lnTo>
                    <a:pt x="22084" y="30253"/>
                  </a:lnTo>
                  <a:lnTo>
                    <a:pt x="12542" y="59932"/>
                  </a:lnTo>
                  <a:lnTo>
                    <a:pt x="4202" y="87986"/>
                  </a:lnTo>
                  <a:lnTo>
                    <a:pt x="830" y="116863"/>
                  </a:lnTo>
                  <a:lnTo>
                    <a:pt x="0" y="145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76">
              <a:extLst>
                <a:ext uri="{FF2B5EF4-FFF2-40B4-BE49-F238E27FC236}">
                  <a16:creationId xmlns:a16="http://schemas.microsoft.com/office/drawing/2014/main" id="{C1B3DB41-D57E-0ABE-A9A2-E6BF95A6CEB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06450" y="3206925"/>
              <a:ext cx="152401" cy="37926"/>
            </a:xfrm>
            <a:custGeom>
              <a:avLst/>
              <a:gdLst/>
              <a:ahLst/>
              <a:cxnLst/>
              <a:rect l="0" t="0" r="0" b="0"/>
              <a:pathLst>
                <a:path w="152401" h="37926">
                  <a:moveTo>
                    <a:pt x="0" y="37925"/>
                  </a:moveTo>
                  <a:lnTo>
                    <a:pt x="0" y="37925"/>
                  </a:lnTo>
                  <a:lnTo>
                    <a:pt x="5775" y="32856"/>
                  </a:lnTo>
                  <a:lnTo>
                    <a:pt x="30507" y="19627"/>
                  </a:lnTo>
                  <a:lnTo>
                    <a:pt x="61974" y="8858"/>
                  </a:lnTo>
                  <a:lnTo>
                    <a:pt x="93681" y="1154"/>
                  </a:lnTo>
                  <a:lnTo>
                    <a:pt x="121280" y="0"/>
                  </a:lnTo>
                  <a:lnTo>
                    <a:pt x="132924" y="608"/>
                  </a:lnTo>
                  <a:lnTo>
                    <a:pt x="152400" y="6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77">
              <a:extLst>
                <a:ext uri="{FF2B5EF4-FFF2-40B4-BE49-F238E27FC236}">
                  <a16:creationId xmlns:a16="http://schemas.microsoft.com/office/drawing/2014/main" id="{062527FA-EEA3-7354-0C0A-AFBB5C312CD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05589" y="3200661"/>
              <a:ext cx="167512" cy="206291"/>
            </a:xfrm>
            <a:custGeom>
              <a:avLst/>
              <a:gdLst/>
              <a:ahLst/>
              <a:cxnLst/>
              <a:rect l="0" t="0" r="0" b="0"/>
              <a:pathLst>
                <a:path w="167512" h="206291">
                  <a:moveTo>
                    <a:pt x="161161" y="6089"/>
                  </a:moveTo>
                  <a:lnTo>
                    <a:pt x="161161" y="6089"/>
                  </a:lnTo>
                  <a:lnTo>
                    <a:pt x="166628" y="6089"/>
                  </a:lnTo>
                  <a:lnTo>
                    <a:pt x="166923" y="5383"/>
                  </a:lnTo>
                  <a:lnTo>
                    <a:pt x="167488" y="0"/>
                  </a:lnTo>
                  <a:lnTo>
                    <a:pt x="167511" y="6014"/>
                  </a:lnTo>
                  <a:lnTo>
                    <a:pt x="137625" y="9454"/>
                  </a:lnTo>
                  <a:lnTo>
                    <a:pt x="106365" y="21283"/>
                  </a:lnTo>
                  <a:lnTo>
                    <a:pt x="80958" y="33027"/>
                  </a:lnTo>
                  <a:lnTo>
                    <a:pt x="51536" y="57024"/>
                  </a:lnTo>
                  <a:lnTo>
                    <a:pt x="30851" y="73849"/>
                  </a:lnTo>
                  <a:lnTo>
                    <a:pt x="13882" y="103853"/>
                  </a:lnTo>
                  <a:lnTo>
                    <a:pt x="690" y="133560"/>
                  </a:lnTo>
                  <a:lnTo>
                    <a:pt x="0" y="145998"/>
                  </a:lnTo>
                  <a:lnTo>
                    <a:pt x="2751" y="157877"/>
                  </a:lnTo>
                  <a:lnTo>
                    <a:pt x="16575" y="178042"/>
                  </a:lnTo>
                  <a:lnTo>
                    <a:pt x="40069" y="192168"/>
                  </a:lnTo>
                  <a:lnTo>
                    <a:pt x="63942" y="200602"/>
                  </a:lnTo>
                  <a:lnTo>
                    <a:pt x="86113" y="206290"/>
                  </a:lnTo>
                  <a:lnTo>
                    <a:pt x="92058" y="204899"/>
                  </a:lnTo>
                  <a:lnTo>
                    <a:pt x="123061" y="190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19">
            <a:extLst>
              <a:ext uri="{FF2B5EF4-FFF2-40B4-BE49-F238E27FC236}">
                <a16:creationId xmlns:a16="http://schemas.microsoft.com/office/drawing/2014/main" id="{222980B0-3CC1-EC86-E14F-BE667DA4A4EF}"/>
              </a:ext>
            </a:extLst>
          </p:cNvPr>
          <p:cNvGrpSpPr/>
          <p:nvPr/>
        </p:nvGrpSpPr>
        <p:grpSpPr>
          <a:xfrm>
            <a:off x="2571750" y="2414765"/>
            <a:ext cx="246629" cy="233186"/>
            <a:chOff x="2571750" y="2414765"/>
            <a:chExt cx="246629" cy="233186"/>
          </a:xfrm>
        </p:grpSpPr>
        <p:sp>
          <p:nvSpPr>
            <p:cNvPr id="141" name="SMARTInkShape-478">
              <a:extLst>
                <a:ext uri="{FF2B5EF4-FFF2-40B4-BE49-F238E27FC236}">
                  <a16:creationId xmlns:a16="http://schemas.microsoft.com/office/drawing/2014/main" id="{82EE86AE-C01C-9E61-FBC4-4201B075C4C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686248" y="2425837"/>
              <a:ext cx="132131" cy="181589"/>
            </a:xfrm>
            <a:custGeom>
              <a:avLst/>
              <a:gdLst/>
              <a:ahLst/>
              <a:cxnLst/>
              <a:rect l="0" t="0" r="0" b="0"/>
              <a:pathLst>
                <a:path w="132131" h="181589">
                  <a:moveTo>
                    <a:pt x="56952" y="31613"/>
                  </a:moveTo>
                  <a:lnTo>
                    <a:pt x="56952" y="31613"/>
                  </a:lnTo>
                  <a:lnTo>
                    <a:pt x="67077" y="20782"/>
                  </a:lnTo>
                  <a:lnTo>
                    <a:pt x="68507" y="16686"/>
                  </a:lnTo>
                  <a:lnTo>
                    <a:pt x="67478" y="14606"/>
                  </a:lnTo>
                  <a:lnTo>
                    <a:pt x="62570" y="10414"/>
                  </a:lnTo>
                  <a:lnTo>
                    <a:pt x="59992" y="9719"/>
                  </a:lnTo>
                  <a:lnTo>
                    <a:pt x="57567" y="9961"/>
                  </a:lnTo>
                  <a:lnTo>
                    <a:pt x="55246" y="10828"/>
                  </a:lnTo>
                  <a:lnTo>
                    <a:pt x="37016" y="27429"/>
                  </a:lnTo>
                  <a:lnTo>
                    <a:pt x="18152" y="53927"/>
                  </a:lnTo>
                  <a:lnTo>
                    <a:pt x="4890" y="82483"/>
                  </a:lnTo>
                  <a:lnTo>
                    <a:pt x="1310" y="110499"/>
                  </a:lnTo>
                  <a:lnTo>
                    <a:pt x="100" y="141844"/>
                  </a:lnTo>
                  <a:lnTo>
                    <a:pt x="0" y="147434"/>
                  </a:lnTo>
                  <a:lnTo>
                    <a:pt x="3653" y="157407"/>
                  </a:lnTo>
                  <a:lnTo>
                    <a:pt x="17496" y="175308"/>
                  </a:lnTo>
                  <a:lnTo>
                    <a:pt x="27421" y="180144"/>
                  </a:lnTo>
                  <a:lnTo>
                    <a:pt x="38889" y="181588"/>
                  </a:lnTo>
                  <a:lnTo>
                    <a:pt x="51041" y="179878"/>
                  </a:lnTo>
                  <a:lnTo>
                    <a:pt x="82409" y="164140"/>
                  </a:lnTo>
                  <a:lnTo>
                    <a:pt x="93666" y="155425"/>
                  </a:lnTo>
                  <a:lnTo>
                    <a:pt x="112500" y="126443"/>
                  </a:lnTo>
                  <a:lnTo>
                    <a:pt x="123245" y="101380"/>
                  </a:lnTo>
                  <a:lnTo>
                    <a:pt x="129705" y="69702"/>
                  </a:lnTo>
                  <a:lnTo>
                    <a:pt x="132130" y="50660"/>
                  </a:lnTo>
                  <a:lnTo>
                    <a:pt x="129478" y="34983"/>
                  </a:lnTo>
                  <a:lnTo>
                    <a:pt x="118198" y="13907"/>
                  </a:lnTo>
                  <a:lnTo>
                    <a:pt x="112159" y="7751"/>
                  </a:lnTo>
                  <a:lnTo>
                    <a:pt x="104772" y="3369"/>
                  </a:lnTo>
                  <a:lnTo>
                    <a:pt x="88531" y="555"/>
                  </a:lnTo>
                  <a:lnTo>
                    <a:pt x="71735" y="0"/>
                  </a:lnTo>
                  <a:lnTo>
                    <a:pt x="65168" y="1805"/>
                  </a:lnTo>
                  <a:lnTo>
                    <a:pt x="59898" y="4254"/>
                  </a:lnTo>
                  <a:lnTo>
                    <a:pt x="50602" y="62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79">
              <a:extLst>
                <a:ext uri="{FF2B5EF4-FFF2-40B4-BE49-F238E27FC236}">
                  <a16:creationId xmlns:a16="http://schemas.microsoft.com/office/drawing/2014/main" id="{81E0C273-5EDC-F5C2-9D72-B45FD9FE937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571750" y="2414765"/>
              <a:ext cx="36957" cy="233186"/>
            </a:xfrm>
            <a:custGeom>
              <a:avLst/>
              <a:gdLst/>
              <a:ahLst/>
              <a:cxnLst/>
              <a:rect l="0" t="0" r="0" b="0"/>
              <a:pathLst>
                <a:path w="36957" h="233186">
                  <a:moveTo>
                    <a:pt x="25400" y="10935"/>
                  </a:moveTo>
                  <a:lnTo>
                    <a:pt x="25400" y="10935"/>
                  </a:lnTo>
                  <a:lnTo>
                    <a:pt x="28771" y="4193"/>
                  </a:lnTo>
                  <a:lnTo>
                    <a:pt x="30469" y="2207"/>
                  </a:lnTo>
                  <a:lnTo>
                    <a:pt x="34238" y="0"/>
                  </a:lnTo>
                  <a:lnTo>
                    <a:pt x="35526" y="117"/>
                  </a:lnTo>
                  <a:lnTo>
                    <a:pt x="36384" y="901"/>
                  </a:lnTo>
                  <a:lnTo>
                    <a:pt x="36956" y="2129"/>
                  </a:lnTo>
                  <a:lnTo>
                    <a:pt x="32804" y="18603"/>
                  </a:lnTo>
                  <a:lnTo>
                    <a:pt x="21073" y="49801"/>
                  </a:lnTo>
                  <a:lnTo>
                    <a:pt x="14563" y="76468"/>
                  </a:lnTo>
                  <a:lnTo>
                    <a:pt x="9697" y="105332"/>
                  </a:lnTo>
                  <a:lnTo>
                    <a:pt x="7342" y="128353"/>
                  </a:lnTo>
                  <a:lnTo>
                    <a:pt x="3273" y="159790"/>
                  </a:lnTo>
                  <a:lnTo>
                    <a:pt x="970" y="189174"/>
                  </a:lnTo>
                  <a:lnTo>
                    <a:pt x="0" y="233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20">
            <a:extLst>
              <a:ext uri="{FF2B5EF4-FFF2-40B4-BE49-F238E27FC236}">
                <a16:creationId xmlns:a16="http://schemas.microsoft.com/office/drawing/2014/main" id="{EAE808CF-3C1A-F385-F00C-86594751D573}"/>
              </a:ext>
            </a:extLst>
          </p:cNvPr>
          <p:cNvGrpSpPr/>
          <p:nvPr/>
        </p:nvGrpSpPr>
        <p:grpSpPr>
          <a:xfrm>
            <a:off x="2159000" y="2381334"/>
            <a:ext cx="206859" cy="228517"/>
            <a:chOff x="2159000" y="2381334"/>
            <a:chExt cx="206859" cy="228517"/>
          </a:xfrm>
        </p:grpSpPr>
        <p:sp>
          <p:nvSpPr>
            <p:cNvPr id="144" name="SMARTInkShape-480">
              <a:extLst>
                <a:ext uri="{FF2B5EF4-FFF2-40B4-BE49-F238E27FC236}">
                  <a16:creationId xmlns:a16="http://schemas.microsoft.com/office/drawing/2014/main" id="{FC5E636B-5098-DF71-AD1C-D975434DE18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273300" y="2520950"/>
              <a:ext cx="92559" cy="88901"/>
            </a:xfrm>
            <a:custGeom>
              <a:avLst/>
              <a:gdLst/>
              <a:ahLst/>
              <a:cxnLst/>
              <a:rect l="0" t="0" r="0" b="0"/>
              <a:pathLst>
                <a:path w="92559" h="88901">
                  <a:moveTo>
                    <a:pt x="88900" y="0"/>
                  </a:moveTo>
                  <a:lnTo>
                    <a:pt x="88900" y="0"/>
                  </a:lnTo>
                  <a:lnTo>
                    <a:pt x="92558" y="0"/>
                  </a:lnTo>
                  <a:lnTo>
                    <a:pt x="86150" y="0"/>
                  </a:lnTo>
                  <a:lnTo>
                    <a:pt x="73504" y="6742"/>
                  </a:lnTo>
                  <a:lnTo>
                    <a:pt x="44606" y="31950"/>
                  </a:lnTo>
                  <a:lnTo>
                    <a:pt x="18898" y="6070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81">
              <a:extLst>
                <a:ext uri="{FF2B5EF4-FFF2-40B4-BE49-F238E27FC236}">
                  <a16:creationId xmlns:a16="http://schemas.microsoft.com/office/drawing/2014/main" id="{41834A1D-9A95-6119-692C-F2BF4A3F023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159000" y="2381334"/>
              <a:ext cx="126806" cy="203117"/>
            </a:xfrm>
            <a:custGeom>
              <a:avLst/>
              <a:gdLst/>
              <a:ahLst/>
              <a:cxnLst/>
              <a:rect l="0" t="0" r="0" b="0"/>
              <a:pathLst>
                <a:path w="126806" h="203117">
                  <a:moveTo>
                    <a:pt x="0" y="31666"/>
                  </a:moveTo>
                  <a:lnTo>
                    <a:pt x="0" y="31666"/>
                  </a:lnTo>
                  <a:lnTo>
                    <a:pt x="0" y="25578"/>
                  </a:lnTo>
                  <a:lnTo>
                    <a:pt x="4364" y="20298"/>
                  </a:lnTo>
                  <a:lnTo>
                    <a:pt x="6088" y="13767"/>
                  </a:lnTo>
                  <a:lnTo>
                    <a:pt x="5470" y="13383"/>
                  </a:lnTo>
                  <a:lnTo>
                    <a:pt x="2901" y="12957"/>
                  </a:lnTo>
                  <a:lnTo>
                    <a:pt x="2640" y="12138"/>
                  </a:lnTo>
                  <a:lnTo>
                    <a:pt x="5931" y="6169"/>
                  </a:lnTo>
                  <a:lnTo>
                    <a:pt x="6334" y="201"/>
                  </a:lnTo>
                  <a:lnTo>
                    <a:pt x="13087" y="0"/>
                  </a:lnTo>
                  <a:lnTo>
                    <a:pt x="18281" y="1835"/>
                  </a:lnTo>
                  <a:lnTo>
                    <a:pt x="22942" y="4297"/>
                  </a:lnTo>
                  <a:lnTo>
                    <a:pt x="27365" y="5391"/>
                  </a:lnTo>
                  <a:lnTo>
                    <a:pt x="57520" y="27877"/>
                  </a:lnTo>
                  <a:lnTo>
                    <a:pt x="86916" y="55211"/>
                  </a:lnTo>
                  <a:lnTo>
                    <a:pt x="115737" y="83907"/>
                  </a:lnTo>
                  <a:lnTo>
                    <a:pt x="126341" y="94507"/>
                  </a:lnTo>
                  <a:lnTo>
                    <a:pt x="126805" y="98342"/>
                  </a:lnTo>
                  <a:lnTo>
                    <a:pt x="125459" y="100105"/>
                  </a:lnTo>
                  <a:lnTo>
                    <a:pt x="93770" y="128569"/>
                  </a:lnTo>
                  <a:lnTo>
                    <a:pt x="63215" y="157076"/>
                  </a:lnTo>
                  <a:lnTo>
                    <a:pt x="33049" y="183160"/>
                  </a:lnTo>
                  <a:lnTo>
                    <a:pt x="25400" y="203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21">
            <a:extLst>
              <a:ext uri="{FF2B5EF4-FFF2-40B4-BE49-F238E27FC236}">
                <a16:creationId xmlns:a16="http://schemas.microsoft.com/office/drawing/2014/main" id="{C05DCB06-3624-2199-7790-5388440962A8}"/>
              </a:ext>
            </a:extLst>
          </p:cNvPr>
          <p:cNvGrpSpPr/>
          <p:nvPr/>
        </p:nvGrpSpPr>
        <p:grpSpPr>
          <a:xfrm>
            <a:off x="927362" y="2330473"/>
            <a:ext cx="1034227" cy="406378"/>
            <a:chOff x="927362" y="2330473"/>
            <a:chExt cx="1034227" cy="406378"/>
          </a:xfrm>
        </p:grpSpPr>
        <p:sp>
          <p:nvSpPr>
            <p:cNvPr id="147" name="SMARTInkShape-482">
              <a:extLst>
                <a:ext uri="{FF2B5EF4-FFF2-40B4-BE49-F238E27FC236}">
                  <a16:creationId xmlns:a16="http://schemas.microsoft.com/office/drawing/2014/main" id="{EEBE4B9D-7B6C-F784-E25B-67987489D51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854200" y="2337683"/>
              <a:ext cx="107389" cy="367418"/>
            </a:xfrm>
            <a:custGeom>
              <a:avLst/>
              <a:gdLst/>
              <a:ahLst/>
              <a:cxnLst/>
              <a:rect l="0" t="0" r="0" b="0"/>
              <a:pathLst>
                <a:path w="107389" h="3674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21048" y="6121"/>
                  </a:lnTo>
                  <a:lnTo>
                    <a:pt x="38692" y="20242"/>
                  </a:lnTo>
                  <a:lnTo>
                    <a:pt x="57995" y="50190"/>
                  </a:lnTo>
                  <a:lnTo>
                    <a:pt x="74250" y="78742"/>
                  </a:lnTo>
                  <a:lnTo>
                    <a:pt x="83462" y="103221"/>
                  </a:lnTo>
                  <a:lnTo>
                    <a:pt x="90660" y="131720"/>
                  </a:lnTo>
                  <a:lnTo>
                    <a:pt x="97261" y="159135"/>
                  </a:lnTo>
                  <a:lnTo>
                    <a:pt x="103686" y="188503"/>
                  </a:lnTo>
                  <a:lnTo>
                    <a:pt x="106687" y="216177"/>
                  </a:lnTo>
                  <a:lnTo>
                    <a:pt x="107388" y="239286"/>
                  </a:lnTo>
                  <a:lnTo>
                    <a:pt x="106289" y="263198"/>
                  </a:lnTo>
                  <a:lnTo>
                    <a:pt x="99148" y="288560"/>
                  </a:lnTo>
                  <a:lnTo>
                    <a:pt x="92257" y="317974"/>
                  </a:lnTo>
                  <a:lnTo>
                    <a:pt x="81663" y="338656"/>
                  </a:lnTo>
                  <a:lnTo>
                    <a:pt x="61972" y="361330"/>
                  </a:lnTo>
                  <a:lnTo>
                    <a:pt x="56236" y="364712"/>
                  </a:lnTo>
                  <a:lnTo>
                    <a:pt x="44450" y="367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83">
              <a:extLst>
                <a:ext uri="{FF2B5EF4-FFF2-40B4-BE49-F238E27FC236}">
                  <a16:creationId xmlns:a16="http://schemas.microsoft.com/office/drawing/2014/main" id="{7BFDB96B-835E-CAB1-3DAB-7C25C0A16BC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812442" y="2502890"/>
              <a:ext cx="77791" cy="75211"/>
            </a:xfrm>
            <a:custGeom>
              <a:avLst/>
              <a:gdLst/>
              <a:ahLst/>
              <a:cxnLst/>
              <a:rect l="0" t="0" r="0" b="0"/>
              <a:pathLst>
                <a:path w="77791" h="75211">
                  <a:moveTo>
                    <a:pt x="3658" y="49810"/>
                  </a:moveTo>
                  <a:lnTo>
                    <a:pt x="3658" y="49810"/>
                  </a:lnTo>
                  <a:lnTo>
                    <a:pt x="287" y="46439"/>
                  </a:lnTo>
                  <a:lnTo>
                    <a:pt x="0" y="44035"/>
                  </a:lnTo>
                  <a:lnTo>
                    <a:pt x="3949" y="27042"/>
                  </a:lnTo>
                  <a:lnTo>
                    <a:pt x="6845" y="22522"/>
                  </a:lnTo>
                  <a:lnTo>
                    <a:pt x="10484" y="20043"/>
                  </a:lnTo>
                  <a:lnTo>
                    <a:pt x="12442" y="19382"/>
                  </a:lnTo>
                  <a:lnTo>
                    <a:pt x="37085" y="2250"/>
                  </a:lnTo>
                  <a:lnTo>
                    <a:pt x="42739" y="450"/>
                  </a:lnTo>
                  <a:lnTo>
                    <a:pt x="65209" y="0"/>
                  </a:lnTo>
                  <a:lnTo>
                    <a:pt x="72877" y="2507"/>
                  </a:lnTo>
                  <a:lnTo>
                    <a:pt x="75204" y="4869"/>
                  </a:lnTo>
                  <a:lnTo>
                    <a:pt x="77790" y="11257"/>
                  </a:lnTo>
                  <a:lnTo>
                    <a:pt x="75874" y="26157"/>
                  </a:lnTo>
                  <a:lnTo>
                    <a:pt x="70838" y="37236"/>
                  </a:lnTo>
                  <a:lnTo>
                    <a:pt x="43452" y="67066"/>
                  </a:lnTo>
                  <a:lnTo>
                    <a:pt x="36997" y="73601"/>
                  </a:lnTo>
                  <a:lnTo>
                    <a:pt x="29058" y="752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84">
              <a:extLst>
                <a:ext uri="{FF2B5EF4-FFF2-40B4-BE49-F238E27FC236}">
                  <a16:creationId xmlns:a16="http://schemas.microsoft.com/office/drawing/2014/main" id="{C881576A-9312-8352-AA71-805C5A98F01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790700" y="2420233"/>
              <a:ext cx="38101" cy="316618"/>
            </a:xfrm>
            <a:custGeom>
              <a:avLst/>
              <a:gdLst/>
              <a:ahLst/>
              <a:cxnLst/>
              <a:rect l="0" t="0" r="0" b="0"/>
              <a:pathLst>
                <a:path w="38101" h="3166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50"/>
                  </a:lnTo>
                  <a:lnTo>
                    <a:pt x="5467" y="31743"/>
                  </a:lnTo>
                  <a:lnTo>
                    <a:pt x="9460" y="60289"/>
                  </a:lnTo>
                  <a:lnTo>
                    <a:pt x="8369" y="85446"/>
                  </a:lnTo>
                  <a:lnTo>
                    <a:pt x="6948" y="109676"/>
                  </a:lnTo>
                  <a:lnTo>
                    <a:pt x="10832" y="140900"/>
                  </a:lnTo>
                  <a:lnTo>
                    <a:pt x="11870" y="164673"/>
                  </a:lnTo>
                  <a:lnTo>
                    <a:pt x="12331" y="187938"/>
                  </a:lnTo>
                  <a:lnTo>
                    <a:pt x="14472" y="217106"/>
                  </a:lnTo>
                  <a:lnTo>
                    <a:pt x="18146" y="245925"/>
                  </a:lnTo>
                  <a:lnTo>
                    <a:pt x="22153" y="272310"/>
                  </a:lnTo>
                  <a:lnTo>
                    <a:pt x="26170" y="297621"/>
                  </a:lnTo>
                  <a:lnTo>
                    <a:pt x="38100" y="316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85">
              <a:extLst>
                <a:ext uri="{FF2B5EF4-FFF2-40B4-BE49-F238E27FC236}">
                  <a16:creationId xmlns:a16="http://schemas.microsoft.com/office/drawing/2014/main" id="{E5BF9318-E541-CFAB-5141-0582B05FC02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549400" y="25336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27146" y="5644"/>
                  </a:lnTo>
                  <a:lnTo>
                    <a:pt x="57380" y="883"/>
                  </a:lnTo>
                  <a:lnTo>
                    <a:pt x="86254" y="17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86">
              <a:extLst>
                <a:ext uri="{FF2B5EF4-FFF2-40B4-BE49-F238E27FC236}">
                  <a16:creationId xmlns:a16="http://schemas.microsoft.com/office/drawing/2014/main" id="{D27B05F0-130E-CEDE-EA42-7B84D5A27C6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460500" y="2464585"/>
              <a:ext cx="12678" cy="170666"/>
            </a:xfrm>
            <a:custGeom>
              <a:avLst/>
              <a:gdLst/>
              <a:ahLst/>
              <a:cxnLst/>
              <a:rect l="0" t="0" r="0" b="0"/>
              <a:pathLst>
                <a:path w="12678" h="170666">
                  <a:moveTo>
                    <a:pt x="6350" y="18265"/>
                  </a:moveTo>
                  <a:lnTo>
                    <a:pt x="6350" y="18265"/>
                  </a:lnTo>
                  <a:lnTo>
                    <a:pt x="12438" y="0"/>
                  </a:lnTo>
                  <a:lnTo>
                    <a:pt x="12677" y="23703"/>
                  </a:lnTo>
                  <a:lnTo>
                    <a:pt x="9322" y="50137"/>
                  </a:lnTo>
                  <a:lnTo>
                    <a:pt x="7231" y="80312"/>
                  </a:lnTo>
                  <a:lnTo>
                    <a:pt x="5819" y="107610"/>
                  </a:lnTo>
                  <a:lnTo>
                    <a:pt x="2743" y="124936"/>
                  </a:lnTo>
                  <a:lnTo>
                    <a:pt x="4262" y="136576"/>
                  </a:lnTo>
                  <a:lnTo>
                    <a:pt x="0" y="170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87">
              <a:extLst>
                <a:ext uri="{FF2B5EF4-FFF2-40B4-BE49-F238E27FC236}">
                  <a16:creationId xmlns:a16="http://schemas.microsoft.com/office/drawing/2014/main" id="{FE26C352-7EC2-0FB9-9CDC-8BD8E72EEC1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257872" y="2330473"/>
              <a:ext cx="125469" cy="382202"/>
            </a:xfrm>
            <a:custGeom>
              <a:avLst/>
              <a:gdLst/>
              <a:ahLst/>
              <a:cxnLst/>
              <a:rect l="0" t="0" r="0" b="0"/>
              <a:pathLst>
                <a:path w="125469" h="382202">
                  <a:moveTo>
                    <a:pt x="113728" y="6327"/>
                  </a:moveTo>
                  <a:lnTo>
                    <a:pt x="113728" y="6327"/>
                  </a:lnTo>
                  <a:lnTo>
                    <a:pt x="119195" y="860"/>
                  </a:lnTo>
                  <a:lnTo>
                    <a:pt x="125468" y="55"/>
                  </a:lnTo>
                  <a:lnTo>
                    <a:pt x="122773" y="0"/>
                  </a:lnTo>
                  <a:lnTo>
                    <a:pt x="110763" y="3355"/>
                  </a:lnTo>
                  <a:lnTo>
                    <a:pt x="101592" y="10651"/>
                  </a:lnTo>
                  <a:lnTo>
                    <a:pt x="75572" y="38647"/>
                  </a:lnTo>
                  <a:lnTo>
                    <a:pt x="56985" y="65471"/>
                  </a:lnTo>
                  <a:lnTo>
                    <a:pt x="43999" y="89468"/>
                  </a:lnTo>
                  <a:lnTo>
                    <a:pt x="31214" y="114452"/>
                  </a:lnTo>
                  <a:lnTo>
                    <a:pt x="20370" y="139729"/>
                  </a:lnTo>
                  <a:lnTo>
                    <a:pt x="12689" y="166974"/>
                  </a:lnTo>
                  <a:lnTo>
                    <a:pt x="5944" y="195508"/>
                  </a:lnTo>
                  <a:lnTo>
                    <a:pt x="1359" y="221836"/>
                  </a:lnTo>
                  <a:lnTo>
                    <a:pt x="0" y="247511"/>
                  </a:lnTo>
                  <a:lnTo>
                    <a:pt x="1479" y="271111"/>
                  </a:lnTo>
                  <a:lnTo>
                    <a:pt x="6386" y="297154"/>
                  </a:lnTo>
                  <a:lnTo>
                    <a:pt x="14190" y="327918"/>
                  </a:lnTo>
                  <a:lnTo>
                    <a:pt x="25439" y="353026"/>
                  </a:lnTo>
                  <a:lnTo>
                    <a:pt x="38511" y="373732"/>
                  </a:lnTo>
                  <a:lnTo>
                    <a:pt x="52401" y="382201"/>
                  </a:lnTo>
                  <a:lnTo>
                    <a:pt x="81978" y="3746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88">
              <a:extLst>
                <a:ext uri="{FF2B5EF4-FFF2-40B4-BE49-F238E27FC236}">
                  <a16:creationId xmlns:a16="http://schemas.microsoft.com/office/drawing/2014/main" id="{9CDFF94C-8865-7AD3-CB49-2DA65F7CDD9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27362" y="2490847"/>
              <a:ext cx="209289" cy="125354"/>
            </a:xfrm>
            <a:custGeom>
              <a:avLst/>
              <a:gdLst/>
              <a:ahLst/>
              <a:cxnLst/>
              <a:rect l="0" t="0" r="0" b="0"/>
              <a:pathLst>
                <a:path w="209289" h="125354">
                  <a:moveTo>
                    <a:pt x="6088" y="36453"/>
                  </a:moveTo>
                  <a:lnTo>
                    <a:pt x="6088" y="36453"/>
                  </a:lnTo>
                  <a:lnTo>
                    <a:pt x="621" y="36453"/>
                  </a:lnTo>
                  <a:lnTo>
                    <a:pt x="326" y="37159"/>
                  </a:lnTo>
                  <a:lnTo>
                    <a:pt x="0" y="39824"/>
                  </a:lnTo>
                  <a:lnTo>
                    <a:pt x="618" y="40817"/>
                  </a:lnTo>
                  <a:lnTo>
                    <a:pt x="1736" y="41479"/>
                  </a:lnTo>
                  <a:lnTo>
                    <a:pt x="3187" y="41920"/>
                  </a:lnTo>
                  <a:lnTo>
                    <a:pt x="11970" y="39170"/>
                  </a:lnTo>
                  <a:lnTo>
                    <a:pt x="36413" y="25575"/>
                  </a:lnTo>
                  <a:lnTo>
                    <a:pt x="46023" y="24113"/>
                  </a:lnTo>
                  <a:lnTo>
                    <a:pt x="48234" y="25404"/>
                  </a:lnTo>
                  <a:lnTo>
                    <a:pt x="52571" y="30602"/>
                  </a:lnTo>
                  <a:lnTo>
                    <a:pt x="60399" y="59234"/>
                  </a:lnTo>
                  <a:lnTo>
                    <a:pt x="64559" y="88617"/>
                  </a:lnTo>
                  <a:lnTo>
                    <a:pt x="66647" y="102676"/>
                  </a:lnTo>
                  <a:lnTo>
                    <a:pt x="63412" y="118325"/>
                  </a:lnTo>
                  <a:lnTo>
                    <a:pt x="74785" y="87175"/>
                  </a:lnTo>
                  <a:lnTo>
                    <a:pt x="100224" y="56816"/>
                  </a:lnTo>
                  <a:lnTo>
                    <a:pt x="124709" y="26682"/>
                  </a:lnTo>
                  <a:lnTo>
                    <a:pt x="155497" y="3912"/>
                  </a:lnTo>
                  <a:lnTo>
                    <a:pt x="165441" y="0"/>
                  </a:lnTo>
                  <a:lnTo>
                    <a:pt x="168062" y="157"/>
                  </a:lnTo>
                  <a:lnTo>
                    <a:pt x="172856" y="2212"/>
                  </a:lnTo>
                  <a:lnTo>
                    <a:pt x="179522" y="17449"/>
                  </a:lnTo>
                  <a:lnTo>
                    <a:pt x="185195" y="44133"/>
                  </a:lnTo>
                  <a:lnTo>
                    <a:pt x="189242" y="71837"/>
                  </a:lnTo>
                  <a:lnTo>
                    <a:pt x="195133" y="102182"/>
                  </a:lnTo>
                  <a:lnTo>
                    <a:pt x="197102" y="116343"/>
                  </a:lnTo>
                  <a:lnTo>
                    <a:pt x="199874" y="120878"/>
                  </a:lnTo>
                  <a:lnTo>
                    <a:pt x="203458" y="123365"/>
                  </a:lnTo>
                  <a:lnTo>
                    <a:pt x="209288" y="1253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22">
            <a:extLst>
              <a:ext uri="{FF2B5EF4-FFF2-40B4-BE49-F238E27FC236}">
                <a16:creationId xmlns:a16="http://schemas.microsoft.com/office/drawing/2014/main" id="{D440DF95-352D-BEA8-3F10-7548BD56862D}"/>
              </a:ext>
            </a:extLst>
          </p:cNvPr>
          <p:cNvGrpSpPr/>
          <p:nvPr/>
        </p:nvGrpSpPr>
        <p:grpSpPr>
          <a:xfrm>
            <a:off x="2139950" y="1684094"/>
            <a:ext cx="297084" cy="252657"/>
            <a:chOff x="2139950" y="1684094"/>
            <a:chExt cx="297084" cy="252657"/>
          </a:xfrm>
        </p:grpSpPr>
        <p:sp>
          <p:nvSpPr>
            <p:cNvPr id="155" name="SMARTInkShape-489">
              <a:extLst>
                <a:ext uri="{FF2B5EF4-FFF2-40B4-BE49-F238E27FC236}">
                  <a16:creationId xmlns:a16="http://schemas.microsoft.com/office/drawing/2014/main" id="{51F14D37-4884-5EB1-3E4A-66EE5D3DA6A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273875" y="1684094"/>
              <a:ext cx="163159" cy="235583"/>
            </a:xfrm>
            <a:custGeom>
              <a:avLst/>
              <a:gdLst/>
              <a:ahLst/>
              <a:cxnLst/>
              <a:rect l="0" t="0" r="0" b="0"/>
              <a:pathLst>
                <a:path w="163159" h="235583">
                  <a:moveTo>
                    <a:pt x="88325" y="43106"/>
                  </a:moveTo>
                  <a:lnTo>
                    <a:pt x="88325" y="43106"/>
                  </a:lnTo>
                  <a:lnTo>
                    <a:pt x="88325" y="39735"/>
                  </a:lnTo>
                  <a:lnTo>
                    <a:pt x="86444" y="36198"/>
                  </a:lnTo>
                  <a:lnTo>
                    <a:pt x="76769" y="25278"/>
                  </a:lnTo>
                  <a:lnTo>
                    <a:pt x="69222" y="24418"/>
                  </a:lnTo>
                  <a:lnTo>
                    <a:pt x="58049" y="27534"/>
                  </a:lnTo>
                  <a:lnTo>
                    <a:pt x="42430" y="36297"/>
                  </a:lnTo>
                  <a:lnTo>
                    <a:pt x="23965" y="56264"/>
                  </a:lnTo>
                  <a:lnTo>
                    <a:pt x="10452" y="82242"/>
                  </a:lnTo>
                  <a:lnTo>
                    <a:pt x="2335" y="108927"/>
                  </a:lnTo>
                  <a:lnTo>
                    <a:pt x="718" y="129510"/>
                  </a:lnTo>
                  <a:lnTo>
                    <a:pt x="0" y="152769"/>
                  </a:lnTo>
                  <a:lnTo>
                    <a:pt x="386" y="175806"/>
                  </a:lnTo>
                  <a:lnTo>
                    <a:pt x="4570" y="202526"/>
                  </a:lnTo>
                  <a:lnTo>
                    <a:pt x="8297" y="212267"/>
                  </a:lnTo>
                  <a:lnTo>
                    <a:pt x="17733" y="225088"/>
                  </a:lnTo>
                  <a:lnTo>
                    <a:pt x="29199" y="231702"/>
                  </a:lnTo>
                  <a:lnTo>
                    <a:pt x="42997" y="235582"/>
                  </a:lnTo>
                  <a:lnTo>
                    <a:pt x="56185" y="234955"/>
                  </a:lnTo>
                  <a:lnTo>
                    <a:pt x="65339" y="232324"/>
                  </a:lnTo>
                  <a:lnTo>
                    <a:pt x="95445" y="213886"/>
                  </a:lnTo>
                  <a:lnTo>
                    <a:pt x="107011" y="205086"/>
                  </a:lnTo>
                  <a:lnTo>
                    <a:pt x="134674" y="173490"/>
                  </a:lnTo>
                  <a:lnTo>
                    <a:pt x="149900" y="143702"/>
                  </a:lnTo>
                  <a:lnTo>
                    <a:pt x="157604" y="119009"/>
                  </a:lnTo>
                  <a:lnTo>
                    <a:pt x="163158" y="92122"/>
                  </a:lnTo>
                  <a:lnTo>
                    <a:pt x="159185" y="68154"/>
                  </a:lnTo>
                  <a:lnTo>
                    <a:pt x="152908" y="50057"/>
                  </a:lnTo>
                  <a:lnTo>
                    <a:pt x="142425" y="36150"/>
                  </a:lnTo>
                  <a:lnTo>
                    <a:pt x="112807" y="15777"/>
                  </a:lnTo>
                  <a:lnTo>
                    <a:pt x="86262" y="5461"/>
                  </a:lnTo>
                  <a:lnTo>
                    <a:pt x="64164" y="0"/>
                  </a:lnTo>
                  <a:lnTo>
                    <a:pt x="58066" y="1135"/>
                  </a:lnTo>
                  <a:lnTo>
                    <a:pt x="50667" y="3859"/>
                  </a:lnTo>
                  <a:lnTo>
                    <a:pt x="48403" y="4242"/>
                  </a:lnTo>
                  <a:lnTo>
                    <a:pt x="46893" y="5202"/>
                  </a:lnTo>
                  <a:lnTo>
                    <a:pt x="45887" y="6548"/>
                  </a:lnTo>
                  <a:lnTo>
                    <a:pt x="44064" y="9924"/>
                  </a:lnTo>
                  <a:lnTo>
                    <a:pt x="37525" y="177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90">
              <a:extLst>
                <a:ext uri="{FF2B5EF4-FFF2-40B4-BE49-F238E27FC236}">
                  <a16:creationId xmlns:a16="http://schemas.microsoft.com/office/drawing/2014/main" id="{6DCEA32B-D2F6-4EAE-CD74-0A49FF96BB0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139950" y="1714839"/>
              <a:ext cx="12575" cy="221912"/>
            </a:xfrm>
            <a:custGeom>
              <a:avLst/>
              <a:gdLst/>
              <a:ahLst/>
              <a:cxnLst/>
              <a:rect l="0" t="0" r="0" b="0"/>
              <a:pathLst>
                <a:path w="12575" h="221912">
                  <a:moveTo>
                    <a:pt x="0" y="12361"/>
                  </a:moveTo>
                  <a:lnTo>
                    <a:pt x="0" y="12361"/>
                  </a:lnTo>
                  <a:lnTo>
                    <a:pt x="3371" y="8990"/>
                  </a:lnTo>
                  <a:lnTo>
                    <a:pt x="5026" y="5453"/>
                  </a:lnTo>
                  <a:lnTo>
                    <a:pt x="5467" y="3523"/>
                  </a:lnTo>
                  <a:lnTo>
                    <a:pt x="6467" y="2235"/>
                  </a:lnTo>
                  <a:lnTo>
                    <a:pt x="11740" y="0"/>
                  </a:lnTo>
                  <a:lnTo>
                    <a:pt x="12574" y="24191"/>
                  </a:lnTo>
                  <a:lnTo>
                    <a:pt x="10781" y="50203"/>
                  </a:lnTo>
                  <a:lnTo>
                    <a:pt x="7663" y="75785"/>
                  </a:lnTo>
                  <a:lnTo>
                    <a:pt x="3239" y="106342"/>
                  </a:lnTo>
                  <a:lnTo>
                    <a:pt x="960" y="136398"/>
                  </a:lnTo>
                  <a:lnTo>
                    <a:pt x="426" y="158035"/>
                  </a:lnTo>
                  <a:lnTo>
                    <a:pt x="126" y="188168"/>
                  </a:lnTo>
                  <a:lnTo>
                    <a:pt x="0" y="2219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123">
            <a:extLst>
              <a:ext uri="{FF2B5EF4-FFF2-40B4-BE49-F238E27FC236}">
                <a16:creationId xmlns:a16="http://schemas.microsoft.com/office/drawing/2014/main" id="{9DB58FB8-1236-B958-BCCF-C9CAF64F907B}"/>
              </a:ext>
            </a:extLst>
          </p:cNvPr>
          <p:cNvGrpSpPr/>
          <p:nvPr/>
        </p:nvGrpSpPr>
        <p:grpSpPr>
          <a:xfrm>
            <a:off x="1073150" y="1686553"/>
            <a:ext cx="778359" cy="408948"/>
            <a:chOff x="1073150" y="1686553"/>
            <a:chExt cx="778359" cy="408948"/>
          </a:xfrm>
        </p:grpSpPr>
        <p:sp>
          <p:nvSpPr>
            <p:cNvPr id="158" name="SMARTInkShape-491">
              <a:extLst>
                <a:ext uri="{FF2B5EF4-FFF2-40B4-BE49-F238E27FC236}">
                  <a16:creationId xmlns:a16="http://schemas.microsoft.com/office/drawing/2014/main" id="{F2B593FE-D0E3-B2CD-0ABD-47098A90ADD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720850" y="1879600"/>
              <a:ext cx="130659" cy="107951"/>
            </a:xfrm>
            <a:custGeom>
              <a:avLst/>
              <a:gdLst/>
              <a:ahLst/>
              <a:cxnLst/>
              <a:rect l="0" t="0" r="0" b="0"/>
              <a:pathLst>
                <a:path w="130659" h="107951">
                  <a:moveTo>
                    <a:pt x="127000" y="0"/>
                  </a:moveTo>
                  <a:lnTo>
                    <a:pt x="127000" y="0"/>
                  </a:lnTo>
                  <a:lnTo>
                    <a:pt x="130658" y="0"/>
                  </a:lnTo>
                  <a:lnTo>
                    <a:pt x="129096" y="0"/>
                  </a:lnTo>
                  <a:lnTo>
                    <a:pt x="102765" y="12209"/>
                  </a:lnTo>
                  <a:lnTo>
                    <a:pt x="71885" y="31964"/>
                  </a:lnTo>
                  <a:lnTo>
                    <a:pt x="44587" y="52945"/>
                  </a:lnTo>
                  <a:lnTo>
                    <a:pt x="31712" y="64919"/>
                  </a:lnTo>
                  <a:lnTo>
                    <a:pt x="6686" y="94809"/>
                  </a:lnTo>
                  <a:lnTo>
                    <a:pt x="2972" y="9928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92">
              <a:extLst>
                <a:ext uri="{FF2B5EF4-FFF2-40B4-BE49-F238E27FC236}">
                  <a16:creationId xmlns:a16="http://schemas.microsoft.com/office/drawing/2014/main" id="{612282DA-5F41-0E56-F71A-0832455516F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619250" y="1733550"/>
              <a:ext cx="161187" cy="186721"/>
            </a:xfrm>
            <a:custGeom>
              <a:avLst/>
              <a:gdLst/>
              <a:ahLst/>
              <a:cxnLst/>
              <a:rect l="0" t="0" r="0" b="0"/>
              <a:pathLst>
                <a:path w="161187" h="18672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364" y="18344"/>
                  </a:lnTo>
                  <a:lnTo>
                    <a:pt x="5026" y="17169"/>
                  </a:lnTo>
                  <a:lnTo>
                    <a:pt x="6175" y="12583"/>
                  </a:lnTo>
                  <a:lnTo>
                    <a:pt x="6350" y="1"/>
                  </a:lnTo>
                  <a:lnTo>
                    <a:pt x="21277" y="0"/>
                  </a:lnTo>
                  <a:lnTo>
                    <a:pt x="30920" y="3371"/>
                  </a:lnTo>
                  <a:lnTo>
                    <a:pt x="55996" y="16010"/>
                  </a:lnTo>
                  <a:lnTo>
                    <a:pt x="65809" y="19110"/>
                  </a:lnTo>
                  <a:lnTo>
                    <a:pt x="91237" y="32598"/>
                  </a:lnTo>
                  <a:lnTo>
                    <a:pt x="114993" y="42820"/>
                  </a:lnTo>
                  <a:lnTo>
                    <a:pt x="145880" y="54819"/>
                  </a:lnTo>
                  <a:lnTo>
                    <a:pt x="160287" y="65588"/>
                  </a:lnTo>
                  <a:lnTo>
                    <a:pt x="161186" y="67714"/>
                  </a:lnTo>
                  <a:lnTo>
                    <a:pt x="161079" y="69837"/>
                  </a:lnTo>
                  <a:lnTo>
                    <a:pt x="155839" y="81685"/>
                  </a:lnTo>
                  <a:lnTo>
                    <a:pt x="138396" y="102572"/>
                  </a:lnTo>
                  <a:lnTo>
                    <a:pt x="108266" y="122938"/>
                  </a:lnTo>
                  <a:lnTo>
                    <a:pt x="80605" y="147632"/>
                  </a:lnTo>
                  <a:lnTo>
                    <a:pt x="50544" y="169263"/>
                  </a:lnTo>
                  <a:lnTo>
                    <a:pt x="36194" y="181183"/>
                  </a:lnTo>
                  <a:lnTo>
                    <a:pt x="33725" y="185889"/>
                  </a:lnTo>
                  <a:lnTo>
                    <a:pt x="33772" y="186720"/>
                  </a:lnTo>
                  <a:lnTo>
                    <a:pt x="3810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93">
              <a:extLst>
                <a:ext uri="{FF2B5EF4-FFF2-40B4-BE49-F238E27FC236}">
                  <a16:creationId xmlns:a16="http://schemas.microsoft.com/office/drawing/2014/main" id="{9F67E2E4-B604-447A-71BD-CE95898AB1B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339850" y="1799234"/>
              <a:ext cx="138182" cy="105767"/>
            </a:xfrm>
            <a:custGeom>
              <a:avLst/>
              <a:gdLst/>
              <a:ahLst/>
              <a:cxnLst/>
              <a:rect l="0" t="0" r="0" b="0"/>
              <a:pathLst>
                <a:path w="138182" h="105767">
                  <a:moveTo>
                    <a:pt x="0" y="61316"/>
                  </a:moveTo>
                  <a:lnTo>
                    <a:pt x="0" y="61316"/>
                  </a:lnTo>
                  <a:lnTo>
                    <a:pt x="0" y="54574"/>
                  </a:lnTo>
                  <a:lnTo>
                    <a:pt x="1411" y="51882"/>
                  </a:lnTo>
                  <a:lnTo>
                    <a:pt x="29854" y="22909"/>
                  </a:lnTo>
                  <a:lnTo>
                    <a:pt x="57737" y="8873"/>
                  </a:lnTo>
                  <a:lnTo>
                    <a:pt x="63891" y="5187"/>
                  </a:lnTo>
                  <a:lnTo>
                    <a:pt x="89408" y="0"/>
                  </a:lnTo>
                  <a:lnTo>
                    <a:pt x="118085" y="2611"/>
                  </a:lnTo>
                  <a:lnTo>
                    <a:pt x="129219" y="4411"/>
                  </a:lnTo>
                  <a:lnTo>
                    <a:pt x="134572" y="7332"/>
                  </a:lnTo>
                  <a:lnTo>
                    <a:pt x="136281" y="10510"/>
                  </a:lnTo>
                  <a:lnTo>
                    <a:pt x="138181" y="19686"/>
                  </a:lnTo>
                  <a:lnTo>
                    <a:pt x="135036" y="47187"/>
                  </a:lnTo>
                  <a:lnTo>
                    <a:pt x="133144" y="65831"/>
                  </a:lnTo>
                  <a:lnTo>
                    <a:pt x="130201" y="73436"/>
                  </a:lnTo>
                  <a:lnTo>
                    <a:pt x="121207" y="85054"/>
                  </a:lnTo>
                  <a:lnTo>
                    <a:pt x="106233" y="94063"/>
                  </a:lnTo>
                  <a:lnTo>
                    <a:pt x="77263" y="102317"/>
                  </a:lnTo>
                  <a:lnTo>
                    <a:pt x="51010" y="101426"/>
                  </a:lnTo>
                  <a:lnTo>
                    <a:pt x="19050" y="1057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94">
              <a:extLst>
                <a:ext uri="{FF2B5EF4-FFF2-40B4-BE49-F238E27FC236}">
                  <a16:creationId xmlns:a16="http://schemas.microsoft.com/office/drawing/2014/main" id="{F454B9EC-98B0-5201-B650-CC57FAE9E34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358900" y="1686553"/>
              <a:ext cx="12601" cy="408948"/>
            </a:xfrm>
            <a:custGeom>
              <a:avLst/>
              <a:gdLst/>
              <a:ahLst/>
              <a:cxnLst/>
              <a:rect l="0" t="0" r="0" b="0"/>
              <a:pathLst>
                <a:path w="12601" h="408948">
                  <a:moveTo>
                    <a:pt x="0" y="27947"/>
                  </a:moveTo>
                  <a:lnTo>
                    <a:pt x="0" y="27947"/>
                  </a:lnTo>
                  <a:lnTo>
                    <a:pt x="6907" y="10988"/>
                  </a:lnTo>
                  <a:lnTo>
                    <a:pt x="10126" y="5593"/>
                  </a:lnTo>
                  <a:lnTo>
                    <a:pt x="11937" y="0"/>
                  </a:lnTo>
                  <a:lnTo>
                    <a:pt x="12192" y="143"/>
                  </a:lnTo>
                  <a:lnTo>
                    <a:pt x="12600" y="8814"/>
                  </a:lnTo>
                  <a:lnTo>
                    <a:pt x="9299" y="33567"/>
                  </a:lnTo>
                  <a:lnTo>
                    <a:pt x="7224" y="60970"/>
                  </a:lnTo>
                  <a:lnTo>
                    <a:pt x="6609" y="86964"/>
                  </a:lnTo>
                  <a:lnTo>
                    <a:pt x="6427" y="115911"/>
                  </a:lnTo>
                  <a:lnTo>
                    <a:pt x="3002" y="146830"/>
                  </a:lnTo>
                  <a:lnTo>
                    <a:pt x="1334" y="169684"/>
                  </a:lnTo>
                  <a:lnTo>
                    <a:pt x="593" y="193247"/>
                  </a:lnTo>
                  <a:lnTo>
                    <a:pt x="264" y="215478"/>
                  </a:lnTo>
                  <a:lnTo>
                    <a:pt x="78" y="244457"/>
                  </a:lnTo>
                  <a:lnTo>
                    <a:pt x="23" y="274288"/>
                  </a:lnTo>
                  <a:lnTo>
                    <a:pt x="7" y="302099"/>
                  </a:lnTo>
                  <a:lnTo>
                    <a:pt x="1" y="333827"/>
                  </a:lnTo>
                  <a:lnTo>
                    <a:pt x="0" y="365287"/>
                  </a:lnTo>
                  <a:lnTo>
                    <a:pt x="0" y="4089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95">
              <a:extLst>
                <a:ext uri="{FF2B5EF4-FFF2-40B4-BE49-F238E27FC236}">
                  <a16:creationId xmlns:a16="http://schemas.microsoft.com/office/drawing/2014/main" id="{2146D63C-BF16-301C-7201-175298C4A7D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73150" y="1825157"/>
              <a:ext cx="165101" cy="136994"/>
            </a:xfrm>
            <a:custGeom>
              <a:avLst/>
              <a:gdLst/>
              <a:ahLst/>
              <a:cxnLst/>
              <a:rect l="0" t="0" r="0" b="0"/>
              <a:pathLst>
                <a:path w="165101" h="136994">
                  <a:moveTo>
                    <a:pt x="0" y="16343"/>
                  </a:moveTo>
                  <a:lnTo>
                    <a:pt x="0" y="16343"/>
                  </a:lnTo>
                  <a:lnTo>
                    <a:pt x="9644" y="6700"/>
                  </a:lnTo>
                  <a:lnTo>
                    <a:pt x="13223" y="5001"/>
                  </a:lnTo>
                  <a:lnTo>
                    <a:pt x="23892" y="2990"/>
                  </a:lnTo>
                  <a:lnTo>
                    <a:pt x="27787" y="296"/>
                  </a:lnTo>
                  <a:lnTo>
                    <a:pt x="29814" y="0"/>
                  </a:lnTo>
                  <a:lnTo>
                    <a:pt x="40240" y="3024"/>
                  </a:lnTo>
                  <a:lnTo>
                    <a:pt x="44461" y="9012"/>
                  </a:lnTo>
                  <a:lnTo>
                    <a:pt x="49548" y="23362"/>
                  </a:lnTo>
                  <a:lnTo>
                    <a:pt x="50553" y="48905"/>
                  </a:lnTo>
                  <a:lnTo>
                    <a:pt x="50726" y="77104"/>
                  </a:lnTo>
                  <a:lnTo>
                    <a:pt x="50073" y="105686"/>
                  </a:lnTo>
                  <a:lnTo>
                    <a:pt x="44711" y="135054"/>
                  </a:lnTo>
                  <a:lnTo>
                    <a:pt x="44624" y="134995"/>
                  </a:lnTo>
                  <a:lnTo>
                    <a:pt x="44473" y="127984"/>
                  </a:lnTo>
                  <a:lnTo>
                    <a:pt x="51361" y="99031"/>
                  </a:lnTo>
                  <a:lnTo>
                    <a:pt x="62163" y="67867"/>
                  </a:lnTo>
                  <a:lnTo>
                    <a:pt x="80815" y="44234"/>
                  </a:lnTo>
                  <a:lnTo>
                    <a:pt x="110089" y="20715"/>
                  </a:lnTo>
                  <a:lnTo>
                    <a:pt x="122068" y="13483"/>
                  </a:lnTo>
                  <a:lnTo>
                    <a:pt x="127865" y="11544"/>
                  </a:lnTo>
                  <a:lnTo>
                    <a:pt x="130399" y="11733"/>
                  </a:lnTo>
                  <a:lnTo>
                    <a:pt x="135096" y="13824"/>
                  </a:lnTo>
                  <a:lnTo>
                    <a:pt x="145078" y="22339"/>
                  </a:lnTo>
                  <a:lnTo>
                    <a:pt x="149146" y="29826"/>
                  </a:lnTo>
                  <a:lnTo>
                    <a:pt x="156335" y="56088"/>
                  </a:lnTo>
                  <a:lnTo>
                    <a:pt x="158273" y="86936"/>
                  </a:lnTo>
                  <a:lnTo>
                    <a:pt x="159393" y="114121"/>
                  </a:lnTo>
                  <a:lnTo>
                    <a:pt x="165100" y="1369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24">
            <a:extLst>
              <a:ext uri="{FF2B5EF4-FFF2-40B4-BE49-F238E27FC236}">
                <a16:creationId xmlns:a16="http://schemas.microsoft.com/office/drawing/2014/main" id="{C18137CF-0079-D0A6-DEA4-2EEB13579E7E}"/>
              </a:ext>
            </a:extLst>
          </p:cNvPr>
          <p:cNvGrpSpPr/>
          <p:nvPr/>
        </p:nvGrpSpPr>
        <p:grpSpPr>
          <a:xfrm>
            <a:off x="317500" y="1685814"/>
            <a:ext cx="367341" cy="320787"/>
            <a:chOff x="317500" y="1685814"/>
            <a:chExt cx="367341" cy="320787"/>
          </a:xfrm>
        </p:grpSpPr>
        <p:sp>
          <p:nvSpPr>
            <p:cNvPr id="164" name="SMARTInkShape-496">
              <a:extLst>
                <a:ext uri="{FF2B5EF4-FFF2-40B4-BE49-F238E27FC236}">
                  <a16:creationId xmlns:a16="http://schemas.microsoft.com/office/drawing/2014/main" id="{6AD11BA8-3846-45EA-23B1-3FC31F37DB9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46100" y="18415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22368" y="15274"/>
                  </a:lnTo>
                  <a:lnTo>
                    <a:pt x="46987" y="11327"/>
                  </a:lnTo>
                  <a:lnTo>
                    <a:pt x="77684" y="700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97">
              <a:extLst>
                <a:ext uri="{FF2B5EF4-FFF2-40B4-BE49-F238E27FC236}">
                  <a16:creationId xmlns:a16="http://schemas.microsoft.com/office/drawing/2014/main" id="{97ED8AC6-0581-8927-B111-AB34E92C144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71515" y="1685814"/>
              <a:ext cx="113326" cy="320787"/>
            </a:xfrm>
            <a:custGeom>
              <a:avLst/>
              <a:gdLst/>
              <a:ahLst/>
              <a:cxnLst/>
              <a:rect l="0" t="0" r="0" b="0"/>
              <a:pathLst>
                <a:path w="113326" h="320787">
                  <a:moveTo>
                    <a:pt x="101585" y="41386"/>
                  </a:moveTo>
                  <a:lnTo>
                    <a:pt x="101585" y="41386"/>
                  </a:lnTo>
                  <a:lnTo>
                    <a:pt x="104956" y="41386"/>
                  </a:lnTo>
                  <a:lnTo>
                    <a:pt x="105949" y="40680"/>
                  </a:lnTo>
                  <a:lnTo>
                    <a:pt x="106611" y="39505"/>
                  </a:lnTo>
                  <a:lnTo>
                    <a:pt x="107052" y="38015"/>
                  </a:lnTo>
                  <a:lnTo>
                    <a:pt x="108052" y="37022"/>
                  </a:lnTo>
                  <a:lnTo>
                    <a:pt x="111044" y="35919"/>
                  </a:lnTo>
                  <a:lnTo>
                    <a:pt x="112124" y="34919"/>
                  </a:lnTo>
                  <a:lnTo>
                    <a:pt x="113325" y="31926"/>
                  </a:lnTo>
                  <a:lnTo>
                    <a:pt x="112939" y="30847"/>
                  </a:lnTo>
                  <a:lnTo>
                    <a:pt x="111977" y="30126"/>
                  </a:lnTo>
                  <a:lnTo>
                    <a:pt x="110630" y="29646"/>
                  </a:lnTo>
                  <a:lnTo>
                    <a:pt x="109731" y="28621"/>
                  </a:lnTo>
                  <a:lnTo>
                    <a:pt x="108733" y="25599"/>
                  </a:lnTo>
                  <a:lnTo>
                    <a:pt x="107956" y="12961"/>
                  </a:lnTo>
                  <a:lnTo>
                    <a:pt x="107243" y="11853"/>
                  </a:lnTo>
                  <a:lnTo>
                    <a:pt x="106063" y="11114"/>
                  </a:lnTo>
                  <a:lnTo>
                    <a:pt x="104570" y="10621"/>
                  </a:lnTo>
                  <a:lnTo>
                    <a:pt x="103575" y="9587"/>
                  </a:lnTo>
                  <a:lnTo>
                    <a:pt x="102470" y="6557"/>
                  </a:lnTo>
                  <a:lnTo>
                    <a:pt x="101469" y="5467"/>
                  </a:lnTo>
                  <a:lnTo>
                    <a:pt x="95170" y="2772"/>
                  </a:lnTo>
                  <a:lnTo>
                    <a:pt x="92149" y="0"/>
                  </a:lnTo>
                  <a:lnTo>
                    <a:pt x="84691" y="179"/>
                  </a:lnTo>
                  <a:lnTo>
                    <a:pt x="57994" y="7947"/>
                  </a:lnTo>
                  <a:lnTo>
                    <a:pt x="50932" y="11942"/>
                  </a:lnTo>
                  <a:lnTo>
                    <a:pt x="39618" y="28272"/>
                  </a:lnTo>
                  <a:lnTo>
                    <a:pt x="27329" y="54355"/>
                  </a:lnTo>
                  <a:lnTo>
                    <a:pt x="15604" y="84635"/>
                  </a:lnTo>
                  <a:lnTo>
                    <a:pt x="6494" y="110999"/>
                  </a:lnTo>
                  <a:lnTo>
                    <a:pt x="1913" y="132097"/>
                  </a:lnTo>
                  <a:lnTo>
                    <a:pt x="556" y="161867"/>
                  </a:lnTo>
                  <a:lnTo>
                    <a:pt x="239" y="186655"/>
                  </a:lnTo>
                  <a:lnTo>
                    <a:pt x="98" y="209432"/>
                  </a:lnTo>
                  <a:lnTo>
                    <a:pt x="35" y="231314"/>
                  </a:lnTo>
                  <a:lnTo>
                    <a:pt x="0" y="257822"/>
                  </a:lnTo>
                  <a:lnTo>
                    <a:pt x="3359" y="286163"/>
                  </a:lnTo>
                  <a:lnTo>
                    <a:pt x="12685" y="3207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98">
              <a:extLst>
                <a:ext uri="{FF2B5EF4-FFF2-40B4-BE49-F238E27FC236}">
                  <a16:creationId xmlns:a16="http://schemas.microsoft.com/office/drawing/2014/main" id="{79B4BB5D-46E7-DF56-016E-D6854BF42CC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42900" y="1886289"/>
              <a:ext cx="127001" cy="12362"/>
            </a:xfrm>
            <a:custGeom>
              <a:avLst/>
              <a:gdLst/>
              <a:ahLst/>
              <a:cxnLst/>
              <a:rect l="0" t="0" r="0" b="0"/>
              <a:pathLst>
                <a:path w="127001" h="12362">
                  <a:moveTo>
                    <a:pt x="0" y="12361"/>
                  </a:moveTo>
                  <a:lnTo>
                    <a:pt x="0" y="12361"/>
                  </a:lnTo>
                  <a:lnTo>
                    <a:pt x="3371" y="12361"/>
                  </a:lnTo>
                  <a:lnTo>
                    <a:pt x="32202" y="2235"/>
                  </a:lnTo>
                  <a:lnTo>
                    <a:pt x="61556" y="0"/>
                  </a:lnTo>
                  <a:lnTo>
                    <a:pt x="79083" y="434"/>
                  </a:lnTo>
                  <a:lnTo>
                    <a:pt x="127000" y="123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99">
              <a:extLst>
                <a:ext uri="{FF2B5EF4-FFF2-40B4-BE49-F238E27FC236}">
                  <a16:creationId xmlns:a16="http://schemas.microsoft.com/office/drawing/2014/main" id="{5922CF83-E517-66F7-32B3-2625997BC51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12750" y="1759289"/>
              <a:ext cx="6351" cy="152062"/>
            </a:xfrm>
            <a:custGeom>
              <a:avLst/>
              <a:gdLst/>
              <a:ahLst/>
              <a:cxnLst/>
              <a:rect l="0" t="0" r="0" b="0"/>
              <a:pathLst>
                <a:path w="6351" h="152062">
                  <a:moveTo>
                    <a:pt x="6350" y="12361"/>
                  </a:moveTo>
                  <a:lnTo>
                    <a:pt x="6350" y="12361"/>
                  </a:lnTo>
                  <a:lnTo>
                    <a:pt x="2979" y="8990"/>
                  </a:lnTo>
                  <a:lnTo>
                    <a:pt x="1324" y="5453"/>
                  </a:lnTo>
                  <a:lnTo>
                    <a:pt x="78" y="0"/>
                  </a:lnTo>
                  <a:lnTo>
                    <a:pt x="10" y="29217"/>
                  </a:lnTo>
                  <a:lnTo>
                    <a:pt x="3" y="56161"/>
                  </a:lnTo>
                  <a:lnTo>
                    <a:pt x="1" y="82018"/>
                  </a:lnTo>
                  <a:lnTo>
                    <a:pt x="0" y="109298"/>
                  </a:lnTo>
                  <a:lnTo>
                    <a:pt x="6350" y="1520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00">
              <a:extLst>
                <a:ext uri="{FF2B5EF4-FFF2-40B4-BE49-F238E27FC236}">
                  <a16:creationId xmlns:a16="http://schemas.microsoft.com/office/drawing/2014/main" id="{0270B2F2-AB24-B3D8-6999-6B5027BFBA3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17500" y="1723595"/>
              <a:ext cx="201834" cy="35356"/>
            </a:xfrm>
            <a:custGeom>
              <a:avLst/>
              <a:gdLst/>
              <a:ahLst/>
              <a:cxnLst/>
              <a:rect l="0" t="0" r="0" b="0"/>
              <a:pathLst>
                <a:path w="201834" h="35356">
                  <a:moveTo>
                    <a:pt x="0" y="35355"/>
                  </a:moveTo>
                  <a:lnTo>
                    <a:pt x="0" y="35355"/>
                  </a:lnTo>
                  <a:lnTo>
                    <a:pt x="0" y="29007"/>
                  </a:lnTo>
                  <a:lnTo>
                    <a:pt x="29854" y="14078"/>
                  </a:lnTo>
                  <a:lnTo>
                    <a:pt x="46610" y="10769"/>
                  </a:lnTo>
                  <a:lnTo>
                    <a:pt x="77040" y="5663"/>
                  </a:lnTo>
                  <a:lnTo>
                    <a:pt x="108061" y="3876"/>
                  </a:lnTo>
                  <a:lnTo>
                    <a:pt x="129008" y="0"/>
                  </a:lnTo>
                  <a:lnTo>
                    <a:pt x="160207" y="3196"/>
                  </a:lnTo>
                  <a:lnTo>
                    <a:pt x="173371" y="4189"/>
                  </a:lnTo>
                  <a:lnTo>
                    <a:pt x="185503" y="8639"/>
                  </a:lnTo>
                  <a:lnTo>
                    <a:pt x="198587" y="18527"/>
                  </a:lnTo>
                  <a:lnTo>
                    <a:pt x="201150" y="24583"/>
                  </a:lnTo>
                  <a:lnTo>
                    <a:pt x="201833" y="28174"/>
                  </a:lnTo>
                  <a:lnTo>
                    <a:pt x="201583" y="30568"/>
                  </a:lnTo>
                  <a:lnTo>
                    <a:pt x="196850" y="353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125">
            <a:extLst>
              <a:ext uri="{FF2B5EF4-FFF2-40B4-BE49-F238E27FC236}">
                <a16:creationId xmlns:a16="http://schemas.microsoft.com/office/drawing/2014/main" id="{64E2851C-CE92-53C0-D0E0-36E7D2871D15}"/>
              </a:ext>
            </a:extLst>
          </p:cNvPr>
          <p:cNvGrpSpPr/>
          <p:nvPr/>
        </p:nvGrpSpPr>
        <p:grpSpPr>
          <a:xfrm>
            <a:off x="5162550" y="2368550"/>
            <a:ext cx="596901" cy="310851"/>
            <a:chOff x="5162550" y="2368550"/>
            <a:chExt cx="596901" cy="310851"/>
          </a:xfrm>
        </p:grpSpPr>
        <p:sp>
          <p:nvSpPr>
            <p:cNvPr id="170" name="SMARTInkShape-501">
              <a:extLst>
                <a:ext uri="{FF2B5EF4-FFF2-40B4-BE49-F238E27FC236}">
                  <a16:creationId xmlns:a16="http://schemas.microsoft.com/office/drawing/2014/main" id="{C61B52B4-1ABE-B9B6-A324-6FF29F97C39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652159" y="2584745"/>
              <a:ext cx="107292" cy="94656"/>
            </a:xfrm>
            <a:custGeom>
              <a:avLst/>
              <a:gdLst/>
              <a:ahLst/>
              <a:cxnLst/>
              <a:rect l="0" t="0" r="0" b="0"/>
              <a:pathLst>
                <a:path w="107292" h="94656">
                  <a:moveTo>
                    <a:pt x="12041" y="31455"/>
                  </a:moveTo>
                  <a:lnTo>
                    <a:pt x="12041" y="31455"/>
                  </a:lnTo>
                  <a:lnTo>
                    <a:pt x="12041" y="24713"/>
                  </a:lnTo>
                  <a:lnTo>
                    <a:pt x="13923" y="19522"/>
                  </a:lnTo>
                  <a:lnTo>
                    <a:pt x="23597" y="7354"/>
                  </a:lnTo>
                  <a:lnTo>
                    <a:pt x="24402" y="3069"/>
                  </a:lnTo>
                  <a:lnTo>
                    <a:pt x="25220" y="1947"/>
                  </a:lnTo>
                  <a:lnTo>
                    <a:pt x="26473" y="1200"/>
                  </a:lnTo>
                  <a:lnTo>
                    <a:pt x="31604" y="148"/>
                  </a:lnTo>
                  <a:lnTo>
                    <a:pt x="33550" y="0"/>
                  </a:lnTo>
                  <a:lnTo>
                    <a:pt x="37593" y="1718"/>
                  </a:lnTo>
                  <a:lnTo>
                    <a:pt x="39659" y="3164"/>
                  </a:lnTo>
                  <a:lnTo>
                    <a:pt x="41954" y="6651"/>
                  </a:lnTo>
                  <a:lnTo>
                    <a:pt x="42567" y="8569"/>
                  </a:lnTo>
                  <a:lnTo>
                    <a:pt x="36686" y="21382"/>
                  </a:lnTo>
                  <a:lnTo>
                    <a:pt x="19895" y="48969"/>
                  </a:lnTo>
                  <a:lnTo>
                    <a:pt x="2679" y="77651"/>
                  </a:lnTo>
                  <a:lnTo>
                    <a:pt x="0" y="91537"/>
                  </a:lnTo>
                  <a:lnTo>
                    <a:pt x="487" y="92676"/>
                  </a:lnTo>
                  <a:lnTo>
                    <a:pt x="1515" y="93436"/>
                  </a:lnTo>
                  <a:lnTo>
                    <a:pt x="5246" y="94280"/>
                  </a:lnTo>
                  <a:lnTo>
                    <a:pt x="11608" y="94655"/>
                  </a:lnTo>
                  <a:lnTo>
                    <a:pt x="38843" y="89461"/>
                  </a:lnTo>
                  <a:lnTo>
                    <a:pt x="69385" y="82381"/>
                  </a:lnTo>
                  <a:lnTo>
                    <a:pt x="71437" y="82339"/>
                  </a:lnTo>
                  <a:lnTo>
                    <a:pt x="81067" y="78909"/>
                  </a:lnTo>
                  <a:lnTo>
                    <a:pt x="94203" y="71274"/>
                  </a:lnTo>
                  <a:lnTo>
                    <a:pt x="107291" y="69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02">
              <a:extLst>
                <a:ext uri="{FF2B5EF4-FFF2-40B4-BE49-F238E27FC236}">
                  <a16:creationId xmlns:a16="http://schemas.microsoft.com/office/drawing/2014/main" id="{359A20E8-7744-020E-E03B-686287B677E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600700" y="2521211"/>
              <a:ext cx="48110" cy="126740"/>
            </a:xfrm>
            <a:custGeom>
              <a:avLst/>
              <a:gdLst/>
              <a:ahLst/>
              <a:cxnLst/>
              <a:rect l="0" t="0" r="0" b="0"/>
              <a:pathLst>
                <a:path w="48110" h="126740">
                  <a:moveTo>
                    <a:pt x="44450" y="6089"/>
                  </a:moveTo>
                  <a:lnTo>
                    <a:pt x="44450" y="6089"/>
                  </a:lnTo>
                  <a:lnTo>
                    <a:pt x="47821" y="2718"/>
                  </a:lnTo>
                  <a:lnTo>
                    <a:pt x="48109" y="1725"/>
                  </a:lnTo>
                  <a:lnTo>
                    <a:pt x="47595" y="1063"/>
                  </a:lnTo>
                  <a:lnTo>
                    <a:pt x="45071" y="0"/>
                  </a:lnTo>
                  <a:lnTo>
                    <a:pt x="37892" y="3188"/>
                  </a:lnTo>
                  <a:lnTo>
                    <a:pt x="32598" y="10444"/>
                  </a:lnTo>
                  <a:lnTo>
                    <a:pt x="23451" y="35720"/>
                  </a:lnTo>
                  <a:lnTo>
                    <a:pt x="11190" y="66479"/>
                  </a:lnTo>
                  <a:lnTo>
                    <a:pt x="3616" y="95555"/>
                  </a:lnTo>
                  <a:lnTo>
                    <a:pt x="0" y="126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03">
              <a:extLst>
                <a:ext uri="{FF2B5EF4-FFF2-40B4-BE49-F238E27FC236}">
                  <a16:creationId xmlns:a16="http://schemas.microsoft.com/office/drawing/2014/main" id="{74DD2AC1-0560-6A96-ED3E-EF55F191398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482917" y="2495550"/>
              <a:ext cx="92384" cy="116480"/>
            </a:xfrm>
            <a:custGeom>
              <a:avLst/>
              <a:gdLst/>
              <a:ahLst/>
              <a:cxnLst/>
              <a:rect l="0" t="0" r="0" b="0"/>
              <a:pathLst>
                <a:path w="92384" h="116480">
                  <a:moveTo>
                    <a:pt x="92383" y="0"/>
                  </a:moveTo>
                  <a:lnTo>
                    <a:pt x="92383" y="0"/>
                  </a:lnTo>
                  <a:lnTo>
                    <a:pt x="62611" y="29772"/>
                  </a:lnTo>
                  <a:lnTo>
                    <a:pt x="40127" y="59163"/>
                  </a:lnTo>
                  <a:lnTo>
                    <a:pt x="18606" y="89509"/>
                  </a:lnTo>
                  <a:lnTo>
                    <a:pt x="9929" y="107751"/>
                  </a:lnTo>
                  <a:lnTo>
                    <a:pt x="4374" y="107933"/>
                  </a:lnTo>
                  <a:lnTo>
                    <a:pt x="376" y="101203"/>
                  </a:lnTo>
                  <a:lnTo>
                    <a:pt x="0" y="98513"/>
                  </a:lnTo>
                  <a:lnTo>
                    <a:pt x="5286" y="70575"/>
                  </a:lnTo>
                  <a:lnTo>
                    <a:pt x="10361" y="41446"/>
                  </a:lnTo>
                  <a:lnTo>
                    <a:pt x="11596" y="40330"/>
                  </a:lnTo>
                  <a:lnTo>
                    <a:pt x="13125" y="39587"/>
                  </a:lnTo>
                  <a:lnTo>
                    <a:pt x="15556" y="40502"/>
                  </a:lnTo>
                  <a:lnTo>
                    <a:pt x="22019" y="45283"/>
                  </a:lnTo>
                  <a:lnTo>
                    <a:pt x="40490" y="71363"/>
                  </a:lnTo>
                  <a:lnTo>
                    <a:pt x="58886" y="103063"/>
                  </a:lnTo>
                  <a:lnTo>
                    <a:pt x="68755" y="115451"/>
                  </a:lnTo>
                  <a:lnTo>
                    <a:pt x="71691" y="116479"/>
                  </a:lnTo>
                  <a:lnTo>
                    <a:pt x="86033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04">
              <a:extLst>
                <a:ext uri="{FF2B5EF4-FFF2-40B4-BE49-F238E27FC236}">
                  <a16:creationId xmlns:a16="http://schemas.microsoft.com/office/drawing/2014/main" id="{31C6F810-72F0-FA97-4D73-F128165BBA4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314950" y="24193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19774" y="883"/>
                  </a:lnTo>
                  <a:lnTo>
                    <a:pt x="50408" y="116"/>
                  </a:lnTo>
                  <a:lnTo>
                    <a:pt x="79493" y="23"/>
                  </a:lnTo>
                  <a:lnTo>
                    <a:pt x="107347" y="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05">
              <a:extLst>
                <a:ext uri="{FF2B5EF4-FFF2-40B4-BE49-F238E27FC236}">
                  <a16:creationId xmlns:a16="http://schemas.microsoft.com/office/drawing/2014/main" id="{0DF31427-8100-6D66-6666-35B59233EF3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341480" y="2368550"/>
              <a:ext cx="119521" cy="139461"/>
            </a:xfrm>
            <a:custGeom>
              <a:avLst/>
              <a:gdLst/>
              <a:ahLst/>
              <a:cxnLst/>
              <a:rect l="0" t="0" r="0" b="0"/>
              <a:pathLst>
                <a:path w="119521" h="139461">
                  <a:moveTo>
                    <a:pt x="5220" y="0"/>
                  </a:moveTo>
                  <a:lnTo>
                    <a:pt x="5220" y="0"/>
                  </a:lnTo>
                  <a:lnTo>
                    <a:pt x="35046" y="0"/>
                  </a:lnTo>
                  <a:lnTo>
                    <a:pt x="62953" y="0"/>
                  </a:lnTo>
                  <a:lnTo>
                    <a:pt x="75329" y="0"/>
                  </a:lnTo>
                  <a:lnTo>
                    <a:pt x="80181" y="1411"/>
                  </a:lnTo>
                  <a:lnTo>
                    <a:pt x="87454" y="6742"/>
                  </a:lnTo>
                  <a:lnTo>
                    <a:pt x="91157" y="13815"/>
                  </a:lnTo>
                  <a:lnTo>
                    <a:pt x="92145" y="17677"/>
                  </a:lnTo>
                  <a:lnTo>
                    <a:pt x="89480" y="27612"/>
                  </a:lnTo>
                  <a:lnTo>
                    <a:pt x="79641" y="44495"/>
                  </a:lnTo>
                  <a:lnTo>
                    <a:pt x="57333" y="72799"/>
                  </a:lnTo>
                  <a:lnTo>
                    <a:pt x="29956" y="98617"/>
                  </a:lnTo>
                  <a:lnTo>
                    <a:pt x="11570" y="115540"/>
                  </a:lnTo>
                  <a:lnTo>
                    <a:pt x="0" y="131979"/>
                  </a:lnTo>
                  <a:lnTo>
                    <a:pt x="1033" y="133141"/>
                  </a:lnTo>
                  <a:lnTo>
                    <a:pt x="5947" y="136315"/>
                  </a:lnTo>
                  <a:lnTo>
                    <a:pt x="16647" y="138697"/>
                  </a:lnTo>
                  <a:lnTo>
                    <a:pt x="34314" y="138796"/>
                  </a:lnTo>
                  <a:lnTo>
                    <a:pt x="61488" y="134207"/>
                  </a:lnTo>
                  <a:lnTo>
                    <a:pt x="88490" y="138488"/>
                  </a:lnTo>
                  <a:lnTo>
                    <a:pt x="109941" y="139460"/>
                  </a:lnTo>
                  <a:lnTo>
                    <a:pt x="113134" y="138835"/>
                  </a:lnTo>
                  <a:lnTo>
                    <a:pt x="11952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06">
              <a:extLst>
                <a:ext uri="{FF2B5EF4-FFF2-40B4-BE49-F238E27FC236}">
                  <a16:creationId xmlns:a16="http://schemas.microsoft.com/office/drawing/2014/main" id="{9BB63E78-53BD-6E68-1815-A709A181DE9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162550" y="24638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  <a:lnTo>
                    <a:pt x="27135" y="0"/>
                  </a:lnTo>
                  <a:lnTo>
                    <a:pt x="54802" y="0"/>
                  </a:lnTo>
                  <a:lnTo>
                    <a:pt x="85714" y="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126">
            <a:extLst>
              <a:ext uri="{FF2B5EF4-FFF2-40B4-BE49-F238E27FC236}">
                <a16:creationId xmlns:a16="http://schemas.microsoft.com/office/drawing/2014/main" id="{6F089AFE-CF49-4DB9-D96F-3998D508F144}"/>
              </a:ext>
            </a:extLst>
          </p:cNvPr>
          <p:cNvGrpSpPr/>
          <p:nvPr/>
        </p:nvGrpSpPr>
        <p:grpSpPr>
          <a:xfrm>
            <a:off x="6356350" y="2273562"/>
            <a:ext cx="463551" cy="304539"/>
            <a:chOff x="6356350" y="2273562"/>
            <a:chExt cx="463551" cy="304539"/>
          </a:xfrm>
        </p:grpSpPr>
        <p:sp>
          <p:nvSpPr>
            <p:cNvPr id="177" name="SMARTInkShape-507">
              <a:extLst>
                <a:ext uri="{FF2B5EF4-FFF2-40B4-BE49-F238E27FC236}">
                  <a16:creationId xmlns:a16="http://schemas.microsoft.com/office/drawing/2014/main" id="{9AA68C4F-EC04-1439-203A-7AED55A582F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731000" y="2489230"/>
              <a:ext cx="88901" cy="82521"/>
            </a:xfrm>
            <a:custGeom>
              <a:avLst/>
              <a:gdLst/>
              <a:ahLst/>
              <a:cxnLst/>
              <a:rect l="0" t="0" r="0" b="0"/>
              <a:pathLst>
                <a:path w="88901" h="82521">
                  <a:moveTo>
                    <a:pt x="0" y="25370"/>
                  </a:moveTo>
                  <a:lnTo>
                    <a:pt x="0" y="25370"/>
                  </a:lnTo>
                  <a:lnTo>
                    <a:pt x="0" y="16532"/>
                  </a:lnTo>
                  <a:lnTo>
                    <a:pt x="705" y="15244"/>
                  </a:lnTo>
                  <a:lnTo>
                    <a:pt x="1882" y="14386"/>
                  </a:lnTo>
                  <a:lnTo>
                    <a:pt x="15195" y="7827"/>
                  </a:lnTo>
                  <a:lnTo>
                    <a:pt x="22768" y="2612"/>
                  </a:lnTo>
                  <a:lnTo>
                    <a:pt x="29481" y="753"/>
                  </a:lnTo>
                  <a:lnTo>
                    <a:pt x="46561" y="0"/>
                  </a:lnTo>
                  <a:lnTo>
                    <a:pt x="47974" y="1402"/>
                  </a:lnTo>
                  <a:lnTo>
                    <a:pt x="49544" y="6721"/>
                  </a:lnTo>
                  <a:lnTo>
                    <a:pt x="48360" y="13789"/>
                  </a:lnTo>
                  <a:lnTo>
                    <a:pt x="43554" y="29620"/>
                  </a:lnTo>
                  <a:lnTo>
                    <a:pt x="20575" y="61278"/>
                  </a:lnTo>
                  <a:lnTo>
                    <a:pt x="10486" y="71131"/>
                  </a:lnTo>
                  <a:lnTo>
                    <a:pt x="450" y="75973"/>
                  </a:lnTo>
                  <a:lnTo>
                    <a:pt x="29256" y="76167"/>
                  </a:lnTo>
                  <a:lnTo>
                    <a:pt x="59661" y="76169"/>
                  </a:lnTo>
                  <a:lnTo>
                    <a:pt x="84513" y="76170"/>
                  </a:lnTo>
                  <a:lnTo>
                    <a:pt x="85975" y="76876"/>
                  </a:lnTo>
                  <a:lnTo>
                    <a:pt x="86950" y="78051"/>
                  </a:lnTo>
                  <a:lnTo>
                    <a:pt x="88900" y="82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08">
              <a:extLst>
                <a:ext uri="{FF2B5EF4-FFF2-40B4-BE49-F238E27FC236}">
                  <a16:creationId xmlns:a16="http://schemas.microsoft.com/office/drawing/2014/main" id="{6E051970-7E24-B28B-5003-025ABA7C634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673850" y="2432050"/>
              <a:ext cx="44451" cy="146051"/>
            </a:xfrm>
            <a:custGeom>
              <a:avLst/>
              <a:gdLst/>
              <a:ahLst/>
              <a:cxnLst/>
              <a:rect l="0" t="0" r="0" b="0"/>
              <a:pathLst>
                <a:path w="44451" h="146051">
                  <a:moveTo>
                    <a:pt x="44450" y="0"/>
                  </a:moveTo>
                  <a:lnTo>
                    <a:pt x="44450" y="0"/>
                  </a:lnTo>
                  <a:lnTo>
                    <a:pt x="35613" y="26515"/>
                  </a:lnTo>
                  <a:lnTo>
                    <a:pt x="23079" y="51726"/>
                  </a:lnTo>
                  <a:lnTo>
                    <a:pt x="14960" y="79388"/>
                  </a:lnTo>
                  <a:lnTo>
                    <a:pt x="7927" y="108370"/>
                  </a:lnTo>
                  <a:lnTo>
                    <a:pt x="789" y="139606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09">
              <a:extLst>
                <a:ext uri="{FF2B5EF4-FFF2-40B4-BE49-F238E27FC236}">
                  <a16:creationId xmlns:a16="http://schemas.microsoft.com/office/drawing/2014/main" id="{3A5F2552-6664-8918-B7E7-98892A3D98E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547134" y="2425707"/>
              <a:ext cx="94085" cy="113300"/>
            </a:xfrm>
            <a:custGeom>
              <a:avLst/>
              <a:gdLst/>
              <a:ahLst/>
              <a:cxnLst/>
              <a:rect l="0" t="0" r="0" b="0"/>
              <a:pathLst>
                <a:path w="94085" h="113300">
                  <a:moveTo>
                    <a:pt x="88616" y="6343"/>
                  </a:moveTo>
                  <a:lnTo>
                    <a:pt x="88616" y="6343"/>
                  </a:lnTo>
                  <a:lnTo>
                    <a:pt x="88616" y="2972"/>
                  </a:lnTo>
                  <a:lnTo>
                    <a:pt x="89321" y="1979"/>
                  </a:lnTo>
                  <a:lnTo>
                    <a:pt x="90498" y="1317"/>
                  </a:lnTo>
                  <a:lnTo>
                    <a:pt x="94084" y="255"/>
                  </a:lnTo>
                  <a:lnTo>
                    <a:pt x="88855" y="0"/>
                  </a:lnTo>
                  <a:lnTo>
                    <a:pt x="88687" y="3366"/>
                  </a:lnTo>
                  <a:lnTo>
                    <a:pt x="87958" y="4358"/>
                  </a:lnTo>
                  <a:lnTo>
                    <a:pt x="79784" y="9453"/>
                  </a:lnTo>
                  <a:lnTo>
                    <a:pt x="60947" y="37824"/>
                  </a:lnTo>
                  <a:lnTo>
                    <a:pt x="39255" y="68813"/>
                  </a:lnTo>
                  <a:lnTo>
                    <a:pt x="27124" y="88245"/>
                  </a:lnTo>
                  <a:lnTo>
                    <a:pt x="25303" y="92838"/>
                  </a:lnTo>
                  <a:lnTo>
                    <a:pt x="21016" y="99391"/>
                  </a:lnTo>
                  <a:lnTo>
                    <a:pt x="19765" y="103672"/>
                  </a:lnTo>
                  <a:lnTo>
                    <a:pt x="18726" y="105096"/>
                  </a:lnTo>
                  <a:lnTo>
                    <a:pt x="17329" y="106045"/>
                  </a:lnTo>
                  <a:lnTo>
                    <a:pt x="15691" y="106678"/>
                  </a:lnTo>
                  <a:lnTo>
                    <a:pt x="14600" y="107805"/>
                  </a:lnTo>
                  <a:lnTo>
                    <a:pt x="12704" y="113299"/>
                  </a:lnTo>
                  <a:lnTo>
                    <a:pt x="10662" y="111970"/>
                  </a:lnTo>
                  <a:lnTo>
                    <a:pt x="9130" y="110627"/>
                  </a:lnTo>
                  <a:lnTo>
                    <a:pt x="7428" y="107255"/>
                  </a:lnTo>
                  <a:lnTo>
                    <a:pt x="358" y="76493"/>
                  </a:lnTo>
                  <a:lnTo>
                    <a:pt x="0" y="69741"/>
                  </a:lnTo>
                  <a:lnTo>
                    <a:pt x="3606" y="62507"/>
                  </a:lnTo>
                  <a:lnTo>
                    <a:pt x="9805" y="52383"/>
                  </a:lnTo>
                  <a:lnTo>
                    <a:pt x="10676" y="49736"/>
                  </a:lnTo>
                  <a:lnTo>
                    <a:pt x="11962" y="47972"/>
                  </a:lnTo>
                  <a:lnTo>
                    <a:pt x="15272" y="46011"/>
                  </a:lnTo>
                  <a:lnTo>
                    <a:pt x="17142" y="46194"/>
                  </a:lnTo>
                  <a:lnTo>
                    <a:pt x="21102" y="48279"/>
                  </a:lnTo>
                  <a:lnTo>
                    <a:pt x="48808" y="72662"/>
                  </a:lnTo>
                  <a:lnTo>
                    <a:pt x="51494" y="73839"/>
                  </a:lnTo>
                  <a:lnTo>
                    <a:pt x="56360" y="78910"/>
                  </a:lnTo>
                  <a:lnTo>
                    <a:pt x="71653" y="97147"/>
                  </a:lnTo>
                  <a:lnTo>
                    <a:pt x="73780" y="97923"/>
                  </a:lnTo>
                  <a:lnTo>
                    <a:pt x="75903" y="97735"/>
                  </a:lnTo>
                  <a:lnTo>
                    <a:pt x="82262" y="95982"/>
                  </a:lnTo>
                  <a:lnTo>
                    <a:pt x="84380" y="95735"/>
                  </a:lnTo>
                  <a:lnTo>
                    <a:pt x="85792" y="94866"/>
                  </a:lnTo>
                  <a:lnTo>
                    <a:pt x="88616" y="88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10">
              <a:extLst>
                <a:ext uri="{FF2B5EF4-FFF2-40B4-BE49-F238E27FC236}">
                  <a16:creationId xmlns:a16="http://schemas.microsoft.com/office/drawing/2014/main" id="{637FA547-BDA1-93CA-36D2-629550D650B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356350" y="23431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8838" y="19050"/>
                  </a:lnTo>
                  <a:lnTo>
                    <a:pt x="33408" y="10212"/>
                  </a:lnTo>
                  <a:lnTo>
                    <a:pt x="61403" y="4123"/>
                  </a:lnTo>
                  <a:lnTo>
                    <a:pt x="89217" y="5178"/>
                  </a:lnTo>
                  <a:lnTo>
                    <a:pt x="119554" y="628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11">
              <a:extLst>
                <a:ext uri="{FF2B5EF4-FFF2-40B4-BE49-F238E27FC236}">
                  <a16:creationId xmlns:a16="http://schemas.microsoft.com/office/drawing/2014/main" id="{B85D84B0-1A6A-AA47-DF1A-5348F1FDAD0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378096" y="2273562"/>
              <a:ext cx="130655" cy="152059"/>
            </a:xfrm>
            <a:custGeom>
              <a:avLst/>
              <a:gdLst/>
              <a:ahLst/>
              <a:cxnLst/>
              <a:rect l="0" t="0" r="0" b="0"/>
              <a:pathLst>
                <a:path w="130655" h="152059">
                  <a:moveTo>
                    <a:pt x="22704" y="6088"/>
                  </a:moveTo>
                  <a:lnTo>
                    <a:pt x="22704" y="6088"/>
                  </a:lnTo>
                  <a:lnTo>
                    <a:pt x="19045" y="6088"/>
                  </a:lnTo>
                  <a:lnTo>
                    <a:pt x="20607" y="6088"/>
                  </a:lnTo>
                  <a:lnTo>
                    <a:pt x="18631" y="6088"/>
                  </a:lnTo>
                  <a:lnTo>
                    <a:pt x="44740" y="5382"/>
                  </a:lnTo>
                  <a:lnTo>
                    <a:pt x="66647" y="130"/>
                  </a:lnTo>
                  <a:lnTo>
                    <a:pt x="68933" y="0"/>
                  </a:lnTo>
                  <a:lnTo>
                    <a:pt x="70456" y="618"/>
                  </a:lnTo>
                  <a:lnTo>
                    <a:pt x="71473" y="1736"/>
                  </a:lnTo>
                  <a:lnTo>
                    <a:pt x="72150" y="3187"/>
                  </a:lnTo>
                  <a:lnTo>
                    <a:pt x="73307" y="4154"/>
                  </a:lnTo>
                  <a:lnTo>
                    <a:pt x="78853" y="5833"/>
                  </a:lnTo>
                  <a:lnTo>
                    <a:pt x="88604" y="6066"/>
                  </a:lnTo>
                  <a:lnTo>
                    <a:pt x="89920" y="6779"/>
                  </a:lnTo>
                  <a:lnTo>
                    <a:pt x="90798" y="7960"/>
                  </a:lnTo>
                  <a:lnTo>
                    <a:pt x="91384" y="9453"/>
                  </a:lnTo>
                  <a:lnTo>
                    <a:pt x="92480" y="10448"/>
                  </a:lnTo>
                  <a:lnTo>
                    <a:pt x="97918" y="12176"/>
                  </a:lnTo>
                  <a:lnTo>
                    <a:pt x="98467" y="14203"/>
                  </a:lnTo>
                  <a:lnTo>
                    <a:pt x="98897" y="33635"/>
                  </a:lnTo>
                  <a:lnTo>
                    <a:pt x="90064" y="60613"/>
                  </a:lnTo>
                  <a:lnTo>
                    <a:pt x="83977" y="73671"/>
                  </a:lnTo>
                  <a:lnTo>
                    <a:pt x="57437" y="95089"/>
                  </a:lnTo>
                  <a:lnTo>
                    <a:pt x="28091" y="117258"/>
                  </a:lnTo>
                  <a:lnTo>
                    <a:pt x="10125" y="132975"/>
                  </a:lnTo>
                  <a:lnTo>
                    <a:pt x="10040" y="136425"/>
                  </a:lnTo>
                  <a:lnTo>
                    <a:pt x="9323" y="137430"/>
                  </a:lnTo>
                  <a:lnTo>
                    <a:pt x="8139" y="138099"/>
                  </a:lnTo>
                  <a:lnTo>
                    <a:pt x="6644" y="138546"/>
                  </a:lnTo>
                  <a:lnTo>
                    <a:pt x="5647" y="139548"/>
                  </a:lnTo>
                  <a:lnTo>
                    <a:pt x="3732" y="145503"/>
                  </a:lnTo>
                  <a:lnTo>
                    <a:pt x="3677" y="149075"/>
                  </a:lnTo>
                  <a:lnTo>
                    <a:pt x="2964" y="150096"/>
                  </a:lnTo>
                  <a:lnTo>
                    <a:pt x="1783" y="150777"/>
                  </a:lnTo>
                  <a:lnTo>
                    <a:pt x="290" y="151230"/>
                  </a:lnTo>
                  <a:lnTo>
                    <a:pt x="0" y="151533"/>
                  </a:lnTo>
                  <a:lnTo>
                    <a:pt x="513" y="151735"/>
                  </a:lnTo>
                  <a:lnTo>
                    <a:pt x="9775" y="152058"/>
                  </a:lnTo>
                  <a:lnTo>
                    <a:pt x="38921" y="146663"/>
                  </a:lnTo>
                  <a:lnTo>
                    <a:pt x="62908" y="145255"/>
                  </a:lnTo>
                  <a:lnTo>
                    <a:pt x="85260" y="142181"/>
                  </a:lnTo>
                  <a:lnTo>
                    <a:pt x="86985" y="142678"/>
                  </a:lnTo>
                  <a:lnTo>
                    <a:pt x="86725" y="143714"/>
                  </a:lnTo>
                  <a:lnTo>
                    <a:pt x="111490" y="140139"/>
                  </a:lnTo>
                  <a:lnTo>
                    <a:pt x="130654" y="133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" name="SMARTInkShape-512">
            <a:extLst>
              <a:ext uri="{FF2B5EF4-FFF2-40B4-BE49-F238E27FC236}">
                <a16:creationId xmlns:a16="http://schemas.microsoft.com/office/drawing/2014/main" id="{951BDD72-A75A-4405-C9C6-2F06CE6C01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62559" y="1225550"/>
            <a:ext cx="133292" cy="157248"/>
          </a:xfrm>
          <a:custGeom>
            <a:avLst/>
            <a:gdLst/>
            <a:ahLst/>
            <a:cxnLst/>
            <a:rect l="0" t="0" r="0" b="0"/>
            <a:pathLst>
              <a:path w="133292" h="157248">
                <a:moveTo>
                  <a:pt x="107891" y="0"/>
                </a:moveTo>
                <a:lnTo>
                  <a:pt x="107891" y="0"/>
                </a:lnTo>
                <a:lnTo>
                  <a:pt x="120251" y="0"/>
                </a:lnTo>
                <a:lnTo>
                  <a:pt x="117120" y="0"/>
                </a:lnTo>
                <a:lnTo>
                  <a:pt x="116159" y="1411"/>
                </a:lnTo>
                <a:lnTo>
                  <a:pt x="113398" y="10139"/>
                </a:lnTo>
                <a:lnTo>
                  <a:pt x="96993" y="35425"/>
                </a:lnTo>
                <a:lnTo>
                  <a:pt x="77937" y="65987"/>
                </a:lnTo>
                <a:lnTo>
                  <a:pt x="58297" y="92980"/>
                </a:lnTo>
                <a:lnTo>
                  <a:pt x="32895" y="124332"/>
                </a:lnTo>
                <a:lnTo>
                  <a:pt x="18367" y="140035"/>
                </a:lnTo>
                <a:lnTo>
                  <a:pt x="15047" y="139924"/>
                </a:lnTo>
                <a:lnTo>
                  <a:pt x="7595" y="134155"/>
                </a:lnTo>
                <a:lnTo>
                  <a:pt x="3344" y="122654"/>
                </a:lnTo>
                <a:lnTo>
                  <a:pt x="613" y="92275"/>
                </a:lnTo>
                <a:lnTo>
                  <a:pt x="30" y="61357"/>
                </a:lnTo>
                <a:lnTo>
                  <a:pt x="0" y="57838"/>
                </a:lnTo>
                <a:lnTo>
                  <a:pt x="3730" y="50165"/>
                </a:lnTo>
                <a:lnTo>
                  <a:pt x="17243" y="30961"/>
                </a:lnTo>
                <a:lnTo>
                  <a:pt x="24329" y="27872"/>
                </a:lnTo>
                <a:lnTo>
                  <a:pt x="36252" y="26132"/>
                </a:lnTo>
                <a:lnTo>
                  <a:pt x="44536" y="29488"/>
                </a:lnTo>
                <a:lnTo>
                  <a:pt x="53628" y="37095"/>
                </a:lnTo>
                <a:lnTo>
                  <a:pt x="76129" y="66207"/>
                </a:lnTo>
                <a:lnTo>
                  <a:pt x="91374" y="94504"/>
                </a:lnTo>
                <a:lnTo>
                  <a:pt x="107973" y="125389"/>
                </a:lnTo>
                <a:lnTo>
                  <a:pt x="124510" y="151144"/>
                </a:lnTo>
                <a:lnTo>
                  <a:pt x="126460" y="157247"/>
                </a:lnTo>
                <a:lnTo>
                  <a:pt x="127327" y="157043"/>
                </a:lnTo>
                <a:lnTo>
                  <a:pt x="133291" y="1524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SMARTInkShape-Group128">
            <a:extLst>
              <a:ext uri="{FF2B5EF4-FFF2-40B4-BE49-F238E27FC236}">
                <a16:creationId xmlns:a16="http://schemas.microsoft.com/office/drawing/2014/main" id="{686D2440-EA23-E335-A8DD-499454D859AC}"/>
              </a:ext>
            </a:extLst>
          </p:cNvPr>
          <p:cNvGrpSpPr/>
          <p:nvPr/>
        </p:nvGrpSpPr>
        <p:grpSpPr>
          <a:xfrm>
            <a:off x="4940300" y="1168739"/>
            <a:ext cx="381001" cy="880418"/>
            <a:chOff x="4940300" y="1168739"/>
            <a:chExt cx="381001" cy="880418"/>
          </a:xfrm>
        </p:grpSpPr>
        <p:sp>
          <p:nvSpPr>
            <p:cNvPr id="184" name="SMARTInkShape-513">
              <a:extLst>
                <a:ext uri="{FF2B5EF4-FFF2-40B4-BE49-F238E27FC236}">
                  <a16:creationId xmlns:a16="http://schemas.microsoft.com/office/drawing/2014/main" id="{806A8AEA-E962-656B-72CA-C9A4F757C7F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036894" y="1233054"/>
              <a:ext cx="132007" cy="137161"/>
            </a:xfrm>
            <a:custGeom>
              <a:avLst/>
              <a:gdLst/>
              <a:ahLst/>
              <a:cxnLst/>
              <a:rect l="0" t="0" r="0" b="0"/>
              <a:pathLst>
                <a:path w="132007" h="137161">
                  <a:moveTo>
                    <a:pt x="11356" y="55996"/>
                  </a:moveTo>
                  <a:lnTo>
                    <a:pt x="11356" y="55996"/>
                  </a:lnTo>
                  <a:lnTo>
                    <a:pt x="7985" y="52625"/>
                  </a:lnTo>
                  <a:lnTo>
                    <a:pt x="7697" y="50927"/>
                  </a:lnTo>
                  <a:lnTo>
                    <a:pt x="8212" y="49089"/>
                  </a:lnTo>
                  <a:lnTo>
                    <a:pt x="9259" y="47158"/>
                  </a:lnTo>
                  <a:lnTo>
                    <a:pt x="15038" y="20861"/>
                  </a:lnTo>
                  <a:lnTo>
                    <a:pt x="20754" y="12158"/>
                  </a:lnTo>
                  <a:lnTo>
                    <a:pt x="28643" y="6553"/>
                  </a:lnTo>
                  <a:lnTo>
                    <a:pt x="41713" y="577"/>
                  </a:lnTo>
                  <a:lnTo>
                    <a:pt x="44294" y="0"/>
                  </a:lnTo>
                  <a:lnTo>
                    <a:pt x="46721" y="321"/>
                  </a:lnTo>
                  <a:lnTo>
                    <a:pt x="51298" y="2559"/>
                  </a:lnTo>
                  <a:lnTo>
                    <a:pt x="52800" y="4849"/>
                  </a:lnTo>
                  <a:lnTo>
                    <a:pt x="54470" y="11156"/>
                  </a:lnTo>
                  <a:lnTo>
                    <a:pt x="54837" y="36137"/>
                  </a:lnTo>
                  <a:lnTo>
                    <a:pt x="52318" y="49286"/>
                  </a:lnTo>
                  <a:lnTo>
                    <a:pt x="36224" y="77928"/>
                  </a:lnTo>
                  <a:lnTo>
                    <a:pt x="15784" y="107087"/>
                  </a:lnTo>
                  <a:lnTo>
                    <a:pt x="673" y="131532"/>
                  </a:lnTo>
                  <a:lnTo>
                    <a:pt x="0" y="133870"/>
                  </a:lnTo>
                  <a:lnTo>
                    <a:pt x="964" y="135429"/>
                  </a:lnTo>
                  <a:lnTo>
                    <a:pt x="3017" y="136468"/>
                  </a:lnTo>
                  <a:lnTo>
                    <a:pt x="5797" y="137160"/>
                  </a:lnTo>
                  <a:lnTo>
                    <a:pt x="12649" y="136049"/>
                  </a:lnTo>
                  <a:lnTo>
                    <a:pt x="38657" y="129586"/>
                  </a:lnTo>
                  <a:lnTo>
                    <a:pt x="69244" y="126339"/>
                  </a:lnTo>
                  <a:lnTo>
                    <a:pt x="98236" y="121547"/>
                  </a:lnTo>
                  <a:lnTo>
                    <a:pt x="132006" y="1067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14">
              <a:extLst>
                <a:ext uri="{FF2B5EF4-FFF2-40B4-BE49-F238E27FC236}">
                  <a16:creationId xmlns:a16="http://schemas.microsoft.com/office/drawing/2014/main" id="{E71CD11E-0235-1D94-0FD4-32FF290C66B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940300" y="1168739"/>
              <a:ext cx="53833" cy="253662"/>
            </a:xfrm>
            <a:custGeom>
              <a:avLst/>
              <a:gdLst/>
              <a:ahLst/>
              <a:cxnLst/>
              <a:rect l="0" t="0" r="0" b="0"/>
              <a:pathLst>
                <a:path w="53833" h="253662">
                  <a:moveTo>
                    <a:pt x="38100" y="12361"/>
                  </a:moveTo>
                  <a:lnTo>
                    <a:pt x="38100" y="12361"/>
                  </a:lnTo>
                  <a:lnTo>
                    <a:pt x="49656" y="805"/>
                  </a:lnTo>
                  <a:lnTo>
                    <a:pt x="52172" y="170"/>
                  </a:lnTo>
                  <a:lnTo>
                    <a:pt x="53832" y="0"/>
                  </a:lnTo>
                  <a:lnTo>
                    <a:pt x="53527" y="2004"/>
                  </a:lnTo>
                  <a:lnTo>
                    <a:pt x="42554" y="32948"/>
                  </a:lnTo>
                  <a:lnTo>
                    <a:pt x="34615" y="62916"/>
                  </a:lnTo>
                  <a:lnTo>
                    <a:pt x="31188" y="86293"/>
                  </a:lnTo>
                  <a:lnTo>
                    <a:pt x="19984" y="115395"/>
                  </a:lnTo>
                  <a:lnTo>
                    <a:pt x="14140" y="144740"/>
                  </a:lnTo>
                  <a:lnTo>
                    <a:pt x="9756" y="167844"/>
                  </a:lnTo>
                  <a:lnTo>
                    <a:pt x="3989" y="195935"/>
                  </a:lnTo>
                  <a:lnTo>
                    <a:pt x="1181" y="226601"/>
                  </a:lnTo>
                  <a:lnTo>
                    <a:pt x="0" y="253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15">
              <a:extLst>
                <a:ext uri="{FF2B5EF4-FFF2-40B4-BE49-F238E27FC236}">
                  <a16:creationId xmlns:a16="http://schemas.microsoft.com/office/drawing/2014/main" id="{65614484-A2C4-4D25-A8C7-867FD1F56D0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094016" y="1518353"/>
              <a:ext cx="157435" cy="137348"/>
            </a:xfrm>
            <a:custGeom>
              <a:avLst/>
              <a:gdLst/>
              <a:ahLst/>
              <a:cxnLst/>
              <a:rect l="0" t="0" r="0" b="0"/>
              <a:pathLst>
                <a:path w="157435" h="137348">
                  <a:moveTo>
                    <a:pt x="55834" y="43747"/>
                  </a:moveTo>
                  <a:lnTo>
                    <a:pt x="55834" y="43747"/>
                  </a:lnTo>
                  <a:lnTo>
                    <a:pt x="59205" y="37005"/>
                  </a:lnTo>
                  <a:lnTo>
                    <a:pt x="60905" y="35019"/>
                  </a:lnTo>
                  <a:lnTo>
                    <a:pt x="67390" y="31570"/>
                  </a:lnTo>
                  <a:lnTo>
                    <a:pt x="67065" y="30690"/>
                  </a:lnTo>
                  <a:lnTo>
                    <a:pt x="62967" y="25626"/>
                  </a:lnTo>
                  <a:lnTo>
                    <a:pt x="55674" y="31714"/>
                  </a:lnTo>
                  <a:lnTo>
                    <a:pt x="34978" y="59761"/>
                  </a:lnTo>
                  <a:lnTo>
                    <a:pt x="28927" y="69914"/>
                  </a:lnTo>
                  <a:lnTo>
                    <a:pt x="15076" y="100909"/>
                  </a:lnTo>
                  <a:lnTo>
                    <a:pt x="659" y="130642"/>
                  </a:lnTo>
                  <a:lnTo>
                    <a:pt x="0" y="133427"/>
                  </a:lnTo>
                  <a:lnTo>
                    <a:pt x="267" y="135284"/>
                  </a:lnTo>
                  <a:lnTo>
                    <a:pt x="1150" y="136522"/>
                  </a:lnTo>
                  <a:lnTo>
                    <a:pt x="2445" y="137347"/>
                  </a:lnTo>
                  <a:lnTo>
                    <a:pt x="7646" y="130738"/>
                  </a:lnTo>
                  <a:lnTo>
                    <a:pt x="19112" y="103499"/>
                  </a:lnTo>
                  <a:lnTo>
                    <a:pt x="25983" y="75876"/>
                  </a:lnTo>
                  <a:lnTo>
                    <a:pt x="34624" y="45076"/>
                  </a:lnTo>
                  <a:lnTo>
                    <a:pt x="42999" y="15197"/>
                  </a:lnTo>
                  <a:lnTo>
                    <a:pt x="48491" y="1669"/>
                  </a:lnTo>
                  <a:lnTo>
                    <a:pt x="49527" y="879"/>
                  </a:lnTo>
                  <a:lnTo>
                    <a:pt x="52561" y="0"/>
                  </a:lnTo>
                  <a:lnTo>
                    <a:pt x="54358" y="471"/>
                  </a:lnTo>
                  <a:lnTo>
                    <a:pt x="75478" y="14071"/>
                  </a:lnTo>
                  <a:lnTo>
                    <a:pt x="101181" y="43848"/>
                  </a:lnTo>
                  <a:lnTo>
                    <a:pt x="132152" y="73702"/>
                  </a:lnTo>
                  <a:lnTo>
                    <a:pt x="139142" y="78933"/>
                  </a:lnTo>
                  <a:lnTo>
                    <a:pt x="143783" y="85138"/>
                  </a:lnTo>
                  <a:lnTo>
                    <a:pt x="157434" y="818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16">
              <a:extLst>
                <a:ext uri="{FF2B5EF4-FFF2-40B4-BE49-F238E27FC236}">
                  <a16:creationId xmlns:a16="http://schemas.microsoft.com/office/drawing/2014/main" id="{C1A3C5B9-1E52-E70C-FBDA-DE23EC3A7B3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168900" y="1563889"/>
              <a:ext cx="152401" cy="485268"/>
            </a:xfrm>
            <a:custGeom>
              <a:avLst/>
              <a:gdLst/>
              <a:ahLst/>
              <a:cxnLst/>
              <a:rect l="0" t="0" r="0" b="0"/>
              <a:pathLst>
                <a:path w="152401" h="485268">
                  <a:moveTo>
                    <a:pt x="0" y="80761"/>
                  </a:moveTo>
                  <a:lnTo>
                    <a:pt x="0" y="80761"/>
                  </a:lnTo>
                  <a:lnTo>
                    <a:pt x="5468" y="52150"/>
                  </a:lnTo>
                  <a:lnTo>
                    <a:pt x="6176" y="25668"/>
                  </a:lnTo>
                  <a:lnTo>
                    <a:pt x="6327" y="4248"/>
                  </a:lnTo>
                  <a:lnTo>
                    <a:pt x="7040" y="2236"/>
                  </a:lnTo>
                  <a:lnTo>
                    <a:pt x="8221" y="894"/>
                  </a:lnTo>
                  <a:lnTo>
                    <a:pt x="9714" y="0"/>
                  </a:lnTo>
                  <a:lnTo>
                    <a:pt x="15136" y="6532"/>
                  </a:lnTo>
                  <a:lnTo>
                    <a:pt x="29118" y="36571"/>
                  </a:lnTo>
                  <a:lnTo>
                    <a:pt x="39880" y="65525"/>
                  </a:lnTo>
                  <a:lnTo>
                    <a:pt x="49446" y="94591"/>
                  </a:lnTo>
                  <a:lnTo>
                    <a:pt x="54432" y="115835"/>
                  </a:lnTo>
                  <a:lnTo>
                    <a:pt x="58999" y="139388"/>
                  </a:lnTo>
                  <a:lnTo>
                    <a:pt x="63381" y="163968"/>
                  </a:lnTo>
                  <a:lnTo>
                    <a:pt x="67681" y="189708"/>
                  </a:lnTo>
                  <a:lnTo>
                    <a:pt x="71943" y="217612"/>
                  </a:lnTo>
                  <a:lnTo>
                    <a:pt x="78071" y="244595"/>
                  </a:lnTo>
                  <a:lnTo>
                    <a:pt x="84793" y="269993"/>
                  </a:lnTo>
                  <a:lnTo>
                    <a:pt x="90132" y="293040"/>
                  </a:lnTo>
                  <a:lnTo>
                    <a:pt x="92976" y="315042"/>
                  </a:lnTo>
                  <a:lnTo>
                    <a:pt x="98340" y="345381"/>
                  </a:lnTo>
                  <a:lnTo>
                    <a:pt x="105102" y="372245"/>
                  </a:lnTo>
                  <a:lnTo>
                    <a:pt x="110759" y="403235"/>
                  </a:lnTo>
                  <a:lnTo>
                    <a:pt x="120081" y="431150"/>
                  </a:lnTo>
                  <a:lnTo>
                    <a:pt x="133651" y="457003"/>
                  </a:lnTo>
                  <a:lnTo>
                    <a:pt x="145574" y="482899"/>
                  </a:lnTo>
                  <a:lnTo>
                    <a:pt x="147146" y="484320"/>
                  </a:lnTo>
                  <a:lnTo>
                    <a:pt x="148896" y="485267"/>
                  </a:lnTo>
                  <a:lnTo>
                    <a:pt x="150064" y="484487"/>
                  </a:lnTo>
                  <a:lnTo>
                    <a:pt x="152400" y="4744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129">
            <a:extLst>
              <a:ext uri="{FF2B5EF4-FFF2-40B4-BE49-F238E27FC236}">
                <a16:creationId xmlns:a16="http://schemas.microsoft.com/office/drawing/2014/main" id="{1B898F38-F97A-9290-FB51-BF5408B57B97}"/>
              </a:ext>
            </a:extLst>
          </p:cNvPr>
          <p:cNvGrpSpPr/>
          <p:nvPr/>
        </p:nvGrpSpPr>
        <p:grpSpPr>
          <a:xfrm>
            <a:off x="6597911" y="1492589"/>
            <a:ext cx="1098290" cy="418500"/>
            <a:chOff x="6597911" y="1492589"/>
            <a:chExt cx="1098290" cy="418500"/>
          </a:xfrm>
        </p:grpSpPr>
        <p:sp>
          <p:nvSpPr>
            <p:cNvPr id="189" name="SMARTInkShape-517">
              <a:extLst>
                <a:ext uri="{FF2B5EF4-FFF2-40B4-BE49-F238E27FC236}">
                  <a16:creationId xmlns:a16="http://schemas.microsoft.com/office/drawing/2014/main" id="{C2068D1B-84B9-7351-9599-9F806976A34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597911" y="1587610"/>
              <a:ext cx="500330" cy="323479"/>
            </a:xfrm>
            <a:custGeom>
              <a:avLst/>
              <a:gdLst/>
              <a:ahLst/>
              <a:cxnLst/>
              <a:rect l="0" t="0" r="0" b="0"/>
              <a:pathLst>
                <a:path w="500330" h="323479">
                  <a:moveTo>
                    <a:pt x="6089" y="317390"/>
                  </a:moveTo>
                  <a:lnTo>
                    <a:pt x="6089" y="317390"/>
                  </a:lnTo>
                  <a:lnTo>
                    <a:pt x="6089" y="320761"/>
                  </a:lnTo>
                  <a:lnTo>
                    <a:pt x="5384" y="321754"/>
                  </a:lnTo>
                  <a:lnTo>
                    <a:pt x="4207" y="322416"/>
                  </a:lnTo>
                  <a:lnTo>
                    <a:pt x="621" y="323478"/>
                  </a:lnTo>
                  <a:lnTo>
                    <a:pt x="327" y="322860"/>
                  </a:lnTo>
                  <a:lnTo>
                    <a:pt x="0" y="320291"/>
                  </a:lnTo>
                  <a:lnTo>
                    <a:pt x="1737" y="316798"/>
                  </a:lnTo>
                  <a:lnTo>
                    <a:pt x="30192" y="288942"/>
                  </a:lnTo>
                  <a:lnTo>
                    <a:pt x="58358" y="264263"/>
                  </a:lnTo>
                  <a:lnTo>
                    <a:pt x="87649" y="245094"/>
                  </a:lnTo>
                  <a:lnTo>
                    <a:pt x="112962" y="227765"/>
                  </a:lnTo>
                  <a:lnTo>
                    <a:pt x="142490" y="209931"/>
                  </a:lnTo>
                  <a:lnTo>
                    <a:pt x="173583" y="194690"/>
                  </a:lnTo>
                  <a:lnTo>
                    <a:pt x="194595" y="183129"/>
                  </a:lnTo>
                  <a:lnTo>
                    <a:pt x="219457" y="172817"/>
                  </a:lnTo>
                  <a:lnTo>
                    <a:pt x="246969" y="162824"/>
                  </a:lnTo>
                  <a:lnTo>
                    <a:pt x="275659" y="151327"/>
                  </a:lnTo>
                  <a:lnTo>
                    <a:pt x="301111" y="142925"/>
                  </a:lnTo>
                  <a:lnTo>
                    <a:pt x="323477" y="136133"/>
                  </a:lnTo>
                  <a:lnTo>
                    <a:pt x="351229" y="125082"/>
                  </a:lnTo>
                  <a:lnTo>
                    <a:pt x="381809" y="112788"/>
                  </a:lnTo>
                  <a:lnTo>
                    <a:pt x="411446" y="100351"/>
                  </a:lnTo>
                  <a:lnTo>
                    <a:pt x="442046" y="86736"/>
                  </a:lnTo>
                  <a:lnTo>
                    <a:pt x="472008" y="72754"/>
                  </a:lnTo>
                  <a:lnTo>
                    <a:pt x="481894" y="69858"/>
                  </a:lnTo>
                  <a:lnTo>
                    <a:pt x="482300" y="60912"/>
                  </a:lnTo>
                  <a:lnTo>
                    <a:pt x="480440" y="56879"/>
                  </a:lnTo>
                  <a:lnTo>
                    <a:pt x="458572" y="33376"/>
                  </a:lnTo>
                  <a:lnTo>
                    <a:pt x="448493" y="28884"/>
                  </a:lnTo>
                  <a:lnTo>
                    <a:pt x="438369" y="26182"/>
                  </a:lnTo>
                  <a:lnTo>
                    <a:pt x="414089" y="12518"/>
                  </a:lnTo>
                  <a:lnTo>
                    <a:pt x="399908" y="0"/>
                  </a:lnTo>
                  <a:lnTo>
                    <a:pt x="415380" y="12109"/>
                  </a:lnTo>
                  <a:lnTo>
                    <a:pt x="442824" y="22660"/>
                  </a:lnTo>
                  <a:lnTo>
                    <a:pt x="469360" y="31539"/>
                  </a:lnTo>
                  <a:lnTo>
                    <a:pt x="484843" y="37960"/>
                  </a:lnTo>
                  <a:lnTo>
                    <a:pt x="493025" y="43080"/>
                  </a:lnTo>
                  <a:lnTo>
                    <a:pt x="497813" y="50709"/>
                  </a:lnTo>
                  <a:lnTo>
                    <a:pt x="500329" y="58535"/>
                  </a:lnTo>
                  <a:lnTo>
                    <a:pt x="497705" y="72064"/>
                  </a:lnTo>
                  <a:lnTo>
                    <a:pt x="485337" y="99915"/>
                  </a:lnTo>
                  <a:lnTo>
                    <a:pt x="482930" y="111370"/>
                  </a:lnTo>
                  <a:lnTo>
                    <a:pt x="472364" y="125752"/>
                  </a:lnTo>
                  <a:lnTo>
                    <a:pt x="470447" y="132903"/>
                  </a:lnTo>
                  <a:lnTo>
                    <a:pt x="470178" y="135132"/>
                  </a:lnTo>
                  <a:lnTo>
                    <a:pt x="458753" y="153504"/>
                  </a:lnTo>
                  <a:lnTo>
                    <a:pt x="458854" y="155216"/>
                  </a:lnTo>
                  <a:lnTo>
                    <a:pt x="463289" y="1586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18">
              <a:extLst>
                <a:ext uri="{FF2B5EF4-FFF2-40B4-BE49-F238E27FC236}">
                  <a16:creationId xmlns:a16="http://schemas.microsoft.com/office/drawing/2014/main" id="{978A23BB-A854-5AF6-C9AC-1F20CD2A069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233901" y="1504973"/>
              <a:ext cx="151150" cy="162131"/>
            </a:xfrm>
            <a:custGeom>
              <a:avLst/>
              <a:gdLst/>
              <a:ahLst/>
              <a:cxnLst/>
              <a:rect l="0" t="0" r="0" b="0"/>
              <a:pathLst>
                <a:path w="151150" h="162131">
                  <a:moveTo>
                    <a:pt x="151149" y="6327"/>
                  </a:moveTo>
                  <a:lnTo>
                    <a:pt x="151149" y="6327"/>
                  </a:lnTo>
                  <a:lnTo>
                    <a:pt x="151149" y="860"/>
                  </a:lnTo>
                  <a:lnTo>
                    <a:pt x="150444" y="565"/>
                  </a:lnTo>
                  <a:lnTo>
                    <a:pt x="141689" y="0"/>
                  </a:lnTo>
                  <a:lnTo>
                    <a:pt x="132666" y="3355"/>
                  </a:lnTo>
                  <a:lnTo>
                    <a:pt x="121341" y="11515"/>
                  </a:lnTo>
                  <a:lnTo>
                    <a:pt x="108128" y="25984"/>
                  </a:lnTo>
                  <a:lnTo>
                    <a:pt x="88595" y="55046"/>
                  </a:lnTo>
                  <a:lnTo>
                    <a:pt x="73100" y="80414"/>
                  </a:lnTo>
                  <a:lnTo>
                    <a:pt x="65429" y="101577"/>
                  </a:lnTo>
                  <a:lnTo>
                    <a:pt x="47618" y="127839"/>
                  </a:lnTo>
                  <a:lnTo>
                    <a:pt x="27184" y="138313"/>
                  </a:lnTo>
                  <a:lnTo>
                    <a:pt x="25467" y="138062"/>
                  </a:lnTo>
                  <a:lnTo>
                    <a:pt x="17641" y="134471"/>
                  </a:lnTo>
                  <a:lnTo>
                    <a:pt x="15577" y="134090"/>
                  </a:lnTo>
                  <a:lnTo>
                    <a:pt x="11402" y="129903"/>
                  </a:lnTo>
                  <a:lnTo>
                    <a:pt x="2973" y="112346"/>
                  </a:lnTo>
                  <a:lnTo>
                    <a:pt x="0" y="101397"/>
                  </a:lnTo>
                  <a:lnTo>
                    <a:pt x="4325" y="75996"/>
                  </a:lnTo>
                  <a:lnTo>
                    <a:pt x="6700" y="73234"/>
                  </a:lnTo>
                  <a:lnTo>
                    <a:pt x="35554" y="51690"/>
                  </a:lnTo>
                  <a:lnTo>
                    <a:pt x="41683" y="47655"/>
                  </a:lnTo>
                  <a:lnTo>
                    <a:pt x="44305" y="46579"/>
                  </a:lnTo>
                  <a:lnTo>
                    <a:pt x="46758" y="46567"/>
                  </a:lnTo>
                  <a:lnTo>
                    <a:pt x="51366" y="48436"/>
                  </a:lnTo>
                  <a:lnTo>
                    <a:pt x="61297" y="60196"/>
                  </a:lnTo>
                  <a:lnTo>
                    <a:pt x="72226" y="87497"/>
                  </a:lnTo>
                  <a:lnTo>
                    <a:pt x="79708" y="106813"/>
                  </a:lnTo>
                  <a:lnTo>
                    <a:pt x="90758" y="126339"/>
                  </a:lnTo>
                  <a:lnTo>
                    <a:pt x="93264" y="134454"/>
                  </a:lnTo>
                  <a:lnTo>
                    <a:pt x="100622" y="145414"/>
                  </a:lnTo>
                  <a:lnTo>
                    <a:pt x="116053" y="161716"/>
                  </a:lnTo>
                  <a:lnTo>
                    <a:pt x="117168" y="162130"/>
                  </a:lnTo>
                  <a:lnTo>
                    <a:pt x="117912" y="161701"/>
                  </a:lnTo>
                  <a:lnTo>
                    <a:pt x="118408" y="160710"/>
                  </a:lnTo>
                  <a:lnTo>
                    <a:pt x="119444" y="160049"/>
                  </a:lnTo>
                  <a:lnTo>
                    <a:pt x="122476" y="159315"/>
                  </a:lnTo>
                  <a:lnTo>
                    <a:pt x="123568" y="158413"/>
                  </a:lnTo>
                  <a:lnTo>
                    <a:pt x="132099" y="139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19">
              <a:extLst>
                <a:ext uri="{FF2B5EF4-FFF2-40B4-BE49-F238E27FC236}">
                  <a16:creationId xmlns:a16="http://schemas.microsoft.com/office/drawing/2014/main" id="{9B5BC5A6-0759-D67B-C562-210BCE8161D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429500" y="1492589"/>
              <a:ext cx="94834" cy="228262"/>
            </a:xfrm>
            <a:custGeom>
              <a:avLst/>
              <a:gdLst/>
              <a:ahLst/>
              <a:cxnLst/>
              <a:rect l="0" t="0" r="0" b="0"/>
              <a:pathLst>
                <a:path w="94834" h="228262">
                  <a:moveTo>
                    <a:pt x="76200" y="12361"/>
                  </a:moveTo>
                  <a:lnTo>
                    <a:pt x="76200" y="12361"/>
                  </a:lnTo>
                  <a:lnTo>
                    <a:pt x="94833" y="0"/>
                  </a:lnTo>
                  <a:lnTo>
                    <a:pt x="86406" y="24191"/>
                  </a:lnTo>
                  <a:lnTo>
                    <a:pt x="74845" y="55385"/>
                  </a:lnTo>
                  <a:lnTo>
                    <a:pt x="65062" y="81929"/>
                  </a:lnTo>
                  <a:lnTo>
                    <a:pt x="52154" y="107555"/>
                  </a:lnTo>
                  <a:lnTo>
                    <a:pt x="39230" y="133000"/>
                  </a:lnTo>
                  <a:lnTo>
                    <a:pt x="28158" y="158409"/>
                  </a:lnTo>
                  <a:lnTo>
                    <a:pt x="19177" y="183811"/>
                  </a:lnTo>
                  <a:lnTo>
                    <a:pt x="14167" y="195805"/>
                  </a:lnTo>
                  <a:lnTo>
                    <a:pt x="0" y="2282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20">
              <a:extLst>
                <a:ext uri="{FF2B5EF4-FFF2-40B4-BE49-F238E27FC236}">
                  <a16:creationId xmlns:a16="http://schemas.microsoft.com/office/drawing/2014/main" id="{604AD64F-5A55-2671-2994-02A0D2C13C6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545141" y="1581596"/>
              <a:ext cx="151060" cy="151597"/>
            </a:xfrm>
            <a:custGeom>
              <a:avLst/>
              <a:gdLst/>
              <a:ahLst/>
              <a:cxnLst/>
              <a:rect l="0" t="0" r="0" b="0"/>
              <a:pathLst>
                <a:path w="151060" h="151597">
                  <a:moveTo>
                    <a:pt x="5009" y="31304"/>
                  </a:moveTo>
                  <a:lnTo>
                    <a:pt x="5009" y="31304"/>
                  </a:lnTo>
                  <a:lnTo>
                    <a:pt x="27791" y="9934"/>
                  </a:lnTo>
                  <a:lnTo>
                    <a:pt x="46433" y="1813"/>
                  </a:lnTo>
                  <a:lnTo>
                    <a:pt x="60699" y="0"/>
                  </a:lnTo>
                  <a:lnTo>
                    <a:pt x="64008" y="1263"/>
                  </a:lnTo>
                  <a:lnTo>
                    <a:pt x="69566" y="6428"/>
                  </a:lnTo>
                  <a:lnTo>
                    <a:pt x="72506" y="17191"/>
                  </a:lnTo>
                  <a:lnTo>
                    <a:pt x="73290" y="24012"/>
                  </a:lnTo>
                  <a:lnTo>
                    <a:pt x="68518" y="39117"/>
                  </a:lnTo>
                  <a:lnTo>
                    <a:pt x="51577" y="68439"/>
                  </a:lnTo>
                  <a:lnTo>
                    <a:pt x="29547" y="98581"/>
                  </a:lnTo>
                  <a:lnTo>
                    <a:pt x="5450" y="129742"/>
                  </a:lnTo>
                  <a:lnTo>
                    <a:pt x="0" y="145842"/>
                  </a:lnTo>
                  <a:lnTo>
                    <a:pt x="1670" y="147879"/>
                  </a:lnTo>
                  <a:lnTo>
                    <a:pt x="9169" y="150143"/>
                  </a:lnTo>
                  <a:lnTo>
                    <a:pt x="36300" y="151596"/>
                  </a:lnTo>
                  <a:lnTo>
                    <a:pt x="66956" y="150002"/>
                  </a:lnTo>
                  <a:lnTo>
                    <a:pt x="95690" y="146183"/>
                  </a:lnTo>
                  <a:lnTo>
                    <a:pt x="127096" y="145655"/>
                  </a:lnTo>
                  <a:lnTo>
                    <a:pt x="151059" y="1456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130">
            <a:extLst>
              <a:ext uri="{FF2B5EF4-FFF2-40B4-BE49-F238E27FC236}">
                <a16:creationId xmlns:a16="http://schemas.microsoft.com/office/drawing/2014/main" id="{36C2B116-EDC4-9E44-F1AB-A06DE852090A}"/>
              </a:ext>
            </a:extLst>
          </p:cNvPr>
          <p:cNvGrpSpPr/>
          <p:nvPr/>
        </p:nvGrpSpPr>
        <p:grpSpPr>
          <a:xfrm>
            <a:off x="5685529" y="1593851"/>
            <a:ext cx="442222" cy="228600"/>
            <a:chOff x="5685529" y="1593851"/>
            <a:chExt cx="442222" cy="228600"/>
          </a:xfrm>
        </p:grpSpPr>
        <p:sp>
          <p:nvSpPr>
            <p:cNvPr id="194" name="SMARTInkShape-521">
              <a:extLst>
                <a:ext uri="{FF2B5EF4-FFF2-40B4-BE49-F238E27FC236}">
                  <a16:creationId xmlns:a16="http://schemas.microsoft.com/office/drawing/2014/main" id="{6314F557-0111-8298-531E-7F175D673B2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685529" y="1613000"/>
              <a:ext cx="10422" cy="209451"/>
            </a:xfrm>
            <a:custGeom>
              <a:avLst/>
              <a:gdLst/>
              <a:ahLst/>
              <a:cxnLst/>
              <a:rect l="0" t="0" r="0" b="0"/>
              <a:pathLst>
                <a:path w="10422" h="209451">
                  <a:moveTo>
                    <a:pt x="10421" y="12600"/>
                  </a:moveTo>
                  <a:lnTo>
                    <a:pt x="10421" y="12600"/>
                  </a:lnTo>
                  <a:lnTo>
                    <a:pt x="10421" y="0"/>
                  </a:lnTo>
                  <a:lnTo>
                    <a:pt x="7050" y="30410"/>
                  </a:lnTo>
                  <a:lnTo>
                    <a:pt x="4659" y="58922"/>
                  </a:lnTo>
                  <a:lnTo>
                    <a:pt x="4333" y="79754"/>
                  </a:lnTo>
                  <a:lnTo>
                    <a:pt x="4187" y="103124"/>
                  </a:lnTo>
                  <a:lnTo>
                    <a:pt x="3417" y="126211"/>
                  </a:lnTo>
                  <a:lnTo>
                    <a:pt x="428" y="153664"/>
                  </a:lnTo>
                  <a:lnTo>
                    <a:pt x="1261" y="178178"/>
                  </a:lnTo>
                  <a:lnTo>
                    <a:pt x="0" y="189907"/>
                  </a:lnTo>
                  <a:lnTo>
                    <a:pt x="4071" y="209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22">
              <a:extLst>
                <a:ext uri="{FF2B5EF4-FFF2-40B4-BE49-F238E27FC236}">
                  <a16:creationId xmlns:a16="http://schemas.microsoft.com/office/drawing/2014/main" id="{D6F75DA9-7A3E-5D90-88CE-C407861E22F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759450" y="1695450"/>
              <a:ext cx="127001" cy="11818"/>
            </a:xfrm>
            <a:custGeom>
              <a:avLst/>
              <a:gdLst/>
              <a:ahLst/>
              <a:cxnLst/>
              <a:rect l="0" t="0" r="0" b="0"/>
              <a:pathLst>
                <a:path w="127001" h="11818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3659" y="7056"/>
                  </a:lnTo>
                  <a:lnTo>
                    <a:pt x="2096" y="9721"/>
                  </a:lnTo>
                  <a:lnTo>
                    <a:pt x="2103" y="10714"/>
                  </a:lnTo>
                  <a:lnTo>
                    <a:pt x="2813" y="11376"/>
                  </a:lnTo>
                  <a:lnTo>
                    <a:pt x="3992" y="11817"/>
                  </a:lnTo>
                  <a:lnTo>
                    <a:pt x="31788" y="7558"/>
                  </a:lnTo>
                  <a:lnTo>
                    <a:pt x="57158" y="6589"/>
                  </a:lnTo>
                  <a:lnTo>
                    <a:pt x="85505" y="5692"/>
                  </a:lnTo>
                  <a:lnTo>
                    <a:pt x="116349" y="17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23">
              <a:extLst>
                <a:ext uri="{FF2B5EF4-FFF2-40B4-BE49-F238E27FC236}">
                  <a16:creationId xmlns:a16="http://schemas.microsoft.com/office/drawing/2014/main" id="{3E5B5689-45D3-455C-41EF-EB0D580187E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44093" y="1593851"/>
              <a:ext cx="183658" cy="188605"/>
            </a:xfrm>
            <a:custGeom>
              <a:avLst/>
              <a:gdLst/>
              <a:ahLst/>
              <a:cxnLst/>
              <a:rect l="0" t="0" r="0" b="0"/>
              <a:pathLst>
                <a:path w="183658" h="188605">
                  <a:moveTo>
                    <a:pt x="132857" y="12699"/>
                  </a:moveTo>
                  <a:lnTo>
                    <a:pt x="132857" y="12699"/>
                  </a:lnTo>
                  <a:lnTo>
                    <a:pt x="136228" y="9328"/>
                  </a:lnTo>
                  <a:lnTo>
                    <a:pt x="139764" y="7673"/>
                  </a:lnTo>
                  <a:lnTo>
                    <a:pt x="141695" y="7232"/>
                  </a:lnTo>
                  <a:lnTo>
                    <a:pt x="151545" y="283"/>
                  </a:lnTo>
                  <a:lnTo>
                    <a:pt x="148177" y="55"/>
                  </a:lnTo>
                  <a:lnTo>
                    <a:pt x="149779" y="24"/>
                  </a:lnTo>
                  <a:lnTo>
                    <a:pt x="149783" y="16"/>
                  </a:lnTo>
                  <a:lnTo>
                    <a:pt x="145763" y="0"/>
                  </a:lnTo>
                  <a:lnTo>
                    <a:pt x="140528" y="5774"/>
                  </a:lnTo>
                  <a:lnTo>
                    <a:pt x="119552" y="33845"/>
                  </a:lnTo>
                  <a:lnTo>
                    <a:pt x="101158" y="60822"/>
                  </a:lnTo>
                  <a:lnTo>
                    <a:pt x="78936" y="87008"/>
                  </a:lnTo>
                  <a:lnTo>
                    <a:pt x="63179" y="114993"/>
                  </a:lnTo>
                  <a:lnTo>
                    <a:pt x="45400" y="142909"/>
                  </a:lnTo>
                  <a:lnTo>
                    <a:pt x="20614" y="172613"/>
                  </a:lnTo>
                  <a:lnTo>
                    <a:pt x="8798" y="186234"/>
                  </a:lnTo>
                  <a:lnTo>
                    <a:pt x="4107" y="188604"/>
                  </a:lnTo>
                  <a:lnTo>
                    <a:pt x="3279" y="187119"/>
                  </a:lnTo>
                  <a:lnTo>
                    <a:pt x="2007" y="160447"/>
                  </a:lnTo>
                  <a:lnTo>
                    <a:pt x="0" y="130026"/>
                  </a:lnTo>
                  <a:lnTo>
                    <a:pt x="1487" y="107083"/>
                  </a:lnTo>
                  <a:lnTo>
                    <a:pt x="7356" y="78562"/>
                  </a:lnTo>
                  <a:lnTo>
                    <a:pt x="8972" y="75658"/>
                  </a:lnTo>
                  <a:lnTo>
                    <a:pt x="12167" y="73721"/>
                  </a:lnTo>
                  <a:lnTo>
                    <a:pt x="31696" y="70359"/>
                  </a:lnTo>
                  <a:lnTo>
                    <a:pt x="45969" y="76742"/>
                  </a:lnTo>
                  <a:lnTo>
                    <a:pt x="49532" y="80089"/>
                  </a:lnTo>
                  <a:lnTo>
                    <a:pt x="70055" y="111816"/>
                  </a:lnTo>
                  <a:lnTo>
                    <a:pt x="89799" y="139209"/>
                  </a:lnTo>
                  <a:lnTo>
                    <a:pt x="105262" y="159451"/>
                  </a:lnTo>
                  <a:lnTo>
                    <a:pt x="121388" y="169775"/>
                  </a:lnTo>
                  <a:lnTo>
                    <a:pt x="151363" y="181106"/>
                  </a:lnTo>
                  <a:lnTo>
                    <a:pt x="161308" y="182797"/>
                  </a:lnTo>
                  <a:lnTo>
                    <a:pt x="168549" y="181666"/>
                  </a:lnTo>
                  <a:lnTo>
                    <a:pt x="183657" y="177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131">
            <a:extLst>
              <a:ext uri="{FF2B5EF4-FFF2-40B4-BE49-F238E27FC236}">
                <a16:creationId xmlns:a16="http://schemas.microsoft.com/office/drawing/2014/main" id="{9E93EC84-937F-F7D9-AEF7-532165B09AF9}"/>
              </a:ext>
            </a:extLst>
          </p:cNvPr>
          <p:cNvGrpSpPr/>
          <p:nvPr/>
        </p:nvGrpSpPr>
        <p:grpSpPr>
          <a:xfrm>
            <a:off x="5187950" y="1193880"/>
            <a:ext cx="1781522" cy="963745"/>
            <a:chOff x="5187950" y="1193880"/>
            <a:chExt cx="1781522" cy="963745"/>
          </a:xfrm>
        </p:grpSpPr>
        <p:sp>
          <p:nvSpPr>
            <p:cNvPr id="198" name="SMARTInkShape-524">
              <a:extLst>
                <a:ext uri="{FF2B5EF4-FFF2-40B4-BE49-F238E27FC236}">
                  <a16:creationId xmlns:a16="http://schemas.microsoft.com/office/drawing/2014/main" id="{C5AB9AD4-71AC-3ABC-7A57-4BA06F6B35D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445252" y="1644676"/>
              <a:ext cx="44449" cy="469763"/>
            </a:xfrm>
            <a:custGeom>
              <a:avLst/>
              <a:gdLst/>
              <a:ahLst/>
              <a:cxnLst/>
              <a:rect l="0" t="0" r="0" b="0"/>
              <a:pathLst>
                <a:path w="44449" h="469763">
                  <a:moveTo>
                    <a:pt x="6348" y="19024"/>
                  </a:moveTo>
                  <a:lnTo>
                    <a:pt x="6348" y="19024"/>
                  </a:lnTo>
                  <a:lnTo>
                    <a:pt x="6348" y="15653"/>
                  </a:lnTo>
                  <a:lnTo>
                    <a:pt x="4466" y="12116"/>
                  </a:lnTo>
                  <a:lnTo>
                    <a:pt x="880" y="7468"/>
                  </a:lnTo>
                  <a:lnTo>
                    <a:pt x="0" y="0"/>
                  </a:lnTo>
                  <a:lnTo>
                    <a:pt x="703" y="26707"/>
                  </a:lnTo>
                  <a:lnTo>
                    <a:pt x="5466" y="53929"/>
                  </a:lnTo>
                  <a:lnTo>
                    <a:pt x="11257" y="82939"/>
                  </a:lnTo>
                  <a:lnTo>
                    <a:pt x="14152" y="105460"/>
                  </a:lnTo>
                  <a:lnTo>
                    <a:pt x="19479" y="130713"/>
                  </a:lnTo>
                  <a:lnTo>
                    <a:pt x="27599" y="158208"/>
                  </a:lnTo>
                  <a:lnTo>
                    <a:pt x="31634" y="186139"/>
                  </a:lnTo>
                  <a:lnTo>
                    <a:pt x="35869" y="215530"/>
                  </a:lnTo>
                  <a:lnTo>
                    <a:pt x="37658" y="245178"/>
                  </a:lnTo>
                  <a:lnTo>
                    <a:pt x="37967" y="272299"/>
                  </a:lnTo>
                  <a:lnTo>
                    <a:pt x="38073" y="303377"/>
                  </a:lnTo>
                  <a:lnTo>
                    <a:pt x="43120" y="334458"/>
                  </a:lnTo>
                  <a:lnTo>
                    <a:pt x="44273" y="361783"/>
                  </a:lnTo>
                  <a:lnTo>
                    <a:pt x="44370" y="371504"/>
                  </a:lnTo>
                  <a:lnTo>
                    <a:pt x="33506" y="399916"/>
                  </a:lnTo>
                  <a:lnTo>
                    <a:pt x="31769" y="431632"/>
                  </a:lnTo>
                  <a:lnTo>
                    <a:pt x="31748" y="452317"/>
                  </a:lnTo>
                  <a:lnTo>
                    <a:pt x="33630" y="456897"/>
                  </a:lnTo>
                  <a:lnTo>
                    <a:pt x="36112" y="461284"/>
                  </a:lnTo>
                  <a:lnTo>
                    <a:pt x="38075" y="469762"/>
                  </a:lnTo>
                  <a:lnTo>
                    <a:pt x="41462" y="466470"/>
                  </a:lnTo>
                  <a:lnTo>
                    <a:pt x="43121" y="462952"/>
                  </a:lnTo>
                  <a:lnTo>
                    <a:pt x="44448" y="4571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25">
              <a:extLst>
                <a:ext uri="{FF2B5EF4-FFF2-40B4-BE49-F238E27FC236}">
                  <a16:creationId xmlns:a16="http://schemas.microsoft.com/office/drawing/2014/main" id="{4982DA26-92A0-CC8C-0B22-BEC5903922A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467350" y="1695473"/>
              <a:ext cx="35352" cy="462152"/>
            </a:xfrm>
            <a:custGeom>
              <a:avLst/>
              <a:gdLst/>
              <a:ahLst/>
              <a:cxnLst/>
              <a:rect l="0" t="0" r="0" b="0"/>
              <a:pathLst>
                <a:path w="35352" h="462152">
                  <a:moveTo>
                    <a:pt x="0" y="6327"/>
                  </a:moveTo>
                  <a:lnTo>
                    <a:pt x="0" y="6327"/>
                  </a:lnTo>
                  <a:lnTo>
                    <a:pt x="3371" y="6327"/>
                  </a:lnTo>
                  <a:lnTo>
                    <a:pt x="4364" y="5621"/>
                  </a:lnTo>
                  <a:lnTo>
                    <a:pt x="5026" y="4446"/>
                  </a:lnTo>
                  <a:lnTo>
                    <a:pt x="6344" y="0"/>
                  </a:lnTo>
                  <a:lnTo>
                    <a:pt x="6350" y="29471"/>
                  </a:lnTo>
                  <a:lnTo>
                    <a:pt x="6350" y="56681"/>
                  </a:lnTo>
                  <a:lnTo>
                    <a:pt x="3205" y="86937"/>
                  </a:lnTo>
                  <a:lnTo>
                    <a:pt x="4247" y="97187"/>
                  </a:lnTo>
                  <a:lnTo>
                    <a:pt x="2277" y="114858"/>
                  </a:lnTo>
                  <a:lnTo>
                    <a:pt x="3456" y="139792"/>
                  </a:lnTo>
                  <a:lnTo>
                    <a:pt x="2242" y="152428"/>
                  </a:lnTo>
                  <a:lnTo>
                    <a:pt x="5669" y="180763"/>
                  </a:lnTo>
                  <a:lnTo>
                    <a:pt x="6148" y="207825"/>
                  </a:lnTo>
                  <a:lnTo>
                    <a:pt x="6290" y="239283"/>
                  </a:lnTo>
                  <a:lnTo>
                    <a:pt x="10702" y="270673"/>
                  </a:lnTo>
                  <a:lnTo>
                    <a:pt x="14187" y="294957"/>
                  </a:lnTo>
                  <a:lnTo>
                    <a:pt x="16183" y="309585"/>
                  </a:lnTo>
                  <a:lnTo>
                    <a:pt x="15479" y="338104"/>
                  </a:lnTo>
                  <a:lnTo>
                    <a:pt x="21715" y="367334"/>
                  </a:lnTo>
                  <a:lnTo>
                    <a:pt x="25377" y="397855"/>
                  </a:lnTo>
                  <a:lnTo>
                    <a:pt x="30772" y="428120"/>
                  </a:lnTo>
                  <a:lnTo>
                    <a:pt x="32263" y="445584"/>
                  </a:lnTo>
                  <a:lnTo>
                    <a:pt x="35035" y="451554"/>
                  </a:lnTo>
                  <a:lnTo>
                    <a:pt x="35351" y="454134"/>
                  </a:lnTo>
                  <a:lnTo>
                    <a:pt x="32364" y="462151"/>
                  </a:lnTo>
                  <a:lnTo>
                    <a:pt x="32865" y="461904"/>
                  </a:lnTo>
                  <a:lnTo>
                    <a:pt x="35302" y="459748"/>
                  </a:lnTo>
                  <a:lnTo>
                    <a:pt x="34824" y="459597"/>
                  </a:lnTo>
                  <a:lnTo>
                    <a:pt x="30530" y="461310"/>
                  </a:lnTo>
                  <a:lnTo>
                    <a:pt x="28820" y="461343"/>
                  </a:lnTo>
                  <a:lnTo>
                    <a:pt x="25400" y="457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26">
              <a:extLst>
                <a:ext uri="{FF2B5EF4-FFF2-40B4-BE49-F238E27FC236}">
                  <a16:creationId xmlns:a16="http://schemas.microsoft.com/office/drawing/2014/main" id="{847B8697-32D1-D90F-CA53-2ABD3BF2C65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187950" y="1193880"/>
              <a:ext cx="1781522" cy="831771"/>
            </a:xfrm>
            <a:custGeom>
              <a:avLst/>
              <a:gdLst/>
              <a:ahLst/>
              <a:cxnLst/>
              <a:rect l="0" t="0" r="0" b="0"/>
              <a:pathLst>
                <a:path w="1781522" h="831771">
                  <a:moveTo>
                    <a:pt x="0" y="831770"/>
                  </a:moveTo>
                  <a:lnTo>
                    <a:pt x="0" y="831770"/>
                  </a:lnTo>
                  <a:lnTo>
                    <a:pt x="0" y="828399"/>
                  </a:lnTo>
                  <a:lnTo>
                    <a:pt x="705" y="827406"/>
                  </a:lnTo>
                  <a:lnTo>
                    <a:pt x="1882" y="826744"/>
                  </a:lnTo>
                  <a:lnTo>
                    <a:pt x="27960" y="819674"/>
                  </a:lnTo>
                  <a:lnTo>
                    <a:pt x="39643" y="818543"/>
                  </a:lnTo>
                  <a:lnTo>
                    <a:pt x="47887" y="814053"/>
                  </a:lnTo>
                  <a:lnTo>
                    <a:pt x="73663" y="794901"/>
                  </a:lnTo>
                  <a:lnTo>
                    <a:pt x="81014" y="785019"/>
                  </a:lnTo>
                  <a:lnTo>
                    <a:pt x="112289" y="755294"/>
                  </a:lnTo>
                  <a:lnTo>
                    <a:pt x="138390" y="734324"/>
                  </a:lnTo>
                  <a:lnTo>
                    <a:pt x="159746" y="714057"/>
                  </a:lnTo>
                  <a:lnTo>
                    <a:pt x="174913" y="704488"/>
                  </a:lnTo>
                  <a:lnTo>
                    <a:pt x="201397" y="675071"/>
                  </a:lnTo>
                  <a:lnTo>
                    <a:pt x="227675" y="646685"/>
                  </a:lnTo>
                  <a:lnTo>
                    <a:pt x="249644" y="620111"/>
                  </a:lnTo>
                  <a:lnTo>
                    <a:pt x="270792" y="592663"/>
                  </a:lnTo>
                  <a:lnTo>
                    <a:pt x="290244" y="564523"/>
                  </a:lnTo>
                  <a:lnTo>
                    <a:pt x="304277" y="535129"/>
                  </a:lnTo>
                  <a:lnTo>
                    <a:pt x="310212" y="524952"/>
                  </a:lnTo>
                  <a:lnTo>
                    <a:pt x="330521" y="494954"/>
                  </a:lnTo>
                  <a:lnTo>
                    <a:pt x="350326" y="465935"/>
                  </a:lnTo>
                  <a:lnTo>
                    <a:pt x="363694" y="437558"/>
                  </a:lnTo>
                  <a:lnTo>
                    <a:pt x="383347" y="410617"/>
                  </a:lnTo>
                  <a:lnTo>
                    <a:pt x="400943" y="384021"/>
                  </a:lnTo>
                  <a:lnTo>
                    <a:pt x="419496" y="356974"/>
                  </a:lnTo>
                  <a:lnTo>
                    <a:pt x="439613" y="330181"/>
                  </a:lnTo>
                  <a:lnTo>
                    <a:pt x="452602" y="303753"/>
                  </a:lnTo>
                  <a:lnTo>
                    <a:pt x="474473" y="272003"/>
                  </a:lnTo>
                  <a:lnTo>
                    <a:pt x="483411" y="246119"/>
                  </a:lnTo>
                  <a:lnTo>
                    <a:pt x="487899" y="234930"/>
                  </a:lnTo>
                  <a:lnTo>
                    <a:pt x="509691" y="203886"/>
                  </a:lnTo>
                  <a:lnTo>
                    <a:pt x="520198" y="187645"/>
                  </a:lnTo>
                  <a:lnTo>
                    <a:pt x="535237" y="157102"/>
                  </a:lnTo>
                  <a:lnTo>
                    <a:pt x="554303" y="128434"/>
                  </a:lnTo>
                  <a:lnTo>
                    <a:pt x="568260" y="109672"/>
                  </a:lnTo>
                  <a:lnTo>
                    <a:pt x="570765" y="104438"/>
                  </a:lnTo>
                  <a:lnTo>
                    <a:pt x="592455" y="74645"/>
                  </a:lnTo>
                  <a:lnTo>
                    <a:pt x="622742" y="45821"/>
                  </a:lnTo>
                  <a:lnTo>
                    <a:pt x="633249" y="40331"/>
                  </a:lnTo>
                  <a:lnTo>
                    <a:pt x="638456" y="38342"/>
                  </a:lnTo>
                  <a:lnTo>
                    <a:pt x="665939" y="25215"/>
                  </a:lnTo>
                  <a:lnTo>
                    <a:pt x="692080" y="14492"/>
                  </a:lnTo>
                  <a:lnTo>
                    <a:pt x="708239" y="12161"/>
                  </a:lnTo>
                  <a:lnTo>
                    <a:pt x="717383" y="7643"/>
                  </a:lnTo>
                  <a:lnTo>
                    <a:pt x="747552" y="827"/>
                  </a:lnTo>
                  <a:lnTo>
                    <a:pt x="778084" y="0"/>
                  </a:lnTo>
                  <a:lnTo>
                    <a:pt x="806895" y="1812"/>
                  </a:lnTo>
                  <a:lnTo>
                    <a:pt x="835310" y="5389"/>
                  </a:lnTo>
                  <a:lnTo>
                    <a:pt x="866425" y="13061"/>
                  </a:lnTo>
                  <a:lnTo>
                    <a:pt x="897688" y="22214"/>
                  </a:lnTo>
                  <a:lnTo>
                    <a:pt x="927407" y="36200"/>
                  </a:lnTo>
                  <a:lnTo>
                    <a:pt x="958890" y="55271"/>
                  </a:lnTo>
                  <a:lnTo>
                    <a:pt x="988115" y="80381"/>
                  </a:lnTo>
                  <a:lnTo>
                    <a:pt x="1017223" y="109127"/>
                  </a:lnTo>
                  <a:lnTo>
                    <a:pt x="1047911" y="139785"/>
                  </a:lnTo>
                  <a:lnTo>
                    <a:pt x="1075812" y="170827"/>
                  </a:lnTo>
                  <a:lnTo>
                    <a:pt x="1089228" y="183909"/>
                  </a:lnTo>
                  <a:lnTo>
                    <a:pt x="1116573" y="214482"/>
                  </a:lnTo>
                  <a:lnTo>
                    <a:pt x="1143803" y="245375"/>
                  </a:lnTo>
                  <a:lnTo>
                    <a:pt x="1171392" y="276493"/>
                  </a:lnTo>
                  <a:lnTo>
                    <a:pt x="1194391" y="305834"/>
                  </a:lnTo>
                  <a:lnTo>
                    <a:pt x="1215946" y="332065"/>
                  </a:lnTo>
                  <a:lnTo>
                    <a:pt x="1231193" y="360245"/>
                  </a:lnTo>
                  <a:lnTo>
                    <a:pt x="1239922" y="374088"/>
                  </a:lnTo>
                  <a:lnTo>
                    <a:pt x="1262534" y="401809"/>
                  </a:lnTo>
                  <a:lnTo>
                    <a:pt x="1275149" y="414193"/>
                  </a:lnTo>
                  <a:lnTo>
                    <a:pt x="1294744" y="439495"/>
                  </a:lnTo>
                  <a:lnTo>
                    <a:pt x="1315775" y="459424"/>
                  </a:lnTo>
                  <a:lnTo>
                    <a:pt x="1335626" y="487170"/>
                  </a:lnTo>
                  <a:lnTo>
                    <a:pt x="1361767" y="518515"/>
                  </a:lnTo>
                  <a:lnTo>
                    <a:pt x="1385514" y="546579"/>
                  </a:lnTo>
                  <a:lnTo>
                    <a:pt x="1412839" y="574473"/>
                  </a:lnTo>
                  <a:lnTo>
                    <a:pt x="1442609" y="604321"/>
                  </a:lnTo>
                  <a:lnTo>
                    <a:pt x="1473353" y="630046"/>
                  </a:lnTo>
                  <a:lnTo>
                    <a:pt x="1491888" y="647519"/>
                  </a:lnTo>
                  <a:lnTo>
                    <a:pt x="1523464" y="661910"/>
                  </a:lnTo>
                  <a:lnTo>
                    <a:pt x="1554974" y="680285"/>
                  </a:lnTo>
                  <a:lnTo>
                    <a:pt x="1585395" y="691746"/>
                  </a:lnTo>
                  <a:lnTo>
                    <a:pt x="1617090" y="704449"/>
                  </a:lnTo>
                  <a:lnTo>
                    <a:pt x="1631310" y="709143"/>
                  </a:lnTo>
                  <a:lnTo>
                    <a:pt x="1658807" y="715929"/>
                  </a:lnTo>
                  <a:lnTo>
                    <a:pt x="1687924" y="723934"/>
                  </a:lnTo>
                  <a:lnTo>
                    <a:pt x="1716331" y="730054"/>
                  </a:lnTo>
                  <a:lnTo>
                    <a:pt x="1746491" y="735529"/>
                  </a:lnTo>
                  <a:lnTo>
                    <a:pt x="1755294" y="737961"/>
                  </a:lnTo>
                  <a:lnTo>
                    <a:pt x="1762264" y="740688"/>
                  </a:lnTo>
                  <a:lnTo>
                    <a:pt x="1772710" y="742929"/>
                  </a:lnTo>
                  <a:lnTo>
                    <a:pt x="1774474" y="744320"/>
                  </a:lnTo>
                  <a:lnTo>
                    <a:pt x="1777304" y="748252"/>
                  </a:lnTo>
                  <a:lnTo>
                    <a:pt x="1778241" y="747869"/>
                  </a:lnTo>
                  <a:lnTo>
                    <a:pt x="1781164" y="745562"/>
                  </a:lnTo>
                  <a:lnTo>
                    <a:pt x="1781521" y="743959"/>
                  </a:lnTo>
                  <a:lnTo>
                    <a:pt x="1778000" y="736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" name="SMARTInkShape-527">
            <a:extLst>
              <a:ext uri="{FF2B5EF4-FFF2-40B4-BE49-F238E27FC236}">
                <a16:creationId xmlns:a16="http://schemas.microsoft.com/office/drawing/2014/main" id="{D17EA105-66A9-B323-0FFA-2FDBD581C2A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38750" y="2139950"/>
            <a:ext cx="1739901" cy="31751"/>
          </a:xfrm>
          <a:custGeom>
            <a:avLst/>
            <a:gdLst/>
            <a:ahLst/>
            <a:cxnLst/>
            <a:rect l="0" t="0" r="0" b="0"/>
            <a:pathLst>
              <a:path w="1739901" h="31751">
                <a:moveTo>
                  <a:pt x="0" y="31750"/>
                </a:moveTo>
                <a:lnTo>
                  <a:pt x="0" y="31750"/>
                </a:lnTo>
                <a:lnTo>
                  <a:pt x="30519" y="31750"/>
                </a:lnTo>
                <a:lnTo>
                  <a:pt x="37317" y="31750"/>
                </a:lnTo>
                <a:lnTo>
                  <a:pt x="43162" y="29869"/>
                </a:lnTo>
                <a:lnTo>
                  <a:pt x="45708" y="28379"/>
                </a:lnTo>
                <a:lnTo>
                  <a:pt x="73996" y="25792"/>
                </a:lnTo>
                <a:lnTo>
                  <a:pt x="101441" y="25452"/>
                </a:lnTo>
                <a:lnTo>
                  <a:pt x="125845" y="25410"/>
                </a:lnTo>
                <a:lnTo>
                  <a:pt x="152057" y="25403"/>
                </a:lnTo>
                <a:lnTo>
                  <a:pt x="177699" y="25401"/>
                </a:lnTo>
                <a:lnTo>
                  <a:pt x="205051" y="25400"/>
                </a:lnTo>
                <a:lnTo>
                  <a:pt x="235500" y="25400"/>
                </a:lnTo>
                <a:lnTo>
                  <a:pt x="264981" y="25400"/>
                </a:lnTo>
                <a:lnTo>
                  <a:pt x="293472" y="23519"/>
                </a:lnTo>
                <a:lnTo>
                  <a:pt x="320494" y="22255"/>
                </a:lnTo>
                <a:lnTo>
                  <a:pt x="335057" y="23297"/>
                </a:lnTo>
                <a:lnTo>
                  <a:pt x="363536" y="20098"/>
                </a:lnTo>
                <a:lnTo>
                  <a:pt x="391583" y="19361"/>
                </a:lnTo>
                <a:lnTo>
                  <a:pt x="415337" y="19188"/>
                </a:lnTo>
                <a:lnTo>
                  <a:pt x="442356" y="19112"/>
                </a:lnTo>
                <a:lnTo>
                  <a:pt x="471852" y="15697"/>
                </a:lnTo>
                <a:lnTo>
                  <a:pt x="497367" y="13588"/>
                </a:lnTo>
                <a:lnTo>
                  <a:pt x="519973" y="13095"/>
                </a:lnTo>
                <a:lnTo>
                  <a:pt x="543660" y="12875"/>
                </a:lnTo>
                <a:lnTo>
                  <a:pt x="569602" y="12752"/>
                </a:lnTo>
                <a:lnTo>
                  <a:pt x="594849" y="12010"/>
                </a:lnTo>
                <a:lnTo>
                  <a:pt x="620204" y="8341"/>
                </a:lnTo>
                <a:lnTo>
                  <a:pt x="644884" y="6940"/>
                </a:lnTo>
                <a:lnTo>
                  <a:pt x="674426" y="6467"/>
                </a:lnTo>
                <a:lnTo>
                  <a:pt x="698893" y="6384"/>
                </a:lnTo>
                <a:lnTo>
                  <a:pt x="724016" y="6360"/>
                </a:lnTo>
                <a:lnTo>
                  <a:pt x="754979" y="6353"/>
                </a:lnTo>
                <a:lnTo>
                  <a:pt x="780047" y="6351"/>
                </a:lnTo>
                <a:lnTo>
                  <a:pt x="802946" y="6350"/>
                </a:lnTo>
                <a:lnTo>
                  <a:pt x="832302" y="2979"/>
                </a:lnTo>
                <a:lnTo>
                  <a:pt x="862245" y="4254"/>
                </a:lnTo>
                <a:lnTo>
                  <a:pt x="890087" y="2358"/>
                </a:lnTo>
                <a:lnTo>
                  <a:pt x="911356" y="1048"/>
                </a:lnTo>
                <a:lnTo>
                  <a:pt x="933508" y="466"/>
                </a:lnTo>
                <a:lnTo>
                  <a:pt x="962552" y="138"/>
                </a:lnTo>
                <a:lnTo>
                  <a:pt x="993186" y="41"/>
                </a:lnTo>
                <a:lnTo>
                  <a:pt x="1014093" y="18"/>
                </a:lnTo>
                <a:lnTo>
                  <a:pt x="1037025" y="8"/>
                </a:lnTo>
                <a:lnTo>
                  <a:pt x="1060622" y="4"/>
                </a:lnTo>
                <a:lnTo>
                  <a:pt x="1082869" y="2"/>
                </a:lnTo>
                <a:lnTo>
                  <a:pt x="1106398" y="1"/>
                </a:lnTo>
                <a:lnTo>
                  <a:pt x="1130965" y="0"/>
                </a:lnTo>
                <a:lnTo>
                  <a:pt x="1155996" y="0"/>
                </a:lnTo>
                <a:lnTo>
                  <a:pt x="1181232" y="0"/>
                </a:lnTo>
                <a:lnTo>
                  <a:pt x="1206559" y="0"/>
                </a:lnTo>
                <a:lnTo>
                  <a:pt x="1231925" y="0"/>
                </a:lnTo>
                <a:lnTo>
                  <a:pt x="1257311" y="0"/>
                </a:lnTo>
                <a:lnTo>
                  <a:pt x="1283411" y="0"/>
                </a:lnTo>
                <a:lnTo>
                  <a:pt x="1311473" y="0"/>
                </a:lnTo>
                <a:lnTo>
                  <a:pt x="1338527" y="0"/>
                </a:lnTo>
                <a:lnTo>
                  <a:pt x="1364662" y="0"/>
                </a:lnTo>
                <a:lnTo>
                  <a:pt x="1390389" y="0"/>
                </a:lnTo>
                <a:lnTo>
                  <a:pt x="1417815" y="0"/>
                </a:lnTo>
                <a:lnTo>
                  <a:pt x="1445762" y="0"/>
                </a:lnTo>
                <a:lnTo>
                  <a:pt x="1472294" y="0"/>
                </a:lnTo>
                <a:lnTo>
                  <a:pt x="1496316" y="0"/>
                </a:lnTo>
                <a:lnTo>
                  <a:pt x="1519457" y="0"/>
                </a:lnTo>
                <a:lnTo>
                  <a:pt x="1543853" y="0"/>
                </a:lnTo>
                <a:lnTo>
                  <a:pt x="1566925" y="0"/>
                </a:lnTo>
                <a:lnTo>
                  <a:pt x="1597867" y="0"/>
                </a:lnTo>
                <a:lnTo>
                  <a:pt x="1626791" y="0"/>
                </a:lnTo>
                <a:lnTo>
                  <a:pt x="1648707" y="0"/>
                </a:lnTo>
                <a:lnTo>
                  <a:pt x="1674910" y="0"/>
                </a:lnTo>
                <a:lnTo>
                  <a:pt x="17399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10.3.2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sample of </a:t>
            </a:r>
            <a:r>
              <a:rPr lang="en-US" dirty="0">
                <a:solidFill>
                  <a:srgbClr val="0000FF"/>
                </a:solidFill>
              </a:rPr>
              <a:t>410</a:t>
            </a:r>
            <a:r>
              <a:rPr lang="en-US" dirty="0"/>
              <a:t> randomly selected radio listeners revealed that </a:t>
            </a:r>
            <a:r>
              <a:rPr lang="en-US" dirty="0">
                <a:solidFill>
                  <a:srgbClr val="0000FF"/>
                </a:solidFill>
              </a:rPr>
              <a:t>48</a:t>
            </a:r>
            <a:r>
              <a:rPr lang="en-US" dirty="0"/>
              <a:t> listened to WXQI. Find a </a:t>
            </a:r>
            <a:r>
              <a:rPr lang="en-US" dirty="0">
                <a:solidFill>
                  <a:srgbClr val="0000FF"/>
                </a:solidFill>
              </a:rPr>
              <a:t>95%</a:t>
            </a:r>
            <a:r>
              <a:rPr lang="en-US" dirty="0"/>
              <a:t> confidence interval for the proportion of radio listeners that listen to WXQI.</a:t>
            </a:r>
          </a:p>
          <a:p>
            <a:r>
              <a:rPr lang="en-US" b="1" dirty="0"/>
              <a:t>Solution</a:t>
            </a:r>
          </a:p>
        </p:txBody>
      </p:sp>
      <p:grpSp>
        <p:nvGrpSpPr>
          <p:cNvPr id="186" name="SMARTInkShape-Group133">
            <a:extLst>
              <a:ext uri="{FF2B5EF4-FFF2-40B4-BE49-F238E27FC236}">
                <a16:creationId xmlns:a16="http://schemas.microsoft.com/office/drawing/2014/main" id="{7090ACCC-09A2-9AFD-F4D0-D905F4320F6F}"/>
              </a:ext>
            </a:extLst>
          </p:cNvPr>
          <p:cNvGrpSpPr/>
          <p:nvPr/>
        </p:nvGrpSpPr>
        <p:grpSpPr>
          <a:xfrm>
            <a:off x="6250130" y="4337057"/>
            <a:ext cx="1211116" cy="476244"/>
            <a:chOff x="6250130" y="4337057"/>
            <a:chExt cx="1211116" cy="476244"/>
          </a:xfrm>
        </p:grpSpPr>
        <p:sp>
          <p:nvSpPr>
            <p:cNvPr id="179" name="SMARTInkShape-528">
              <a:extLst>
                <a:ext uri="{FF2B5EF4-FFF2-40B4-BE49-F238E27FC236}">
                  <a16:creationId xmlns:a16="http://schemas.microsoft.com/office/drawing/2014/main" id="{D775CD03-6D9F-9E2C-29B6-2B92F4B5BD5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049090" y="4503339"/>
              <a:ext cx="137329" cy="188909"/>
            </a:xfrm>
            <a:custGeom>
              <a:avLst/>
              <a:gdLst/>
              <a:ahLst/>
              <a:cxnLst/>
              <a:rect l="0" t="0" r="0" b="0"/>
              <a:pathLst>
                <a:path w="137329" h="188909">
                  <a:moveTo>
                    <a:pt x="69260" y="24211"/>
                  </a:moveTo>
                  <a:lnTo>
                    <a:pt x="69260" y="24211"/>
                  </a:lnTo>
                  <a:lnTo>
                    <a:pt x="80194" y="13276"/>
                  </a:lnTo>
                  <a:lnTo>
                    <a:pt x="81176" y="10415"/>
                  </a:lnTo>
                  <a:lnTo>
                    <a:pt x="81805" y="2827"/>
                  </a:lnTo>
                  <a:lnTo>
                    <a:pt x="80445" y="1489"/>
                  </a:lnTo>
                  <a:lnTo>
                    <a:pt x="75173" y="0"/>
                  </a:lnTo>
                  <a:lnTo>
                    <a:pt x="68125" y="1222"/>
                  </a:lnTo>
                  <a:lnTo>
                    <a:pt x="38510" y="14782"/>
                  </a:lnTo>
                  <a:lnTo>
                    <a:pt x="20168" y="26669"/>
                  </a:lnTo>
                  <a:lnTo>
                    <a:pt x="12634" y="34946"/>
                  </a:lnTo>
                  <a:lnTo>
                    <a:pt x="2754" y="55416"/>
                  </a:lnTo>
                  <a:lnTo>
                    <a:pt x="897" y="62304"/>
                  </a:lnTo>
                  <a:lnTo>
                    <a:pt x="1952" y="69599"/>
                  </a:lnTo>
                  <a:lnTo>
                    <a:pt x="8378" y="85779"/>
                  </a:lnTo>
                  <a:lnTo>
                    <a:pt x="29459" y="111011"/>
                  </a:lnTo>
                  <a:lnTo>
                    <a:pt x="57851" y="134300"/>
                  </a:lnTo>
                  <a:lnTo>
                    <a:pt x="79690" y="152259"/>
                  </a:lnTo>
                  <a:lnTo>
                    <a:pt x="89978" y="168351"/>
                  </a:lnTo>
                  <a:lnTo>
                    <a:pt x="90833" y="171810"/>
                  </a:lnTo>
                  <a:lnTo>
                    <a:pt x="90697" y="174821"/>
                  </a:lnTo>
                  <a:lnTo>
                    <a:pt x="88665" y="180048"/>
                  </a:lnTo>
                  <a:lnTo>
                    <a:pt x="85411" y="184724"/>
                  </a:lnTo>
                  <a:lnTo>
                    <a:pt x="77849" y="187272"/>
                  </a:lnTo>
                  <a:lnTo>
                    <a:pt x="55748" y="188908"/>
                  </a:lnTo>
                  <a:lnTo>
                    <a:pt x="37269" y="185821"/>
                  </a:lnTo>
                  <a:lnTo>
                    <a:pt x="13473" y="174093"/>
                  </a:lnTo>
                  <a:lnTo>
                    <a:pt x="3891" y="166536"/>
                  </a:lnTo>
                  <a:lnTo>
                    <a:pt x="1401" y="162021"/>
                  </a:lnTo>
                  <a:lnTo>
                    <a:pt x="0" y="152141"/>
                  </a:lnTo>
                  <a:lnTo>
                    <a:pt x="3435" y="144334"/>
                  </a:lnTo>
                  <a:lnTo>
                    <a:pt x="6327" y="140276"/>
                  </a:lnTo>
                  <a:lnTo>
                    <a:pt x="15183" y="133886"/>
                  </a:lnTo>
                  <a:lnTo>
                    <a:pt x="41488" y="120664"/>
                  </a:lnTo>
                  <a:lnTo>
                    <a:pt x="68949" y="111978"/>
                  </a:lnTo>
                  <a:lnTo>
                    <a:pt x="85944" y="104936"/>
                  </a:lnTo>
                  <a:lnTo>
                    <a:pt x="117379" y="82166"/>
                  </a:lnTo>
                  <a:lnTo>
                    <a:pt x="122506" y="77664"/>
                  </a:lnTo>
                  <a:lnTo>
                    <a:pt x="130084" y="65137"/>
                  </a:lnTo>
                  <a:lnTo>
                    <a:pt x="137328" y="44211"/>
                  </a:lnTo>
                  <a:lnTo>
                    <a:pt x="137216" y="41072"/>
                  </a:lnTo>
                  <a:lnTo>
                    <a:pt x="135211" y="35703"/>
                  </a:lnTo>
                  <a:lnTo>
                    <a:pt x="123373" y="25343"/>
                  </a:lnTo>
                  <a:lnTo>
                    <a:pt x="112360" y="21186"/>
                  </a:lnTo>
                  <a:lnTo>
                    <a:pt x="100410" y="20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29">
              <a:extLst>
                <a:ext uri="{FF2B5EF4-FFF2-40B4-BE49-F238E27FC236}">
                  <a16:creationId xmlns:a16="http://schemas.microsoft.com/office/drawing/2014/main" id="{3C501290-9880-3612-46ED-179BB948FBC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819926" y="4489450"/>
              <a:ext cx="101575" cy="196851"/>
            </a:xfrm>
            <a:custGeom>
              <a:avLst/>
              <a:gdLst/>
              <a:ahLst/>
              <a:cxnLst/>
              <a:rect l="0" t="0" r="0" b="0"/>
              <a:pathLst>
                <a:path w="101575" h="196851">
                  <a:moveTo>
                    <a:pt x="44424" y="6350"/>
                  </a:moveTo>
                  <a:lnTo>
                    <a:pt x="44424" y="6350"/>
                  </a:lnTo>
                  <a:lnTo>
                    <a:pt x="47796" y="2979"/>
                  </a:lnTo>
                  <a:lnTo>
                    <a:pt x="48788" y="2692"/>
                  </a:lnTo>
                  <a:lnTo>
                    <a:pt x="49450" y="3206"/>
                  </a:lnTo>
                  <a:lnTo>
                    <a:pt x="49892" y="4254"/>
                  </a:lnTo>
                  <a:lnTo>
                    <a:pt x="50892" y="4247"/>
                  </a:lnTo>
                  <a:lnTo>
                    <a:pt x="57121" y="3"/>
                  </a:lnTo>
                  <a:lnTo>
                    <a:pt x="57122" y="2"/>
                  </a:lnTo>
                  <a:lnTo>
                    <a:pt x="57122" y="1"/>
                  </a:lnTo>
                  <a:lnTo>
                    <a:pt x="57124" y="0"/>
                  </a:lnTo>
                  <a:lnTo>
                    <a:pt x="56419" y="20264"/>
                  </a:lnTo>
                  <a:lnTo>
                    <a:pt x="52054" y="32894"/>
                  </a:lnTo>
                  <a:lnTo>
                    <a:pt x="36143" y="59408"/>
                  </a:lnTo>
                  <a:lnTo>
                    <a:pt x="14963" y="90034"/>
                  </a:lnTo>
                  <a:lnTo>
                    <a:pt x="9197" y="94410"/>
                  </a:lnTo>
                  <a:lnTo>
                    <a:pt x="7601" y="97934"/>
                  </a:lnTo>
                  <a:lnTo>
                    <a:pt x="6470" y="99156"/>
                  </a:lnTo>
                  <a:lnTo>
                    <a:pt x="3331" y="100514"/>
                  </a:lnTo>
                  <a:lnTo>
                    <a:pt x="2212" y="101583"/>
                  </a:lnTo>
                  <a:lnTo>
                    <a:pt x="62" y="107660"/>
                  </a:lnTo>
                  <a:lnTo>
                    <a:pt x="0" y="111235"/>
                  </a:lnTo>
                  <a:lnTo>
                    <a:pt x="696" y="112257"/>
                  </a:lnTo>
                  <a:lnTo>
                    <a:pt x="1867" y="112938"/>
                  </a:lnTo>
                  <a:lnTo>
                    <a:pt x="5444" y="114031"/>
                  </a:lnTo>
                  <a:lnTo>
                    <a:pt x="37160" y="114298"/>
                  </a:lnTo>
                  <a:lnTo>
                    <a:pt x="48764" y="113594"/>
                  </a:lnTo>
                  <a:lnTo>
                    <a:pt x="80124" y="103040"/>
                  </a:lnTo>
                  <a:lnTo>
                    <a:pt x="80923" y="102560"/>
                  </a:lnTo>
                  <a:lnTo>
                    <a:pt x="88784" y="101607"/>
                  </a:lnTo>
                  <a:lnTo>
                    <a:pt x="88867" y="110439"/>
                  </a:lnTo>
                  <a:lnTo>
                    <a:pt x="83406" y="140476"/>
                  </a:lnTo>
                  <a:lnTo>
                    <a:pt x="82526" y="172055"/>
                  </a:lnTo>
                  <a:lnTo>
                    <a:pt x="82524" y="175079"/>
                  </a:lnTo>
                  <a:lnTo>
                    <a:pt x="82524" y="171633"/>
                  </a:lnTo>
                  <a:lnTo>
                    <a:pt x="82524" y="187253"/>
                  </a:lnTo>
                  <a:lnTo>
                    <a:pt x="83229" y="188335"/>
                  </a:lnTo>
                  <a:lnTo>
                    <a:pt x="84406" y="189057"/>
                  </a:lnTo>
                  <a:lnTo>
                    <a:pt x="85896" y="189538"/>
                  </a:lnTo>
                  <a:lnTo>
                    <a:pt x="101574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30">
              <a:extLst>
                <a:ext uri="{FF2B5EF4-FFF2-40B4-BE49-F238E27FC236}">
                  <a16:creationId xmlns:a16="http://schemas.microsoft.com/office/drawing/2014/main" id="{6C81441F-3ED0-D2EC-8A53-08A3719A9402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697029" y="4515189"/>
              <a:ext cx="27622" cy="247312"/>
            </a:xfrm>
            <a:custGeom>
              <a:avLst/>
              <a:gdLst/>
              <a:ahLst/>
              <a:cxnLst/>
              <a:rect l="0" t="0" r="0" b="0"/>
              <a:pathLst>
                <a:path w="27622" h="247312">
                  <a:moveTo>
                    <a:pt x="14921" y="12361"/>
                  </a:moveTo>
                  <a:lnTo>
                    <a:pt x="14921" y="12361"/>
                  </a:lnTo>
                  <a:lnTo>
                    <a:pt x="14921" y="806"/>
                  </a:lnTo>
                  <a:lnTo>
                    <a:pt x="15626" y="424"/>
                  </a:lnTo>
                  <a:lnTo>
                    <a:pt x="18293" y="0"/>
                  </a:lnTo>
                  <a:lnTo>
                    <a:pt x="19285" y="1298"/>
                  </a:lnTo>
                  <a:lnTo>
                    <a:pt x="20389" y="6504"/>
                  </a:lnTo>
                  <a:lnTo>
                    <a:pt x="16129" y="32312"/>
                  </a:lnTo>
                  <a:lnTo>
                    <a:pt x="14375" y="63280"/>
                  </a:lnTo>
                  <a:lnTo>
                    <a:pt x="8045" y="94229"/>
                  </a:lnTo>
                  <a:lnTo>
                    <a:pt x="4104" y="116480"/>
                  </a:lnTo>
                  <a:lnTo>
                    <a:pt x="0" y="140481"/>
                  </a:lnTo>
                  <a:lnTo>
                    <a:pt x="1051" y="172221"/>
                  </a:lnTo>
                  <a:lnTo>
                    <a:pt x="2580" y="198800"/>
                  </a:lnTo>
                  <a:lnTo>
                    <a:pt x="7894" y="220708"/>
                  </a:lnTo>
                  <a:lnTo>
                    <a:pt x="17385" y="238488"/>
                  </a:lnTo>
                  <a:lnTo>
                    <a:pt x="27621" y="247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31">
              <a:extLst>
                <a:ext uri="{FF2B5EF4-FFF2-40B4-BE49-F238E27FC236}">
                  <a16:creationId xmlns:a16="http://schemas.microsoft.com/office/drawing/2014/main" id="{2A9D64C8-CACB-CDDC-AFC3-B4BEBB9B8AB1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535141" y="4676292"/>
              <a:ext cx="24410" cy="16074"/>
            </a:xfrm>
            <a:custGeom>
              <a:avLst/>
              <a:gdLst/>
              <a:ahLst/>
              <a:cxnLst/>
              <a:rect l="0" t="0" r="0" b="0"/>
              <a:pathLst>
                <a:path w="24410" h="16074">
                  <a:moveTo>
                    <a:pt x="11709" y="3658"/>
                  </a:moveTo>
                  <a:lnTo>
                    <a:pt x="11709" y="3658"/>
                  </a:lnTo>
                  <a:lnTo>
                    <a:pt x="15081" y="287"/>
                  </a:lnTo>
                  <a:lnTo>
                    <a:pt x="16779" y="0"/>
                  </a:lnTo>
                  <a:lnTo>
                    <a:pt x="18616" y="514"/>
                  </a:lnTo>
                  <a:lnTo>
                    <a:pt x="24070" y="3475"/>
                  </a:lnTo>
                  <a:lnTo>
                    <a:pt x="24309" y="6974"/>
                  </a:lnTo>
                  <a:lnTo>
                    <a:pt x="23637" y="7986"/>
                  </a:lnTo>
                  <a:lnTo>
                    <a:pt x="22484" y="8660"/>
                  </a:lnTo>
                  <a:lnTo>
                    <a:pt x="21008" y="9109"/>
                  </a:lnTo>
                  <a:lnTo>
                    <a:pt x="11540" y="14916"/>
                  </a:lnTo>
                  <a:lnTo>
                    <a:pt x="6580" y="16073"/>
                  </a:lnTo>
                  <a:lnTo>
                    <a:pt x="2349" y="12903"/>
                  </a:lnTo>
                  <a:lnTo>
                    <a:pt x="494" y="9413"/>
                  </a:lnTo>
                  <a:lnTo>
                    <a:pt x="0" y="7495"/>
                  </a:lnTo>
                  <a:lnTo>
                    <a:pt x="375" y="6216"/>
                  </a:lnTo>
                  <a:lnTo>
                    <a:pt x="1331" y="5363"/>
                  </a:lnTo>
                  <a:lnTo>
                    <a:pt x="4274" y="4416"/>
                  </a:lnTo>
                  <a:lnTo>
                    <a:pt x="7934" y="3995"/>
                  </a:lnTo>
                  <a:lnTo>
                    <a:pt x="24409" y="10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32">
              <a:extLst>
                <a:ext uri="{FF2B5EF4-FFF2-40B4-BE49-F238E27FC236}">
                  <a16:creationId xmlns:a16="http://schemas.microsoft.com/office/drawing/2014/main" id="{86BFB255-5279-20D5-88C4-3799DF75D05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250130" y="4497081"/>
              <a:ext cx="162171" cy="200925"/>
            </a:xfrm>
            <a:custGeom>
              <a:avLst/>
              <a:gdLst/>
              <a:ahLst/>
              <a:cxnLst/>
              <a:rect l="0" t="0" r="0" b="0"/>
              <a:pathLst>
                <a:path w="162171" h="200925">
                  <a:moveTo>
                    <a:pt x="80820" y="24119"/>
                  </a:moveTo>
                  <a:lnTo>
                    <a:pt x="80820" y="24119"/>
                  </a:lnTo>
                  <a:lnTo>
                    <a:pt x="91754" y="18652"/>
                  </a:lnTo>
                  <a:lnTo>
                    <a:pt x="96368" y="18031"/>
                  </a:lnTo>
                  <a:lnTo>
                    <a:pt x="97535" y="17238"/>
                  </a:lnTo>
                  <a:lnTo>
                    <a:pt x="98314" y="16004"/>
                  </a:lnTo>
                  <a:lnTo>
                    <a:pt x="98832" y="14475"/>
                  </a:lnTo>
                  <a:lnTo>
                    <a:pt x="98473" y="13456"/>
                  </a:lnTo>
                  <a:lnTo>
                    <a:pt x="97528" y="12777"/>
                  </a:lnTo>
                  <a:lnTo>
                    <a:pt x="94312" y="11687"/>
                  </a:lnTo>
                  <a:lnTo>
                    <a:pt x="74810" y="12177"/>
                  </a:lnTo>
                  <a:lnTo>
                    <a:pt x="64978" y="14814"/>
                  </a:lnTo>
                  <a:lnTo>
                    <a:pt x="35956" y="38101"/>
                  </a:lnTo>
                  <a:lnTo>
                    <a:pt x="14259" y="59101"/>
                  </a:lnTo>
                  <a:lnTo>
                    <a:pt x="4104" y="82619"/>
                  </a:lnTo>
                  <a:lnTo>
                    <a:pt x="0" y="111930"/>
                  </a:lnTo>
                  <a:lnTo>
                    <a:pt x="5524" y="139586"/>
                  </a:lnTo>
                  <a:lnTo>
                    <a:pt x="16098" y="158912"/>
                  </a:lnTo>
                  <a:lnTo>
                    <a:pt x="37384" y="181743"/>
                  </a:lnTo>
                  <a:lnTo>
                    <a:pt x="64882" y="196980"/>
                  </a:lnTo>
                  <a:lnTo>
                    <a:pt x="81742" y="200456"/>
                  </a:lnTo>
                  <a:lnTo>
                    <a:pt x="109356" y="200924"/>
                  </a:lnTo>
                  <a:lnTo>
                    <a:pt x="129778" y="193042"/>
                  </a:lnTo>
                  <a:lnTo>
                    <a:pt x="142284" y="180239"/>
                  </a:lnTo>
                  <a:lnTo>
                    <a:pt x="157741" y="153291"/>
                  </a:lnTo>
                  <a:lnTo>
                    <a:pt x="161702" y="135456"/>
                  </a:lnTo>
                  <a:lnTo>
                    <a:pt x="162170" y="108065"/>
                  </a:lnTo>
                  <a:lnTo>
                    <a:pt x="159780" y="85416"/>
                  </a:lnTo>
                  <a:lnTo>
                    <a:pt x="154484" y="68766"/>
                  </a:lnTo>
                  <a:lnTo>
                    <a:pt x="139587" y="39837"/>
                  </a:lnTo>
                  <a:lnTo>
                    <a:pt x="129516" y="29223"/>
                  </a:lnTo>
                  <a:lnTo>
                    <a:pt x="98361" y="11867"/>
                  </a:lnTo>
                  <a:lnTo>
                    <a:pt x="70800" y="3041"/>
                  </a:lnTo>
                  <a:lnTo>
                    <a:pt x="59977" y="0"/>
                  </a:lnTo>
                  <a:lnTo>
                    <a:pt x="57753" y="277"/>
                  </a:lnTo>
                  <a:lnTo>
                    <a:pt x="53400" y="2469"/>
                  </a:lnTo>
                  <a:lnTo>
                    <a:pt x="52662" y="4041"/>
                  </a:lnTo>
                  <a:lnTo>
                    <a:pt x="52876" y="5795"/>
                  </a:lnTo>
                  <a:lnTo>
                    <a:pt x="61770" y="241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33">
              <a:extLst>
                <a:ext uri="{FF2B5EF4-FFF2-40B4-BE49-F238E27FC236}">
                  <a16:creationId xmlns:a16="http://schemas.microsoft.com/office/drawing/2014/main" id="{90220FBD-8CD0-B1EB-20ED-792A4826885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232650" y="4502150"/>
              <a:ext cx="125001" cy="190501"/>
            </a:xfrm>
            <a:custGeom>
              <a:avLst/>
              <a:gdLst/>
              <a:ahLst/>
              <a:cxnLst/>
              <a:rect l="0" t="0" r="0" b="0"/>
              <a:pathLst>
                <a:path w="125001" h="190501">
                  <a:moveTo>
                    <a:pt x="31750" y="0"/>
                  </a:moveTo>
                  <a:lnTo>
                    <a:pt x="31750" y="0"/>
                  </a:lnTo>
                  <a:lnTo>
                    <a:pt x="28378" y="0"/>
                  </a:lnTo>
                  <a:lnTo>
                    <a:pt x="27386" y="705"/>
                  </a:lnTo>
                  <a:lnTo>
                    <a:pt x="26724" y="1881"/>
                  </a:lnTo>
                  <a:lnTo>
                    <a:pt x="26282" y="3371"/>
                  </a:lnTo>
                  <a:lnTo>
                    <a:pt x="26694" y="4364"/>
                  </a:lnTo>
                  <a:lnTo>
                    <a:pt x="27674" y="5026"/>
                  </a:lnTo>
                  <a:lnTo>
                    <a:pt x="32055" y="5761"/>
                  </a:lnTo>
                  <a:lnTo>
                    <a:pt x="61398" y="6272"/>
                  </a:lnTo>
                  <a:lnTo>
                    <a:pt x="91438" y="7040"/>
                  </a:lnTo>
                  <a:lnTo>
                    <a:pt x="112378" y="15186"/>
                  </a:lnTo>
                  <a:lnTo>
                    <a:pt x="114430" y="19296"/>
                  </a:lnTo>
                  <a:lnTo>
                    <a:pt x="114828" y="31389"/>
                  </a:lnTo>
                  <a:lnTo>
                    <a:pt x="107715" y="50693"/>
                  </a:lnTo>
                  <a:lnTo>
                    <a:pt x="93299" y="69819"/>
                  </a:lnTo>
                  <a:lnTo>
                    <a:pt x="65124" y="89662"/>
                  </a:lnTo>
                  <a:lnTo>
                    <a:pt x="46171" y="106368"/>
                  </a:lnTo>
                  <a:lnTo>
                    <a:pt x="48330" y="104110"/>
                  </a:lnTo>
                  <a:lnTo>
                    <a:pt x="51584" y="102715"/>
                  </a:lnTo>
                  <a:lnTo>
                    <a:pt x="82410" y="101698"/>
                  </a:lnTo>
                  <a:lnTo>
                    <a:pt x="101559" y="103510"/>
                  </a:lnTo>
                  <a:lnTo>
                    <a:pt x="112871" y="107388"/>
                  </a:lnTo>
                  <a:lnTo>
                    <a:pt x="120249" y="113815"/>
                  </a:lnTo>
                  <a:lnTo>
                    <a:pt x="124000" y="123256"/>
                  </a:lnTo>
                  <a:lnTo>
                    <a:pt x="125000" y="128738"/>
                  </a:lnTo>
                  <a:lnTo>
                    <a:pt x="122348" y="140472"/>
                  </a:lnTo>
                  <a:lnTo>
                    <a:pt x="115760" y="152038"/>
                  </a:lnTo>
                  <a:lnTo>
                    <a:pt x="100151" y="165776"/>
                  </a:lnTo>
                  <a:lnTo>
                    <a:pt x="73030" y="179448"/>
                  </a:lnTo>
                  <a:lnTo>
                    <a:pt x="50174" y="18758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34">
              <a:extLst>
                <a:ext uri="{FF2B5EF4-FFF2-40B4-BE49-F238E27FC236}">
                  <a16:creationId xmlns:a16="http://schemas.microsoft.com/office/drawing/2014/main" id="{CDACF86E-A765-61EC-1FDD-768990A9D230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315200" y="4337057"/>
              <a:ext cx="146046" cy="476244"/>
            </a:xfrm>
            <a:custGeom>
              <a:avLst/>
              <a:gdLst/>
              <a:ahLst/>
              <a:cxnLst/>
              <a:rect l="0" t="0" r="0" b="0"/>
              <a:pathLst>
                <a:path w="146046" h="476244">
                  <a:moveTo>
                    <a:pt x="0" y="12693"/>
                  </a:moveTo>
                  <a:lnTo>
                    <a:pt x="0" y="12693"/>
                  </a:lnTo>
                  <a:lnTo>
                    <a:pt x="26039" y="11988"/>
                  </a:lnTo>
                  <a:lnTo>
                    <a:pt x="57695" y="7667"/>
                  </a:lnTo>
                  <a:lnTo>
                    <a:pt x="82712" y="6735"/>
                  </a:lnTo>
                  <a:lnTo>
                    <a:pt x="107998" y="4578"/>
                  </a:lnTo>
                  <a:lnTo>
                    <a:pt x="138032" y="396"/>
                  </a:lnTo>
                  <a:lnTo>
                    <a:pt x="145910" y="0"/>
                  </a:lnTo>
                  <a:lnTo>
                    <a:pt x="146045" y="29487"/>
                  </a:lnTo>
                  <a:lnTo>
                    <a:pt x="145344" y="59538"/>
                  </a:lnTo>
                  <a:lnTo>
                    <a:pt x="141024" y="87902"/>
                  </a:lnTo>
                  <a:lnTo>
                    <a:pt x="136590" y="117468"/>
                  </a:lnTo>
                  <a:lnTo>
                    <a:pt x="130939" y="142123"/>
                  </a:lnTo>
                  <a:lnTo>
                    <a:pt x="128167" y="167303"/>
                  </a:lnTo>
                  <a:lnTo>
                    <a:pt x="123975" y="196008"/>
                  </a:lnTo>
                  <a:lnTo>
                    <a:pt x="121635" y="223485"/>
                  </a:lnTo>
                  <a:lnTo>
                    <a:pt x="120942" y="249501"/>
                  </a:lnTo>
                  <a:lnTo>
                    <a:pt x="120736" y="278454"/>
                  </a:lnTo>
                  <a:lnTo>
                    <a:pt x="120676" y="306004"/>
                  </a:lnTo>
                  <a:lnTo>
                    <a:pt x="120655" y="336233"/>
                  </a:lnTo>
                  <a:lnTo>
                    <a:pt x="122532" y="366769"/>
                  </a:lnTo>
                  <a:lnTo>
                    <a:pt x="125676" y="390654"/>
                  </a:lnTo>
                  <a:lnTo>
                    <a:pt x="126739" y="420217"/>
                  </a:lnTo>
                  <a:lnTo>
                    <a:pt x="126949" y="448373"/>
                  </a:lnTo>
                  <a:lnTo>
                    <a:pt x="127000" y="476234"/>
                  </a:lnTo>
                  <a:lnTo>
                    <a:pt x="102581" y="476242"/>
                  </a:lnTo>
                  <a:lnTo>
                    <a:pt x="71324" y="476243"/>
                  </a:lnTo>
                  <a:lnTo>
                    <a:pt x="41737" y="476243"/>
                  </a:lnTo>
                  <a:lnTo>
                    <a:pt x="13019" y="476243"/>
                  </a:lnTo>
                  <a:lnTo>
                    <a:pt x="226" y="476243"/>
                  </a:lnTo>
                  <a:lnTo>
                    <a:pt x="6350" y="476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134">
            <a:extLst>
              <a:ext uri="{FF2B5EF4-FFF2-40B4-BE49-F238E27FC236}">
                <a16:creationId xmlns:a16="http://schemas.microsoft.com/office/drawing/2014/main" id="{963C3965-C260-BDBB-4278-17689F864191}"/>
              </a:ext>
            </a:extLst>
          </p:cNvPr>
          <p:cNvGrpSpPr/>
          <p:nvPr/>
        </p:nvGrpSpPr>
        <p:grpSpPr>
          <a:xfrm>
            <a:off x="5113537" y="4483100"/>
            <a:ext cx="835005" cy="406401"/>
            <a:chOff x="5113537" y="4483100"/>
            <a:chExt cx="835005" cy="406401"/>
          </a:xfrm>
        </p:grpSpPr>
        <p:sp>
          <p:nvSpPr>
            <p:cNvPr id="187" name="SMARTInkShape-535">
              <a:extLst>
                <a:ext uri="{FF2B5EF4-FFF2-40B4-BE49-F238E27FC236}">
                  <a16:creationId xmlns:a16="http://schemas.microsoft.com/office/drawing/2014/main" id="{172044D4-BCB3-AC45-4B2E-BDF2F18E6CA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113537" y="4546600"/>
              <a:ext cx="107387" cy="164284"/>
            </a:xfrm>
            <a:custGeom>
              <a:avLst/>
              <a:gdLst/>
              <a:ahLst/>
              <a:cxnLst/>
              <a:rect l="0" t="0" r="0" b="0"/>
              <a:pathLst>
                <a:path w="107387" h="164284">
                  <a:moveTo>
                    <a:pt x="61713" y="19050"/>
                  </a:moveTo>
                  <a:lnTo>
                    <a:pt x="61713" y="19050"/>
                  </a:lnTo>
                  <a:lnTo>
                    <a:pt x="68454" y="15679"/>
                  </a:lnTo>
                  <a:lnTo>
                    <a:pt x="70440" y="13981"/>
                  </a:lnTo>
                  <a:lnTo>
                    <a:pt x="73890" y="7495"/>
                  </a:lnTo>
                  <a:lnTo>
                    <a:pt x="72300" y="4977"/>
                  </a:lnTo>
                  <a:lnTo>
                    <a:pt x="70886" y="3319"/>
                  </a:lnTo>
                  <a:lnTo>
                    <a:pt x="67438" y="1475"/>
                  </a:lnTo>
                  <a:lnTo>
                    <a:pt x="65529" y="983"/>
                  </a:lnTo>
                  <a:lnTo>
                    <a:pt x="63552" y="1361"/>
                  </a:lnTo>
                  <a:lnTo>
                    <a:pt x="56692" y="4558"/>
                  </a:lnTo>
                  <a:lnTo>
                    <a:pt x="49839" y="5554"/>
                  </a:lnTo>
                  <a:lnTo>
                    <a:pt x="42089" y="9759"/>
                  </a:lnTo>
                  <a:lnTo>
                    <a:pt x="25616" y="23957"/>
                  </a:lnTo>
                  <a:lnTo>
                    <a:pt x="6430" y="54590"/>
                  </a:lnTo>
                  <a:lnTo>
                    <a:pt x="1864" y="65891"/>
                  </a:lnTo>
                  <a:lnTo>
                    <a:pt x="0" y="87413"/>
                  </a:lnTo>
                  <a:lnTo>
                    <a:pt x="3823" y="113712"/>
                  </a:lnTo>
                  <a:lnTo>
                    <a:pt x="7997" y="121329"/>
                  </a:lnTo>
                  <a:lnTo>
                    <a:pt x="28383" y="151136"/>
                  </a:lnTo>
                  <a:lnTo>
                    <a:pt x="31027" y="155791"/>
                  </a:lnTo>
                  <a:lnTo>
                    <a:pt x="34904" y="158894"/>
                  </a:lnTo>
                  <a:lnTo>
                    <a:pt x="44860" y="162342"/>
                  </a:lnTo>
                  <a:lnTo>
                    <a:pt x="58993" y="164283"/>
                  </a:lnTo>
                  <a:lnTo>
                    <a:pt x="69676" y="160974"/>
                  </a:lnTo>
                  <a:lnTo>
                    <a:pt x="79363" y="155505"/>
                  </a:lnTo>
                  <a:lnTo>
                    <a:pt x="96205" y="137321"/>
                  </a:lnTo>
                  <a:lnTo>
                    <a:pt x="106584" y="109832"/>
                  </a:lnTo>
                  <a:lnTo>
                    <a:pt x="107386" y="84989"/>
                  </a:lnTo>
                  <a:lnTo>
                    <a:pt x="103154" y="57481"/>
                  </a:lnTo>
                  <a:lnTo>
                    <a:pt x="94061" y="33730"/>
                  </a:lnTo>
                  <a:lnTo>
                    <a:pt x="82430" y="16658"/>
                  </a:lnTo>
                  <a:lnTo>
                    <a:pt x="66675" y="6033"/>
                  </a:lnTo>
                  <a:lnTo>
                    <a:pt x="52529" y="1192"/>
                  </a:lnTo>
                  <a:lnTo>
                    <a:pt x="426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36">
              <a:extLst>
                <a:ext uri="{FF2B5EF4-FFF2-40B4-BE49-F238E27FC236}">
                  <a16:creationId xmlns:a16="http://schemas.microsoft.com/office/drawing/2014/main" id="{230AC3F3-A100-0EAF-FF04-F0B18A7E051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311311" y="4520169"/>
              <a:ext cx="105085" cy="203128"/>
            </a:xfrm>
            <a:custGeom>
              <a:avLst/>
              <a:gdLst/>
              <a:ahLst/>
              <a:cxnLst/>
              <a:rect l="0" t="0" r="0" b="0"/>
              <a:pathLst>
                <a:path w="105085" h="203128">
                  <a:moveTo>
                    <a:pt x="60789" y="39131"/>
                  </a:moveTo>
                  <a:lnTo>
                    <a:pt x="60789" y="39131"/>
                  </a:lnTo>
                  <a:lnTo>
                    <a:pt x="65859" y="33356"/>
                  </a:lnTo>
                  <a:lnTo>
                    <a:pt x="70914" y="23936"/>
                  </a:lnTo>
                  <a:lnTo>
                    <a:pt x="72345" y="18737"/>
                  </a:lnTo>
                  <a:lnTo>
                    <a:pt x="72020" y="16362"/>
                  </a:lnTo>
                  <a:lnTo>
                    <a:pt x="69779" y="11843"/>
                  </a:lnTo>
                  <a:lnTo>
                    <a:pt x="66781" y="11061"/>
                  </a:lnTo>
                  <a:lnTo>
                    <a:pt x="53157" y="13332"/>
                  </a:lnTo>
                  <a:lnTo>
                    <a:pt x="39871" y="19179"/>
                  </a:lnTo>
                  <a:lnTo>
                    <a:pt x="31265" y="25795"/>
                  </a:lnTo>
                  <a:lnTo>
                    <a:pt x="21860" y="40824"/>
                  </a:lnTo>
                  <a:lnTo>
                    <a:pt x="17975" y="58683"/>
                  </a:lnTo>
                  <a:lnTo>
                    <a:pt x="18948" y="69223"/>
                  </a:lnTo>
                  <a:lnTo>
                    <a:pt x="22436" y="78611"/>
                  </a:lnTo>
                  <a:lnTo>
                    <a:pt x="40146" y="100417"/>
                  </a:lnTo>
                  <a:lnTo>
                    <a:pt x="67765" y="121667"/>
                  </a:lnTo>
                  <a:lnTo>
                    <a:pt x="77999" y="129437"/>
                  </a:lnTo>
                  <a:lnTo>
                    <a:pt x="97643" y="158849"/>
                  </a:lnTo>
                  <a:lnTo>
                    <a:pt x="101864" y="167833"/>
                  </a:lnTo>
                  <a:lnTo>
                    <a:pt x="103739" y="176532"/>
                  </a:lnTo>
                  <a:lnTo>
                    <a:pt x="102828" y="180825"/>
                  </a:lnTo>
                  <a:lnTo>
                    <a:pt x="94173" y="195356"/>
                  </a:lnTo>
                  <a:lnTo>
                    <a:pt x="82910" y="200504"/>
                  </a:lnTo>
                  <a:lnTo>
                    <a:pt x="62797" y="203127"/>
                  </a:lnTo>
                  <a:lnTo>
                    <a:pt x="38963" y="197162"/>
                  </a:lnTo>
                  <a:lnTo>
                    <a:pt x="20769" y="186457"/>
                  </a:lnTo>
                  <a:lnTo>
                    <a:pt x="3390" y="166540"/>
                  </a:lnTo>
                  <a:lnTo>
                    <a:pt x="0" y="159728"/>
                  </a:lnTo>
                  <a:lnTo>
                    <a:pt x="376" y="150585"/>
                  </a:lnTo>
                  <a:lnTo>
                    <a:pt x="3600" y="140172"/>
                  </a:lnTo>
                  <a:lnTo>
                    <a:pt x="9736" y="130840"/>
                  </a:lnTo>
                  <a:lnTo>
                    <a:pt x="35313" y="108281"/>
                  </a:lnTo>
                  <a:lnTo>
                    <a:pt x="63780" y="87206"/>
                  </a:lnTo>
                  <a:lnTo>
                    <a:pt x="93204" y="63509"/>
                  </a:lnTo>
                  <a:lnTo>
                    <a:pt x="103946" y="49647"/>
                  </a:lnTo>
                  <a:lnTo>
                    <a:pt x="105084" y="44025"/>
                  </a:lnTo>
                  <a:lnTo>
                    <a:pt x="99985" y="20281"/>
                  </a:lnTo>
                  <a:lnTo>
                    <a:pt x="93731" y="12880"/>
                  </a:lnTo>
                  <a:lnTo>
                    <a:pt x="78310" y="2660"/>
                  </a:lnTo>
                  <a:lnTo>
                    <a:pt x="72470" y="0"/>
                  </a:lnTo>
                  <a:lnTo>
                    <a:pt x="48089" y="1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37">
              <a:extLst>
                <a:ext uri="{FF2B5EF4-FFF2-40B4-BE49-F238E27FC236}">
                  <a16:creationId xmlns:a16="http://schemas.microsoft.com/office/drawing/2014/main" id="{F2156F45-3B25-8AA8-2450-058D790969B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486684" y="4541495"/>
              <a:ext cx="106036" cy="176556"/>
            </a:xfrm>
            <a:custGeom>
              <a:avLst/>
              <a:gdLst/>
              <a:ahLst/>
              <a:cxnLst/>
              <a:rect l="0" t="0" r="0" b="0"/>
              <a:pathLst>
                <a:path w="106036" h="176556">
                  <a:moveTo>
                    <a:pt x="6066" y="24155"/>
                  </a:moveTo>
                  <a:lnTo>
                    <a:pt x="6066" y="24155"/>
                  </a:lnTo>
                  <a:lnTo>
                    <a:pt x="6066" y="20784"/>
                  </a:lnTo>
                  <a:lnTo>
                    <a:pt x="7948" y="17248"/>
                  </a:lnTo>
                  <a:lnTo>
                    <a:pt x="10430" y="13323"/>
                  </a:lnTo>
                  <a:lnTo>
                    <a:pt x="12024" y="5057"/>
                  </a:lnTo>
                  <a:lnTo>
                    <a:pt x="12338" y="0"/>
                  </a:lnTo>
                  <a:lnTo>
                    <a:pt x="12411" y="7703"/>
                  </a:lnTo>
                  <a:lnTo>
                    <a:pt x="10532" y="11669"/>
                  </a:lnTo>
                  <a:lnTo>
                    <a:pt x="8050" y="15783"/>
                  </a:lnTo>
                  <a:lnTo>
                    <a:pt x="676" y="44835"/>
                  </a:lnTo>
                  <a:lnTo>
                    <a:pt x="0" y="59367"/>
                  </a:lnTo>
                  <a:lnTo>
                    <a:pt x="1316" y="63151"/>
                  </a:lnTo>
                  <a:lnTo>
                    <a:pt x="14047" y="76632"/>
                  </a:lnTo>
                  <a:lnTo>
                    <a:pt x="22313" y="79229"/>
                  </a:lnTo>
                  <a:lnTo>
                    <a:pt x="32337" y="79676"/>
                  </a:lnTo>
                  <a:lnTo>
                    <a:pt x="59579" y="74757"/>
                  </a:lnTo>
                  <a:lnTo>
                    <a:pt x="85601" y="69555"/>
                  </a:lnTo>
                  <a:lnTo>
                    <a:pt x="92687" y="70909"/>
                  </a:lnTo>
                  <a:lnTo>
                    <a:pt x="95563" y="72258"/>
                  </a:lnTo>
                  <a:lnTo>
                    <a:pt x="100640" y="79401"/>
                  </a:lnTo>
                  <a:lnTo>
                    <a:pt x="105584" y="93441"/>
                  </a:lnTo>
                  <a:lnTo>
                    <a:pt x="106035" y="102927"/>
                  </a:lnTo>
                  <a:lnTo>
                    <a:pt x="103884" y="114198"/>
                  </a:lnTo>
                  <a:lnTo>
                    <a:pt x="95335" y="129071"/>
                  </a:lnTo>
                  <a:lnTo>
                    <a:pt x="74900" y="151938"/>
                  </a:lnTo>
                  <a:lnTo>
                    <a:pt x="49546" y="163679"/>
                  </a:lnTo>
                  <a:lnTo>
                    <a:pt x="34942" y="170153"/>
                  </a:lnTo>
                  <a:lnTo>
                    <a:pt x="31666" y="172287"/>
                  </a:lnTo>
                  <a:lnTo>
                    <a:pt x="6066" y="176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38">
              <a:extLst>
                <a:ext uri="{FF2B5EF4-FFF2-40B4-BE49-F238E27FC236}">
                  <a16:creationId xmlns:a16="http://schemas.microsoft.com/office/drawing/2014/main" id="{243481EE-B68A-D0B7-883C-895C8C96E33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505450" y="448310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6907" y="29869"/>
                  </a:lnTo>
                  <a:lnTo>
                    <a:pt x="32914" y="13858"/>
                  </a:lnTo>
                  <a:lnTo>
                    <a:pt x="59289" y="297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39">
              <a:extLst>
                <a:ext uri="{FF2B5EF4-FFF2-40B4-BE49-F238E27FC236}">
                  <a16:creationId xmlns:a16="http://schemas.microsoft.com/office/drawing/2014/main" id="{D3CC9358-DD13-E672-BE27-92B53A2F902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666571" y="4527843"/>
              <a:ext cx="86234" cy="234658"/>
            </a:xfrm>
            <a:custGeom>
              <a:avLst/>
              <a:gdLst/>
              <a:ahLst/>
              <a:cxnLst/>
              <a:rect l="0" t="0" r="0" b="0"/>
              <a:pathLst>
                <a:path w="86234" h="234658">
                  <a:moveTo>
                    <a:pt x="73829" y="44157"/>
                  </a:moveTo>
                  <a:lnTo>
                    <a:pt x="73829" y="44157"/>
                  </a:lnTo>
                  <a:lnTo>
                    <a:pt x="77200" y="40786"/>
                  </a:lnTo>
                  <a:lnTo>
                    <a:pt x="78855" y="37249"/>
                  </a:lnTo>
                  <a:lnTo>
                    <a:pt x="80156" y="22098"/>
                  </a:lnTo>
                  <a:lnTo>
                    <a:pt x="79458" y="20984"/>
                  </a:lnTo>
                  <a:lnTo>
                    <a:pt x="78288" y="20242"/>
                  </a:lnTo>
                  <a:lnTo>
                    <a:pt x="76801" y="19747"/>
                  </a:lnTo>
                  <a:lnTo>
                    <a:pt x="61081" y="7812"/>
                  </a:lnTo>
                  <a:lnTo>
                    <a:pt x="56873" y="6131"/>
                  </a:lnTo>
                  <a:lnTo>
                    <a:pt x="49834" y="1924"/>
                  </a:lnTo>
                  <a:lnTo>
                    <a:pt x="31123" y="0"/>
                  </a:lnTo>
                  <a:lnTo>
                    <a:pt x="22863" y="3600"/>
                  </a:lnTo>
                  <a:lnTo>
                    <a:pt x="14489" y="10609"/>
                  </a:lnTo>
                  <a:lnTo>
                    <a:pt x="6064" y="20780"/>
                  </a:lnTo>
                  <a:lnTo>
                    <a:pt x="1379" y="32356"/>
                  </a:lnTo>
                  <a:lnTo>
                    <a:pt x="0" y="43851"/>
                  </a:lnTo>
                  <a:lnTo>
                    <a:pt x="6687" y="70492"/>
                  </a:lnTo>
                  <a:lnTo>
                    <a:pt x="10593" y="77028"/>
                  </a:lnTo>
                  <a:lnTo>
                    <a:pt x="12621" y="78772"/>
                  </a:lnTo>
                  <a:lnTo>
                    <a:pt x="14876" y="82590"/>
                  </a:lnTo>
                  <a:lnTo>
                    <a:pt x="15477" y="84595"/>
                  </a:lnTo>
                  <a:lnTo>
                    <a:pt x="16584" y="85932"/>
                  </a:lnTo>
                  <a:lnTo>
                    <a:pt x="19694" y="87418"/>
                  </a:lnTo>
                  <a:lnTo>
                    <a:pt x="25412" y="88255"/>
                  </a:lnTo>
                  <a:lnTo>
                    <a:pt x="42393" y="83468"/>
                  </a:lnTo>
                  <a:lnTo>
                    <a:pt x="52206" y="77050"/>
                  </a:lnTo>
                  <a:lnTo>
                    <a:pt x="65926" y="62597"/>
                  </a:lnTo>
                  <a:lnTo>
                    <a:pt x="78833" y="45746"/>
                  </a:lnTo>
                  <a:lnTo>
                    <a:pt x="81463" y="44864"/>
                  </a:lnTo>
                  <a:lnTo>
                    <a:pt x="85529" y="44297"/>
                  </a:lnTo>
                  <a:lnTo>
                    <a:pt x="85861" y="44956"/>
                  </a:lnTo>
                  <a:lnTo>
                    <a:pt x="86233" y="47569"/>
                  </a:lnTo>
                  <a:lnTo>
                    <a:pt x="81036" y="73393"/>
                  </a:lnTo>
                  <a:lnTo>
                    <a:pt x="77062" y="96486"/>
                  </a:lnTo>
                  <a:lnTo>
                    <a:pt x="74787" y="125670"/>
                  </a:lnTo>
                  <a:lnTo>
                    <a:pt x="70742" y="149919"/>
                  </a:lnTo>
                  <a:lnTo>
                    <a:pt x="68828" y="181439"/>
                  </a:lnTo>
                  <a:lnTo>
                    <a:pt x="70750" y="208779"/>
                  </a:lnTo>
                  <a:lnTo>
                    <a:pt x="69639" y="220333"/>
                  </a:lnTo>
                  <a:lnTo>
                    <a:pt x="73829" y="234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40">
              <a:extLst>
                <a:ext uri="{FF2B5EF4-FFF2-40B4-BE49-F238E27FC236}">
                  <a16:creationId xmlns:a16="http://schemas.microsoft.com/office/drawing/2014/main" id="{E06905DA-2551-9E48-3535-7AF5156E17F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867400" y="4734066"/>
              <a:ext cx="81142" cy="155435"/>
            </a:xfrm>
            <a:custGeom>
              <a:avLst/>
              <a:gdLst/>
              <a:ahLst/>
              <a:cxnLst/>
              <a:rect l="0" t="0" r="0" b="0"/>
              <a:pathLst>
                <a:path w="81142" h="155435">
                  <a:moveTo>
                    <a:pt x="38100" y="22084"/>
                  </a:moveTo>
                  <a:lnTo>
                    <a:pt x="38100" y="22084"/>
                  </a:lnTo>
                  <a:lnTo>
                    <a:pt x="50309" y="22084"/>
                  </a:lnTo>
                  <a:lnTo>
                    <a:pt x="55992" y="20203"/>
                  </a:lnTo>
                  <a:lnTo>
                    <a:pt x="62017" y="16617"/>
                  </a:lnTo>
                  <a:lnTo>
                    <a:pt x="61806" y="17028"/>
                  </a:lnTo>
                  <a:lnTo>
                    <a:pt x="59689" y="19366"/>
                  </a:lnTo>
                  <a:lnTo>
                    <a:pt x="56397" y="20876"/>
                  </a:lnTo>
                  <a:lnTo>
                    <a:pt x="45164" y="21846"/>
                  </a:lnTo>
                  <a:lnTo>
                    <a:pt x="42809" y="21219"/>
                  </a:lnTo>
                  <a:lnTo>
                    <a:pt x="41239" y="20097"/>
                  </a:lnTo>
                  <a:lnTo>
                    <a:pt x="40193" y="18644"/>
                  </a:lnTo>
                  <a:lnTo>
                    <a:pt x="39030" y="15145"/>
                  </a:lnTo>
                  <a:lnTo>
                    <a:pt x="38155" y="4254"/>
                  </a:lnTo>
                  <a:lnTo>
                    <a:pt x="38843" y="3848"/>
                  </a:lnTo>
                  <a:lnTo>
                    <a:pt x="47560" y="3066"/>
                  </a:lnTo>
                  <a:lnTo>
                    <a:pt x="48640" y="3761"/>
                  </a:lnTo>
                  <a:lnTo>
                    <a:pt x="49360" y="4930"/>
                  </a:lnTo>
                  <a:lnTo>
                    <a:pt x="49840" y="6415"/>
                  </a:lnTo>
                  <a:lnTo>
                    <a:pt x="53887" y="11875"/>
                  </a:lnTo>
                  <a:lnTo>
                    <a:pt x="53564" y="14573"/>
                  </a:lnTo>
                  <a:lnTo>
                    <a:pt x="41517" y="36649"/>
                  </a:lnTo>
                  <a:lnTo>
                    <a:pt x="39672" y="37438"/>
                  </a:lnTo>
                  <a:lnTo>
                    <a:pt x="37737" y="37259"/>
                  </a:lnTo>
                  <a:lnTo>
                    <a:pt x="31643" y="35517"/>
                  </a:lnTo>
                  <a:lnTo>
                    <a:pt x="29561" y="35273"/>
                  </a:lnTo>
                  <a:lnTo>
                    <a:pt x="28175" y="34404"/>
                  </a:lnTo>
                  <a:lnTo>
                    <a:pt x="27249" y="33120"/>
                  </a:lnTo>
                  <a:lnTo>
                    <a:pt x="26633" y="31557"/>
                  </a:lnTo>
                  <a:lnTo>
                    <a:pt x="27829" y="26059"/>
                  </a:lnTo>
                  <a:lnTo>
                    <a:pt x="36988" y="5404"/>
                  </a:lnTo>
                  <a:lnTo>
                    <a:pt x="38064" y="4614"/>
                  </a:lnTo>
                  <a:lnTo>
                    <a:pt x="44160" y="3096"/>
                  </a:lnTo>
                  <a:lnTo>
                    <a:pt x="44364" y="9794"/>
                  </a:lnTo>
                  <a:lnTo>
                    <a:pt x="43687" y="11774"/>
                  </a:lnTo>
                  <a:lnTo>
                    <a:pt x="42531" y="13094"/>
                  </a:lnTo>
                  <a:lnTo>
                    <a:pt x="39363" y="14560"/>
                  </a:lnTo>
                  <a:lnTo>
                    <a:pt x="32089" y="15688"/>
                  </a:lnTo>
                  <a:lnTo>
                    <a:pt x="31850" y="12350"/>
                  </a:lnTo>
                  <a:lnTo>
                    <a:pt x="33674" y="8820"/>
                  </a:lnTo>
                  <a:lnTo>
                    <a:pt x="35151" y="6892"/>
                  </a:lnTo>
                  <a:lnTo>
                    <a:pt x="38671" y="4749"/>
                  </a:lnTo>
                  <a:lnTo>
                    <a:pt x="42587" y="3090"/>
                  </a:lnTo>
                  <a:lnTo>
                    <a:pt x="46678" y="0"/>
                  </a:lnTo>
                  <a:lnTo>
                    <a:pt x="50169" y="307"/>
                  </a:lnTo>
                  <a:lnTo>
                    <a:pt x="63784" y="6773"/>
                  </a:lnTo>
                  <a:lnTo>
                    <a:pt x="70211" y="11280"/>
                  </a:lnTo>
                  <a:lnTo>
                    <a:pt x="77798" y="24527"/>
                  </a:lnTo>
                  <a:lnTo>
                    <a:pt x="81141" y="45229"/>
                  </a:lnTo>
                  <a:lnTo>
                    <a:pt x="80042" y="55420"/>
                  </a:lnTo>
                  <a:lnTo>
                    <a:pt x="70217" y="77823"/>
                  </a:lnTo>
                  <a:lnTo>
                    <a:pt x="45543" y="108916"/>
                  </a:lnTo>
                  <a:lnTo>
                    <a:pt x="17092" y="139700"/>
                  </a:lnTo>
                  <a:lnTo>
                    <a:pt x="9142" y="145990"/>
                  </a:lnTo>
                  <a:lnTo>
                    <a:pt x="4533" y="147709"/>
                  </a:lnTo>
                  <a:lnTo>
                    <a:pt x="3022" y="148873"/>
                  </a:lnTo>
                  <a:lnTo>
                    <a:pt x="0" y="1554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35">
            <a:extLst>
              <a:ext uri="{FF2B5EF4-FFF2-40B4-BE49-F238E27FC236}">
                <a16:creationId xmlns:a16="http://schemas.microsoft.com/office/drawing/2014/main" id="{F371BCB7-81F9-1441-D5C1-5D0DB515080E}"/>
              </a:ext>
            </a:extLst>
          </p:cNvPr>
          <p:cNvGrpSpPr/>
          <p:nvPr/>
        </p:nvGrpSpPr>
        <p:grpSpPr>
          <a:xfrm>
            <a:off x="4713279" y="4537164"/>
            <a:ext cx="233372" cy="186190"/>
            <a:chOff x="4713279" y="4537164"/>
            <a:chExt cx="233372" cy="186190"/>
          </a:xfrm>
        </p:grpSpPr>
        <p:sp>
          <p:nvSpPr>
            <p:cNvPr id="194" name="SMARTInkShape-541">
              <a:extLst>
                <a:ext uri="{FF2B5EF4-FFF2-40B4-BE49-F238E27FC236}">
                  <a16:creationId xmlns:a16="http://schemas.microsoft.com/office/drawing/2014/main" id="{AAC5AE77-8D94-D43C-E502-13FA07E5E261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713279" y="4537164"/>
              <a:ext cx="146902" cy="186190"/>
            </a:xfrm>
            <a:custGeom>
              <a:avLst/>
              <a:gdLst/>
              <a:ahLst/>
              <a:cxnLst/>
              <a:rect l="0" t="0" r="0" b="0"/>
              <a:pathLst>
                <a:path w="146902" h="186190">
                  <a:moveTo>
                    <a:pt x="80971" y="22136"/>
                  </a:moveTo>
                  <a:lnTo>
                    <a:pt x="80971" y="22136"/>
                  </a:lnTo>
                  <a:lnTo>
                    <a:pt x="84342" y="22136"/>
                  </a:lnTo>
                  <a:lnTo>
                    <a:pt x="87878" y="20254"/>
                  </a:lnTo>
                  <a:lnTo>
                    <a:pt x="99108" y="10343"/>
                  </a:lnTo>
                  <a:lnTo>
                    <a:pt x="99751" y="6333"/>
                  </a:lnTo>
                  <a:lnTo>
                    <a:pt x="99135" y="5251"/>
                  </a:lnTo>
                  <a:lnTo>
                    <a:pt x="98020" y="4529"/>
                  </a:lnTo>
                  <a:lnTo>
                    <a:pt x="87788" y="0"/>
                  </a:lnTo>
                  <a:lnTo>
                    <a:pt x="78356" y="68"/>
                  </a:lnTo>
                  <a:lnTo>
                    <a:pt x="67814" y="3156"/>
                  </a:lnTo>
                  <a:lnTo>
                    <a:pt x="45206" y="20586"/>
                  </a:lnTo>
                  <a:lnTo>
                    <a:pt x="24439" y="42134"/>
                  </a:lnTo>
                  <a:lnTo>
                    <a:pt x="9643" y="69690"/>
                  </a:lnTo>
                  <a:lnTo>
                    <a:pt x="1368" y="98374"/>
                  </a:lnTo>
                  <a:lnTo>
                    <a:pt x="0" y="125001"/>
                  </a:lnTo>
                  <a:lnTo>
                    <a:pt x="2180" y="137468"/>
                  </a:lnTo>
                  <a:lnTo>
                    <a:pt x="14117" y="155792"/>
                  </a:lnTo>
                  <a:lnTo>
                    <a:pt x="44529" y="178487"/>
                  </a:lnTo>
                  <a:lnTo>
                    <a:pt x="48209" y="181403"/>
                  </a:lnTo>
                  <a:lnTo>
                    <a:pt x="70245" y="185508"/>
                  </a:lnTo>
                  <a:lnTo>
                    <a:pt x="99862" y="186189"/>
                  </a:lnTo>
                  <a:lnTo>
                    <a:pt x="115708" y="183714"/>
                  </a:lnTo>
                  <a:lnTo>
                    <a:pt x="128395" y="176498"/>
                  </a:lnTo>
                  <a:lnTo>
                    <a:pt x="133753" y="171611"/>
                  </a:lnTo>
                  <a:lnTo>
                    <a:pt x="139707" y="160536"/>
                  </a:lnTo>
                  <a:lnTo>
                    <a:pt x="146901" y="136179"/>
                  </a:lnTo>
                  <a:lnTo>
                    <a:pt x="146288" y="110567"/>
                  </a:lnTo>
                  <a:lnTo>
                    <a:pt x="141638" y="80636"/>
                  </a:lnTo>
                  <a:lnTo>
                    <a:pt x="132421" y="49426"/>
                  </a:lnTo>
                  <a:lnTo>
                    <a:pt x="122888" y="34029"/>
                  </a:lnTo>
                  <a:lnTo>
                    <a:pt x="99521" y="12648"/>
                  </a:lnTo>
                  <a:lnTo>
                    <a:pt x="88980" y="7335"/>
                  </a:lnTo>
                  <a:lnTo>
                    <a:pt x="66372" y="3646"/>
                  </a:lnTo>
                  <a:lnTo>
                    <a:pt x="57784" y="3334"/>
                  </a:lnTo>
                  <a:lnTo>
                    <a:pt x="54930" y="4663"/>
                  </a:lnTo>
                  <a:lnTo>
                    <a:pt x="49221" y="157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42">
              <a:extLst>
                <a:ext uri="{FF2B5EF4-FFF2-40B4-BE49-F238E27FC236}">
                  <a16:creationId xmlns:a16="http://schemas.microsoft.com/office/drawing/2014/main" id="{A5B32A62-1F4E-0F65-F96F-0F8F89B3CF3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933950" y="46990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SMARTInkShape-543">
            <a:extLst>
              <a:ext uri="{FF2B5EF4-FFF2-40B4-BE49-F238E27FC236}">
                <a16:creationId xmlns:a16="http://schemas.microsoft.com/office/drawing/2014/main" id="{20294AEB-0C0E-511A-E70B-9768189C0A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72050" y="4394200"/>
            <a:ext cx="203101" cy="441271"/>
          </a:xfrm>
          <a:custGeom>
            <a:avLst/>
            <a:gdLst/>
            <a:ahLst/>
            <a:cxnLst/>
            <a:rect l="0" t="0" r="0" b="0"/>
            <a:pathLst>
              <a:path w="203101" h="441271">
                <a:moveTo>
                  <a:pt x="196750" y="0"/>
                </a:moveTo>
                <a:lnTo>
                  <a:pt x="196750" y="0"/>
                </a:lnTo>
                <a:lnTo>
                  <a:pt x="203098" y="0"/>
                </a:lnTo>
                <a:lnTo>
                  <a:pt x="192960" y="705"/>
                </a:lnTo>
                <a:lnTo>
                  <a:pt x="175488" y="5026"/>
                </a:lnTo>
                <a:lnTo>
                  <a:pt x="145121" y="6088"/>
                </a:lnTo>
                <a:lnTo>
                  <a:pt x="118815" y="6272"/>
                </a:lnTo>
                <a:lnTo>
                  <a:pt x="90417" y="6334"/>
                </a:lnTo>
                <a:lnTo>
                  <a:pt x="64563" y="6349"/>
                </a:lnTo>
                <a:lnTo>
                  <a:pt x="35314" y="6350"/>
                </a:lnTo>
                <a:lnTo>
                  <a:pt x="12603" y="6350"/>
                </a:lnTo>
                <a:lnTo>
                  <a:pt x="13305" y="18592"/>
                </a:lnTo>
                <a:lnTo>
                  <a:pt x="16258" y="34201"/>
                </a:lnTo>
                <a:lnTo>
                  <a:pt x="13532" y="64402"/>
                </a:lnTo>
                <a:lnTo>
                  <a:pt x="12784" y="90803"/>
                </a:lnTo>
                <a:lnTo>
                  <a:pt x="12654" y="118627"/>
                </a:lnTo>
                <a:lnTo>
                  <a:pt x="12616" y="150311"/>
                </a:lnTo>
                <a:lnTo>
                  <a:pt x="12607" y="175225"/>
                </a:lnTo>
                <a:lnTo>
                  <a:pt x="12603" y="199939"/>
                </a:lnTo>
                <a:lnTo>
                  <a:pt x="12601" y="227869"/>
                </a:lnTo>
                <a:lnTo>
                  <a:pt x="12600" y="250147"/>
                </a:lnTo>
                <a:lnTo>
                  <a:pt x="12600" y="274160"/>
                </a:lnTo>
                <a:lnTo>
                  <a:pt x="12600" y="298238"/>
                </a:lnTo>
                <a:lnTo>
                  <a:pt x="12600" y="320698"/>
                </a:lnTo>
                <a:lnTo>
                  <a:pt x="12600" y="346435"/>
                </a:lnTo>
                <a:lnTo>
                  <a:pt x="12600" y="370837"/>
                </a:lnTo>
                <a:lnTo>
                  <a:pt x="9229" y="395942"/>
                </a:lnTo>
                <a:lnTo>
                  <a:pt x="1617" y="424351"/>
                </a:lnTo>
                <a:lnTo>
                  <a:pt x="0" y="440713"/>
                </a:lnTo>
                <a:lnTo>
                  <a:pt x="1378" y="441270"/>
                </a:lnTo>
                <a:lnTo>
                  <a:pt x="27699" y="435330"/>
                </a:lnTo>
                <a:lnTo>
                  <a:pt x="56271" y="432845"/>
                </a:lnTo>
                <a:lnTo>
                  <a:pt x="83708" y="428739"/>
                </a:lnTo>
                <a:lnTo>
                  <a:pt x="113083" y="426425"/>
                </a:lnTo>
                <a:lnTo>
                  <a:pt x="140758" y="425738"/>
                </a:lnTo>
                <a:lnTo>
                  <a:pt x="166833" y="425535"/>
                </a:lnTo>
                <a:lnTo>
                  <a:pt x="193473" y="425457"/>
                </a:lnTo>
                <a:lnTo>
                  <a:pt x="194565" y="426160"/>
                </a:lnTo>
                <a:lnTo>
                  <a:pt x="195294" y="427335"/>
                </a:lnTo>
                <a:lnTo>
                  <a:pt x="196463" y="430918"/>
                </a:lnTo>
                <a:lnTo>
                  <a:pt x="203100" y="4318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SMARTInkShape-Group137">
            <a:extLst>
              <a:ext uri="{FF2B5EF4-FFF2-40B4-BE49-F238E27FC236}">
                <a16:creationId xmlns:a16="http://schemas.microsoft.com/office/drawing/2014/main" id="{B2314874-AA64-69BB-C6CC-DC71DDD85046}"/>
              </a:ext>
            </a:extLst>
          </p:cNvPr>
          <p:cNvGrpSpPr/>
          <p:nvPr/>
        </p:nvGrpSpPr>
        <p:grpSpPr>
          <a:xfrm>
            <a:off x="7748509" y="3625850"/>
            <a:ext cx="1055827" cy="494923"/>
            <a:chOff x="7748509" y="3625850"/>
            <a:chExt cx="1055827" cy="494923"/>
          </a:xfrm>
        </p:grpSpPr>
        <p:sp>
          <p:nvSpPr>
            <p:cNvPr id="198" name="SMARTInkShape-544">
              <a:extLst>
                <a:ext uri="{FF2B5EF4-FFF2-40B4-BE49-F238E27FC236}">
                  <a16:creationId xmlns:a16="http://schemas.microsoft.com/office/drawing/2014/main" id="{C41D17AB-9FEC-AA3B-235B-024F0CA9831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748509" y="3658567"/>
              <a:ext cx="109874" cy="360984"/>
            </a:xfrm>
            <a:custGeom>
              <a:avLst/>
              <a:gdLst/>
              <a:ahLst/>
              <a:cxnLst/>
              <a:rect l="0" t="0" r="0" b="0"/>
              <a:pathLst>
                <a:path w="109874" h="360984">
                  <a:moveTo>
                    <a:pt x="93741" y="18083"/>
                  </a:moveTo>
                  <a:lnTo>
                    <a:pt x="93741" y="18083"/>
                  </a:lnTo>
                  <a:lnTo>
                    <a:pt x="97113" y="14712"/>
                  </a:lnTo>
                  <a:lnTo>
                    <a:pt x="100648" y="13057"/>
                  </a:lnTo>
                  <a:lnTo>
                    <a:pt x="102578" y="12616"/>
                  </a:lnTo>
                  <a:lnTo>
                    <a:pt x="103866" y="11616"/>
                  </a:lnTo>
                  <a:lnTo>
                    <a:pt x="105296" y="8623"/>
                  </a:lnTo>
                  <a:lnTo>
                    <a:pt x="106384" y="7543"/>
                  </a:lnTo>
                  <a:lnTo>
                    <a:pt x="109473" y="6343"/>
                  </a:lnTo>
                  <a:lnTo>
                    <a:pt x="109873" y="5318"/>
                  </a:lnTo>
                  <a:lnTo>
                    <a:pt x="109435" y="3928"/>
                  </a:lnTo>
                  <a:lnTo>
                    <a:pt x="108436" y="2296"/>
                  </a:lnTo>
                  <a:lnTo>
                    <a:pt x="107066" y="1208"/>
                  </a:lnTo>
                  <a:lnTo>
                    <a:pt x="103661" y="0"/>
                  </a:lnTo>
                  <a:lnTo>
                    <a:pt x="91037" y="9432"/>
                  </a:lnTo>
                  <a:lnTo>
                    <a:pt x="66660" y="36403"/>
                  </a:lnTo>
                  <a:lnTo>
                    <a:pt x="48793" y="62317"/>
                  </a:lnTo>
                  <a:lnTo>
                    <a:pt x="33856" y="87869"/>
                  </a:lnTo>
                  <a:lnTo>
                    <a:pt x="23081" y="113314"/>
                  </a:lnTo>
                  <a:lnTo>
                    <a:pt x="16475" y="130963"/>
                  </a:lnTo>
                  <a:lnTo>
                    <a:pt x="12051" y="160733"/>
                  </a:lnTo>
                  <a:lnTo>
                    <a:pt x="6585" y="191191"/>
                  </a:lnTo>
                  <a:lnTo>
                    <a:pt x="1203" y="217698"/>
                  </a:lnTo>
                  <a:lnTo>
                    <a:pt x="0" y="239976"/>
                  </a:lnTo>
                  <a:lnTo>
                    <a:pt x="3093" y="264138"/>
                  </a:lnTo>
                  <a:lnTo>
                    <a:pt x="5734" y="289876"/>
                  </a:lnTo>
                  <a:lnTo>
                    <a:pt x="14826" y="317415"/>
                  </a:lnTo>
                  <a:lnTo>
                    <a:pt x="32423" y="342316"/>
                  </a:lnTo>
                  <a:lnTo>
                    <a:pt x="52701" y="360667"/>
                  </a:lnTo>
                  <a:lnTo>
                    <a:pt x="81041" y="360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45">
              <a:extLst>
                <a:ext uri="{FF2B5EF4-FFF2-40B4-BE49-F238E27FC236}">
                  <a16:creationId xmlns:a16="http://schemas.microsoft.com/office/drawing/2014/main" id="{9270FADD-CE0F-8910-2E9D-890CE14DEA6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925250" y="3784600"/>
              <a:ext cx="99205" cy="159653"/>
            </a:xfrm>
            <a:custGeom>
              <a:avLst/>
              <a:gdLst/>
              <a:ahLst/>
              <a:cxnLst/>
              <a:rect l="0" t="0" r="0" b="0"/>
              <a:pathLst>
                <a:path w="99205" h="159653">
                  <a:moveTo>
                    <a:pt x="37650" y="31750"/>
                  </a:moveTo>
                  <a:lnTo>
                    <a:pt x="37650" y="31750"/>
                  </a:lnTo>
                  <a:lnTo>
                    <a:pt x="44391" y="28379"/>
                  </a:lnTo>
                  <a:lnTo>
                    <a:pt x="46377" y="26681"/>
                  </a:lnTo>
                  <a:lnTo>
                    <a:pt x="48584" y="22912"/>
                  </a:lnTo>
                  <a:lnTo>
                    <a:pt x="50001" y="14743"/>
                  </a:lnTo>
                  <a:lnTo>
                    <a:pt x="50195" y="10551"/>
                  </a:lnTo>
                  <a:lnTo>
                    <a:pt x="48835" y="8445"/>
                  </a:lnTo>
                  <a:lnTo>
                    <a:pt x="43563" y="4223"/>
                  </a:lnTo>
                  <a:lnTo>
                    <a:pt x="38396" y="1877"/>
                  </a:lnTo>
                  <a:lnTo>
                    <a:pt x="36031" y="1251"/>
                  </a:lnTo>
                  <a:lnTo>
                    <a:pt x="33749" y="2245"/>
                  </a:lnTo>
                  <a:lnTo>
                    <a:pt x="29330" y="7113"/>
                  </a:lnTo>
                  <a:lnTo>
                    <a:pt x="10011" y="38399"/>
                  </a:lnTo>
                  <a:lnTo>
                    <a:pt x="4669" y="47875"/>
                  </a:lnTo>
                  <a:lnTo>
                    <a:pt x="1067" y="71257"/>
                  </a:lnTo>
                  <a:lnTo>
                    <a:pt x="0" y="97156"/>
                  </a:lnTo>
                  <a:lnTo>
                    <a:pt x="3054" y="122704"/>
                  </a:lnTo>
                  <a:lnTo>
                    <a:pt x="8429" y="138035"/>
                  </a:lnTo>
                  <a:lnTo>
                    <a:pt x="17860" y="150418"/>
                  </a:lnTo>
                  <a:lnTo>
                    <a:pt x="32962" y="159652"/>
                  </a:lnTo>
                  <a:lnTo>
                    <a:pt x="46620" y="158916"/>
                  </a:lnTo>
                  <a:lnTo>
                    <a:pt x="64531" y="152449"/>
                  </a:lnTo>
                  <a:lnTo>
                    <a:pt x="83647" y="140572"/>
                  </a:lnTo>
                  <a:lnTo>
                    <a:pt x="91725" y="129034"/>
                  </a:lnTo>
                  <a:lnTo>
                    <a:pt x="96961" y="113087"/>
                  </a:lnTo>
                  <a:lnTo>
                    <a:pt x="99204" y="82426"/>
                  </a:lnTo>
                  <a:lnTo>
                    <a:pt x="93997" y="52030"/>
                  </a:lnTo>
                  <a:lnTo>
                    <a:pt x="86175" y="29014"/>
                  </a:lnTo>
                  <a:lnTo>
                    <a:pt x="73194" y="11890"/>
                  </a:lnTo>
                  <a:lnTo>
                    <a:pt x="63796" y="5285"/>
                  </a:lnTo>
                  <a:lnTo>
                    <a:pt x="54209" y="2349"/>
                  </a:lnTo>
                  <a:lnTo>
                    <a:pt x="24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46">
              <a:extLst>
                <a:ext uri="{FF2B5EF4-FFF2-40B4-BE49-F238E27FC236}">
                  <a16:creationId xmlns:a16="http://schemas.microsoft.com/office/drawing/2014/main" id="{C6B598A5-AFE1-19EE-0610-54B029541FA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089900" y="3930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47">
              <a:extLst>
                <a:ext uri="{FF2B5EF4-FFF2-40B4-BE49-F238E27FC236}">
                  <a16:creationId xmlns:a16="http://schemas.microsoft.com/office/drawing/2014/main" id="{A2CC7A2A-4754-E46A-2907-7DDED4B4AF4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141898" y="3810000"/>
              <a:ext cx="80669" cy="129393"/>
            </a:xfrm>
            <a:custGeom>
              <a:avLst/>
              <a:gdLst/>
              <a:ahLst/>
              <a:cxnLst/>
              <a:rect l="0" t="0" r="0" b="0"/>
              <a:pathLst>
                <a:path w="80669" h="129393">
                  <a:moveTo>
                    <a:pt x="49602" y="19050"/>
                  </a:moveTo>
                  <a:lnTo>
                    <a:pt x="49602" y="19050"/>
                  </a:lnTo>
                  <a:lnTo>
                    <a:pt x="49602" y="15679"/>
                  </a:lnTo>
                  <a:lnTo>
                    <a:pt x="51484" y="12143"/>
                  </a:lnTo>
                  <a:lnTo>
                    <a:pt x="55070" y="7495"/>
                  </a:lnTo>
                  <a:lnTo>
                    <a:pt x="54658" y="6408"/>
                  </a:lnTo>
                  <a:lnTo>
                    <a:pt x="50407" y="983"/>
                  </a:lnTo>
                  <a:lnTo>
                    <a:pt x="43099" y="3662"/>
                  </a:lnTo>
                  <a:lnTo>
                    <a:pt x="19769" y="23791"/>
                  </a:lnTo>
                  <a:lnTo>
                    <a:pt x="4407" y="48339"/>
                  </a:lnTo>
                  <a:lnTo>
                    <a:pt x="1293" y="56292"/>
                  </a:lnTo>
                  <a:lnTo>
                    <a:pt x="0" y="85307"/>
                  </a:lnTo>
                  <a:lnTo>
                    <a:pt x="2392" y="96946"/>
                  </a:lnTo>
                  <a:lnTo>
                    <a:pt x="11076" y="111432"/>
                  </a:lnTo>
                  <a:lnTo>
                    <a:pt x="22586" y="121289"/>
                  </a:lnTo>
                  <a:lnTo>
                    <a:pt x="38304" y="128679"/>
                  </a:lnTo>
                  <a:lnTo>
                    <a:pt x="48344" y="129392"/>
                  </a:lnTo>
                  <a:lnTo>
                    <a:pt x="58215" y="126652"/>
                  </a:lnTo>
                  <a:lnTo>
                    <a:pt x="69658" y="120731"/>
                  </a:lnTo>
                  <a:lnTo>
                    <a:pt x="73556" y="117176"/>
                  </a:lnTo>
                  <a:lnTo>
                    <a:pt x="77886" y="109463"/>
                  </a:lnTo>
                  <a:lnTo>
                    <a:pt x="80668" y="82875"/>
                  </a:lnTo>
                  <a:lnTo>
                    <a:pt x="79335" y="54209"/>
                  </a:lnTo>
                  <a:lnTo>
                    <a:pt x="72523" y="37229"/>
                  </a:lnTo>
                  <a:lnTo>
                    <a:pt x="57873" y="12011"/>
                  </a:lnTo>
                  <a:lnTo>
                    <a:pt x="47505" y="3872"/>
                  </a:lnTo>
                  <a:lnTo>
                    <a:pt x="369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48">
              <a:extLst>
                <a:ext uri="{FF2B5EF4-FFF2-40B4-BE49-F238E27FC236}">
                  <a16:creationId xmlns:a16="http://schemas.microsoft.com/office/drawing/2014/main" id="{318409BC-344F-512C-8EA2-A71973267E8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305800" y="3843156"/>
              <a:ext cx="6351" cy="144645"/>
            </a:xfrm>
            <a:custGeom>
              <a:avLst/>
              <a:gdLst/>
              <a:ahLst/>
              <a:cxnLst/>
              <a:rect l="0" t="0" r="0" b="0"/>
              <a:pathLst>
                <a:path w="6351" h="14464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2" y="5711"/>
                  </a:lnTo>
                  <a:lnTo>
                    <a:pt x="5468" y="0"/>
                  </a:lnTo>
                  <a:lnTo>
                    <a:pt x="6235" y="26409"/>
                  </a:lnTo>
                  <a:lnTo>
                    <a:pt x="6316" y="51991"/>
                  </a:lnTo>
                  <a:lnTo>
                    <a:pt x="4459" y="78150"/>
                  </a:lnTo>
                  <a:lnTo>
                    <a:pt x="881" y="109324"/>
                  </a:lnTo>
                  <a:lnTo>
                    <a:pt x="880" y="128155"/>
                  </a:lnTo>
                  <a:lnTo>
                    <a:pt x="6350" y="144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49">
              <a:extLst>
                <a:ext uri="{FF2B5EF4-FFF2-40B4-BE49-F238E27FC236}">
                  <a16:creationId xmlns:a16="http://schemas.microsoft.com/office/drawing/2014/main" id="{C452FD5B-BAD7-0894-C3B0-8138CA09348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420384" y="3817310"/>
              <a:ext cx="91550" cy="145091"/>
            </a:xfrm>
            <a:custGeom>
              <a:avLst/>
              <a:gdLst/>
              <a:ahLst/>
              <a:cxnLst/>
              <a:rect l="0" t="0" r="0" b="0"/>
              <a:pathLst>
                <a:path w="91550" h="145091">
                  <a:moveTo>
                    <a:pt x="6066" y="11740"/>
                  </a:moveTo>
                  <a:lnTo>
                    <a:pt x="6066" y="11740"/>
                  </a:lnTo>
                  <a:lnTo>
                    <a:pt x="11534" y="6273"/>
                  </a:lnTo>
                  <a:lnTo>
                    <a:pt x="12338" y="0"/>
                  </a:lnTo>
                  <a:lnTo>
                    <a:pt x="9022" y="2696"/>
                  </a:lnTo>
                  <a:lnTo>
                    <a:pt x="7380" y="7956"/>
                  </a:lnTo>
                  <a:lnTo>
                    <a:pt x="1876" y="35622"/>
                  </a:lnTo>
                  <a:lnTo>
                    <a:pt x="0" y="56574"/>
                  </a:lnTo>
                  <a:lnTo>
                    <a:pt x="1724" y="61770"/>
                  </a:lnTo>
                  <a:lnTo>
                    <a:pt x="3171" y="64143"/>
                  </a:lnTo>
                  <a:lnTo>
                    <a:pt x="5547" y="65725"/>
                  </a:lnTo>
                  <a:lnTo>
                    <a:pt x="11949" y="67483"/>
                  </a:lnTo>
                  <a:lnTo>
                    <a:pt x="26859" y="65102"/>
                  </a:lnTo>
                  <a:lnTo>
                    <a:pt x="58092" y="54801"/>
                  </a:lnTo>
                  <a:lnTo>
                    <a:pt x="61917" y="53147"/>
                  </a:lnTo>
                  <a:lnTo>
                    <a:pt x="69929" y="53191"/>
                  </a:lnTo>
                  <a:lnTo>
                    <a:pt x="77489" y="55563"/>
                  </a:lnTo>
                  <a:lnTo>
                    <a:pt x="83200" y="58969"/>
                  </a:lnTo>
                  <a:lnTo>
                    <a:pt x="85005" y="61570"/>
                  </a:lnTo>
                  <a:lnTo>
                    <a:pt x="91512" y="83274"/>
                  </a:lnTo>
                  <a:lnTo>
                    <a:pt x="91549" y="91275"/>
                  </a:lnTo>
                  <a:lnTo>
                    <a:pt x="89485" y="103510"/>
                  </a:lnTo>
                  <a:lnTo>
                    <a:pt x="87590" y="114615"/>
                  </a:lnTo>
                  <a:lnTo>
                    <a:pt x="79296" y="130651"/>
                  </a:lnTo>
                  <a:lnTo>
                    <a:pt x="67617" y="141046"/>
                  </a:lnTo>
                  <a:lnTo>
                    <a:pt x="56866" y="145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50">
              <a:extLst>
                <a:ext uri="{FF2B5EF4-FFF2-40B4-BE49-F238E27FC236}">
                  <a16:creationId xmlns:a16="http://schemas.microsoft.com/office/drawing/2014/main" id="{B35E1DD5-52C5-A330-63F2-08638E7CF98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439150" y="3784600"/>
              <a:ext cx="95251" cy="44451"/>
            </a:xfrm>
            <a:custGeom>
              <a:avLst/>
              <a:gdLst/>
              <a:ahLst/>
              <a:cxnLst/>
              <a:rect l="0" t="0" r="0" b="0"/>
              <a:pathLst>
                <a:path w="95251" h="44451">
                  <a:moveTo>
                    <a:pt x="0" y="44450"/>
                  </a:moveTo>
                  <a:lnTo>
                    <a:pt x="0" y="44450"/>
                  </a:lnTo>
                  <a:lnTo>
                    <a:pt x="21048" y="26773"/>
                  </a:lnTo>
                  <a:lnTo>
                    <a:pt x="52094" y="10068"/>
                  </a:lnTo>
                  <a:lnTo>
                    <a:pt x="70234" y="329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51">
              <a:extLst>
                <a:ext uri="{FF2B5EF4-FFF2-40B4-BE49-F238E27FC236}">
                  <a16:creationId xmlns:a16="http://schemas.microsoft.com/office/drawing/2014/main" id="{9C03640A-DA98-6D14-2DF5-44174EBAF5A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573060" y="3778596"/>
              <a:ext cx="94679" cy="177455"/>
            </a:xfrm>
            <a:custGeom>
              <a:avLst/>
              <a:gdLst/>
              <a:ahLst/>
              <a:cxnLst/>
              <a:rect l="0" t="0" r="0" b="0"/>
              <a:pathLst>
                <a:path w="94679" h="177455">
                  <a:moveTo>
                    <a:pt x="81990" y="31404"/>
                  </a:moveTo>
                  <a:lnTo>
                    <a:pt x="81990" y="31404"/>
                  </a:lnTo>
                  <a:lnTo>
                    <a:pt x="85362" y="31404"/>
                  </a:lnTo>
                  <a:lnTo>
                    <a:pt x="86354" y="30699"/>
                  </a:lnTo>
                  <a:lnTo>
                    <a:pt x="87016" y="29523"/>
                  </a:lnTo>
                  <a:lnTo>
                    <a:pt x="87458" y="28033"/>
                  </a:lnTo>
                  <a:lnTo>
                    <a:pt x="88458" y="27040"/>
                  </a:lnTo>
                  <a:lnTo>
                    <a:pt x="91450" y="25937"/>
                  </a:lnTo>
                  <a:lnTo>
                    <a:pt x="92530" y="24937"/>
                  </a:lnTo>
                  <a:lnTo>
                    <a:pt x="94406" y="19664"/>
                  </a:lnTo>
                  <a:lnTo>
                    <a:pt x="91235" y="15617"/>
                  </a:lnTo>
                  <a:lnTo>
                    <a:pt x="87745" y="13804"/>
                  </a:lnTo>
                  <a:lnTo>
                    <a:pt x="85826" y="13321"/>
                  </a:lnTo>
                  <a:lnTo>
                    <a:pt x="79756" y="9269"/>
                  </a:lnTo>
                  <a:lnTo>
                    <a:pt x="73488" y="3601"/>
                  </a:lnTo>
                  <a:lnTo>
                    <a:pt x="67393" y="1408"/>
                  </a:lnTo>
                  <a:lnTo>
                    <a:pt x="55354" y="0"/>
                  </a:lnTo>
                  <a:lnTo>
                    <a:pt x="50631" y="1690"/>
                  </a:lnTo>
                  <a:lnTo>
                    <a:pt x="18885" y="25070"/>
                  </a:lnTo>
                  <a:lnTo>
                    <a:pt x="10102" y="33524"/>
                  </a:lnTo>
                  <a:lnTo>
                    <a:pt x="2278" y="50716"/>
                  </a:lnTo>
                  <a:lnTo>
                    <a:pt x="0" y="66133"/>
                  </a:lnTo>
                  <a:lnTo>
                    <a:pt x="394" y="75061"/>
                  </a:lnTo>
                  <a:lnTo>
                    <a:pt x="1487" y="77442"/>
                  </a:lnTo>
                  <a:lnTo>
                    <a:pt x="2922" y="79029"/>
                  </a:lnTo>
                  <a:lnTo>
                    <a:pt x="4516" y="82674"/>
                  </a:lnTo>
                  <a:lnTo>
                    <a:pt x="4940" y="84634"/>
                  </a:lnTo>
                  <a:lnTo>
                    <a:pt x="7340" y="85941"/>
                  </a:lnTo>
                  <a:lnTo>
                    <a:pt x="15651" y="87393"/>
                  </a:lnTo>
                  <a:lnTo>
                    <a:pt x="28859" y="84839"/>
                  </a:lnTo>
                  <a:lnTo>
                    <a:pt x="35564" y="79612"/>
                  </a:lnTo>
                  <a:lnTo>
                    <a:pt x="38339" y="76243"/>
                  </a:lnTo>
                  <a:lnTo>
                    <a:pt x="68644" y="61257"/>
                  </a:lnTo>
                  <a:lnTo>
                    <a:pt x="89331" y="48356"/>
                  </a:lnTo>
                  <a:lnTo>
                    <a:pt x="92309" y="44113"/>
                  </a:lnTo>
                  <a:lnTo>
                    <a:pt x="94219" y="39010"/>
                  </a:lnTo>
                  <a:lnTo>
                    <a:pt x="94376" y="39297"/>
                  </a:lnTo>
                  <a:lnTo>
                    <a:pt x="94678" y="64923"/>
                  </a:lnTo>
                  <a:lnTo>
                    <a:pt x="84636" y="93255"/>
                  </a:lnTo>
                  <a:lnTo>
                    <a:pt x="79142" y="118253"/>
                  </a:lnTo>
                  <a:lnTo>
                    <a:pt x="76332" y="145299"/>
                  </a:lnTo>
                  <a:lnTo>
                    <a:pt x="76551" y="163223"/>
                  </a:lnTo>
                  <a:lnTo>
                    <a:pt x="79103" y="170658"/>
                  </a:lnTo>
                  <a:lnTo>
                    <a:pt x="80771" y="172924"/>
                  </a:lnTo>
                  <a:lnTo>
                    <a:pt x="88340" y="1774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52">
              <a:extLst>
                <a:ext uri="{FF2B5EF4-FFF2-40B4-BE49-F238E27FC236}">
                  <a16:creationId xmlns:a16="http://schemas.microsoft.com/office/drawing/2014/main" id="{E2040170-62F7-6F16-5537-86BBC4C719E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680655" y="3625850"/>
              <a:ext cx="123681" cy="494923"/>
            </a:xfrm>
            <a:custGeom>
              <a:avLst/>
              <a:gdLst/>
              <a:ahLst/>
              <a:cxnLst/>
              <a:rect l="0" t="0" r="0" b="0"/>
              <a:pathLst>
                <a:path w="123681" h="494923">
                  <a:moveTo>
                    <a:pt x="37895" y="0"/>
                  </a:moveTo>
                  <a:lnTo>
                    <a:pt x="37895" y="0"/>
                  </a:lnTo>
                  <a:lnTo>
                    <a:pt x="41266" y="0"/>
                  </a:lnTo>
                  <a:lnTo>
                    <a:pt x="53476" y="6742"/>
                  </a:lnTo>
                  <a:lnTo>
                    <a:pt x="70498" y="21048"/>
                  </a:lnTo>
                  <a:lnTo>
                    <a:pt x="78961" y="40163"/>
                  </a:lnTo>
                  <a:lnTo>
                    <a:pt x="85074" y="63006"/>
                  </a:lnTo>
                  <a:lnTo>
                    <a:pt x="92482" y="92438"/>
                  </a:lnTo>
                  <a:lnTo>
                    <a:pt x="99146" y="123188"/>
                  </a:lnTo>
                  <a:lnTo>
                    <a:pt x="103453" y="144121"/>
                  </a:lnTo>
                  <a:lnTo>
                    <a:pt x="109601" y="167065"/>
                  </a:lnTo>
                  <a:lnTo>
                    <a:pt x="115624" y="189962"/>
                  </a:lnTo>
                  <a:lnTo>
                    <a:pt x="119723" y="219425"/>
                  </a:lnTo>
                  <a:lnTo>
                    <a:pt x="123680" y="249479"/>
                  </a:lnTo>
                  <a:lnTo>
                    <a:pt x="121010" y="276571"/>
                  </a:lnTo>
                  <a:lnTo>
                    <a:pt x="115753" y="302472"/>
                  </a:lnTo>
                  <a:lnTo>
                    <a:pt x="109725" y="328021"/>
                  </a:lnTo>
                  <a:lnTo>
                    <a:pt x="103472" y="353465"/>
                  </a:lnTo>
                  <a:lnTo>
                    <a:pt x="96444" y="378172"/>
                  </a:lnTo>
                  <a:lnTo>
                    <a:pt x="81785" y="405842"/>
                  </a:lnTo>
                  <a:lnTo>
                    <a:pt x="65301" y="435060"/>
                  </a:lnTo>
                  <a:lnTo>
                    <a:pt x="49308" y="456285"/>
                  </a:lnTo>
                  <a:lnTo>
                    <a:pt x="19124" y="477543"/>
                  </a:lnTo>
                  <a:lnTo>
                    <a:pt x="5078" y="486671"/>
                  </a:lnTo>
                  <a:lnTo>
                    <a:pt x="0" y="494922"/>
                  </a:lnTo>
                  <a:lnTo>
                    <a:pt x="6145" y="488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138">
            <a:extLst>
              <a:ext uri="{FF2B5EF4-FFF2-40B4-BE49-F238E27FC236}">
                <a16:creationId xmlns:a16="http://schemas.microsoft.com/office/drawing/2014/main" id="{20368FFA-8288-C159-96E6-C88698865F25}"/>
              </a:ext>
            </a:extLst>
          </p:cNvPr>
          <p:cNvGrpSpPr/>
          <p:nvPr/>
        </p:nvGrpSpPr>
        <p:grpSpPr>
          <a:xfrm>
            <a:off x="7518400" y="3822700"/>
            <a:ext cx="101601" cy="95251"/>
            <a:chOff x="7518400" y="3822700"/>
            <a:chExt cx="101601" cy="95251"/>
          </a:xfrm>
        </p:grpSpPr>
        <p:sp>
          <p:nvSpPr>
            <p:cNvPr id="208" name="SMARTInkShape-553">
              <a:extLst>
                <a:ext uri="{FF2B5EF4-FFF2-40B4-BE49-F238E27FC236}">
                  <a16:creationId xmlns:a16="http://schemas.microsoft.com/office/drawing/2014/main" id="{B9095352-2892-148D-B016-D97C92D9DB1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543800" y="38354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3372" y="0"/>
                  </a:lnTo>
                  <a:lnTo>
                    <a:pt x="12209" y="3371"/>
                  </a:lnTo>
                  <a:lnTo>
                    <a:pt x="14490" y="5069"/>
                  </a:lnTo>
                  <a:lnTo>
                    <a:pt x="41783" y="36812"/>
                  </a:lnTo>
                  <a:lnTo>
                    <a:pt x="49226" y="50889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54">
              <a:extLst>
                <a:ext uri="{FF2B5EF4-FFF2-40B4-BE49-F238E27FC236}">
                  <a16:creationId xmlns:a16="http://schemas.microsoft.com/office/drawing/2014/main" id="{AB1D36FB-F385-72A7-7BC9-B2FE5927C86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518400" y="3822700"/>
              <a:ext cx="82551" cy="95251"/>
            </a:xfrm>
            <a:custGeom>
              <a:avLst/>
              <a:gdLst/>
              <a:ahLst/>
              <a:cxnLst/>
              <a:rect l="0" t="0" r="0" b="0"/>
              <a:pathLst>
                <a:path w="82551" h="95251">
                  <a:moveTo>
                    <a:pt x="82550" y="0"/>
                  </a:moveTo>
                  <a:lnTo>
                    <a:pt x="82550" y="0"/>
                  </a:lnTo>
                  <a:lnTo>
                    <a:pt x="66235" y="705"/>
                  </a:lnTo>
                  <a:lnTo>
                    <a:pt x="58602" y="3371"/>
                  </a:lnTo>
                  <a:lnTo>
                    <a:pt x="30438" y="32603"/>
                  </a:lnTo>
                  <a:lnTo>
                    <a:pt x="10283" y="63316"/>
                  </a:lnTo>
                  <a:lnTo>
                    <a:pt x="3360" y="7348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139">
            <a:extLst>
              <a:ext uri="{FF2B5EF4-FFF2-40B4-BE49-F238E27FC236}">
                <a16:creationId xmlns:a16="http://schemas.microsoft.com/office/drawing/2014/main" id="{EF38364A-711E-F0DB-A725-2E99BDD65C49}"/>
              </a:ext>
            </a:extLst>
          </p:cNvPr>
          <p:cNvGrpSpPr/>
          <p:nvPr/>
        </p:nvGrpSpPr>
        <p:grpSpPr>
          <a:xfrm>
            <a:off x="6896989" y="3727550"/>
            <a:ext cx="474140" cy="223278"/>
            <a:chOff x="6896989" y="3727550"/>
            <a:chExt cx="474140" cy="223278"/>
          </a:xfrm>
        </p:grpSpPr>
        <p:sp>
          <p:nvSpPr>
            <p:cNvPr id="211" name="SMARTInkShape-555">
              <a:extLst>
                <a:ext uri="{FF2B5EF4-FFF2-40B4-BE49-F238E27FC236}">
                  <a16:creationId xmlns:a16="http://schemas.microsoft.com/office/drawing/2014/main" id="{BE218BA5-94B2-617D-10A5-6DD3607CAF12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896989" y="3746502"/>
              <a:ext cx="11812" cy="190499"/>
            </a:xfrm>
            <a:custGeom>
              <a:avLst/>
              <a:gdLst/>
              <a:ahLst/>
              <a:cxnLst/>
              <a:rect l="0" t="0" r="0" b="0"/>
              <a:pathLst>
                <a:path w="11812" h="190499">
                  <a:moveTo>
                    <a:pt x="11811" y="6348"/>
                  </a:moveTo>
                  <a:lnTo>
                    <a:pt x="11811" y="6348"/>
                  </a:lnTo>
                  <a:lnTo>
                    <a:pt x="11811" y="0"/>
                  </a:lnTo>
                  <a:lnTo>
                    <a:pt x="11106" y="18865"/>
                  </a:lnTo>
                  <a:lnTo>
                    <a:pt x="6343" y="48771"/>
                  </a:lnTo>
                  <a:lnTo>
                    <a:pt x="5576" y="77255"/>
                  </a:lnTo>
                  <a:lnTo>
                    <a:pt x="3614" y="95561"/>
                  </a:lnTo>
                  <a:lnTo>
                    <a:pt x="0" y="124081"/>
                  </a:lnTo>
                  <a:lnTo>
                    <a:pt x="1110" y="155220"/>
                  </a:lnTo>
                  <a:lnTo>
                    <a:pt x="11811" y="190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56">
              <a:extLst>
                <a:ext uri="{FF2B5EF4-FFF2-40B4-BE49-F238E27FC236}">
                  <a16:creationId xmlns:a16="http://schemas.microsoft.com/office/drawing/2014/main" id="{12306B3F-C564-24E5-EF52-99BC59C12D9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985000" y="3892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57">
              <a:extLst>
                <a:ext uri="{FF2B5EF4-FFF2-40B4-BE49-F238E27FC236}">
                  <a16:creationId xmlns:a16="http://schemas.microsoft.com/office/drawing/2014/main" id="{E8CDFCD1-4730-B322-4653-B0D28B4DA05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074907" y="3727737"/>
              <a:ext cx="94244" cy="223091"/>
            </a:xfrm>
            <a:custGeom>
              <a:avLst/>
              <a:gdLst/>
              <a:ahLst/>
              <a:cxnLst/>
              <a:rect l="0" t="0" r="0" b="0"/>
              <a:pathLst>
                <a:path w="94244" h="223091">
                  <a:moveTo>
                    <a:pt x="94243" y="31463"/>
                  </a:moveTo>
                  <a:lnTo>
                    <a:pt x="94243" y="31463"/>
                  </a:lnTo>
                  <a:lnTo>
                    <a:pt x="94243" y="25120"/>
                  </a:lnTo>
                  <a:lnTo>
                    <a:pt x="88775" y="25113"/>
                  </a:lnTo>
                  <a:lnTo>
                    <a:pt x="82998" y="20749"/>
                  </a:lnTo>
                  <a:lnTo>
                    <a:pt x="79132" y="19646"/>
                  </a:lnTo>
                  <a:lnTo>
                    <a:pt x="77819" y="18646"/>
                  </a:lnTo>
                  <a:lnTo>
                    <a:pt x="76360" y="15653"/>
                  </a:lnTo>
                  <a:lnTo>
                    <a:pt x="75265" y="14573"/>
                  </a:lnTo>
                  <a:lnTo>
                    <a:pt x="62374" y="7513"/>
                  </a:lnTo>
                  <a:lnTo>
                    <a:pt x="32457" y="143"/>
                  </a:lnTo>
                  <a:lnTo>
                    <a:pt x="29769" y="0"/>
                  </a:lnTo>
                  <a:lnTo>
                    <a:pt x="24901" y="1722"/>
                  </a:lnTo>
                  <a:lnTo>
                    <a:pt x="12656" y="11948"/>
                  </a:lnTo>
                  <a:lnTo>
                    <a:pt x="4138" y="23486"/>
                  </a:lnTo>
                  <a:lnTo>
                    <a:pt x="518" y="39212"/>
                  </a:lnTo>
                  <a:lnTo>
                    <a:pt x="0" y="62784"/>
                  </a:lnTo>
                  <a:lnTo>
                    <a:pt x="2497" y="72665"/>
                  </a:lnTo>
                  <a:lnTo>
                    <a:pt x="11243" y="86161"/>
                  </a:lnTo>
                  <a:lnTo>
                    <a:pt x="26134" y="101952"/>
                  </a:lnTo>
                  <a:lnTo>
                    <a:pt x="31751" y="105125"/>
                  </a:lnTo>
                  <a:lnTo>
                    <a:pt x="38482" y="104653"/>
                  </a:lnTo>
                  <a:lnTo>
                    <a:pt x="46177" y="101387"/>
                  </a:lnTo>
                  <a:lnTo>
                    <a:pt x="57031" y="92319"/>
                  </a:lnTo>
                  <a:lnTo>
                    <a:pt x="71118" y="65020"/>
                  </a:lnTo>
                  <a:lnTo>
                    <a:pt x="80555" y="33964"/>
                  </a:lnTo>
                  <a:lnTo>
                    <a:pt x="81250" y="32204"/>
                  </a:lnTo>
                  <a:lnTo>
                    <a:pt x="76478" y="54164"/>
                  </a:lnTo>
                  <a:lnTo>
                    <a:pt x="73692" y="80758"/>
                  </a:lnTo>
                  <a:lnTo>
                    <a:pt x="70280" y="109804"/>
                  </a:lnTo>
                  <a:lnTo>
                    <a:pt x="67388" y="137460"/>
                  </a:lnTo>
                  <a:lnTo>
                    <a:pt x="64669" y="159712"/>
                  </a:lnTo>
                  <a:lnTo>
                    <a:pt x="63137" y="190661"/>
                  </a:lnTo>
                  <a:lnTo>
                    <a:pt x="62577" y="220794"/>
                  </a:lnTo>
                  <a:lnTo>
                    <a:pt x="63255" y="222595"/>
                  </a:lnTo>
                  <a:lnTo>
                    <a:pt x="64412" y="223090"/>
                  </a:lnTo>
                  <a:lnTo>
                    <a:pt x="65888" y="222715"/>
                  </a:lnTo>
                  <a:lnTo>
                    <a:pt x="75193" y="209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58">
              <a:extLst>
                <a:ext uri="{FF2B5EF4-FFF2-40B4-BE49-F238E27FC236}">
                  <a16:creationId xmlns:a16="http://schemas.microsoft.com/office/drawing/2014/main" id="{494830E2-D200-74F1-3064-E388D9DFE2D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251700" y="3727550"/>
              <a:ext cx="119429" cy="208603"/>
            </a:xfrm>
            <a:custGeom>
              <a:avLst/>
              <a:gdLst/>
              <a:ahLst/>
              <a:cxnLst/>
              <a:rect l="0" t="0" r="0" b="0"/>
              <a:pathLst>
                <a:path w="119429" h="208603">
                  <a:moveTo>
                    <a:pt x="101600" y="12600"/>
                  </a:moveTo>
                  <a:lnTo>
                    <a:pt x="101600" y="12600"/>
                  </a:lnTo>
                  <a:lnTo>
                    <a:pt x="112431" y="2475"/>
                  </a:lnTo>
                  <a:lnTo>
                    <a:pt x="119428" y="239"/>
                  </a:lnTo>
                  <a:lnTo>
                    <a:pt x="113547" y="0"/>
                  </a:lnTo>
                  <a:lnTo>
                    <a:pt x="106675" y="3708"/>
                  </a:lnTo>
                  <a:lnTo>
                    <a:pt x="94872" y="15610"/>
                  </a:lnTo>
                  <a:lnTo>
                    <a:pt x="73328" y="41794"/>
                  </a:lnTo>
                  <a:lnTo>
                    <a:pt x="57005" y="67895"/>
                  </a:lnTo>
                  <a:lnTo>
                    <a:pt x="42918" y="97266"/>
                  </a:lnTo>
                  <a:lnTo>
                    <a:pt x="31217" y="124861"/>
                  </a:lnTo>
                  <a:lnTo>
                    <a:pt x="27123" y="152950"/>
                  </a:lnTo>
                  <a:lnTo>
                    <a:pt x="26616" y="171857"/>
                  </a:lnTo>
                  <a:lnTo>
                    <a:pt x="28997" y="184275"/>
                  </a:lnTo>
                  <a:lnTo>
                    <a:pt x="37677" y="199796"/>
                  </a:lnTo>
                  <a:lnTo>
                    <a:pt x="42756" y="203014"/>
                  </a:lnTo>
                  <a:lnTo>
                    <a:pt x="69095" y="208602"/>
                  </a:lnTo>
                  <a:lnTo>
                    <a:pt x="84207" y="205828"/>
                  </a:lnTo>
                  <a:lnTo>
                    <a:pt x="98720" y="197166"/>
                  </a:lnTo>
                  <a:lnTo>
                    <a:pt x="105728" y="187763"/>
                  </a:lnTo>
                  <a:lnTo>
                    <a:pt x="110490" y="176528"/>
                  </a:lnTo>
                  <a:lnTo>
                    <a:pt x="112607" y="164479"/>
                  </a:lnTo>
                  <a:lnTo>
                    <a:pt x="111666" y="153950"/>
                  </a:lnTo>
                  <a:lnTo>
                    <a:pt x="108190" y="144566"/>
                  </a:lnTo>
                  <a:lnTo>
                    <a:pt x="93862" y="126134"/>
                  </a:lnTo>
                  <a:lnTo>
                    <a:pt x="80257" y="118833"/>
                  </a:lnTo>
                  <a:lnTo>
                    <a:pt x="62820" y="115573"/>
                  </a:lnTo>
                  <a:lnTo>
                    <a:pt x="33602" y="119541"/>
                  </a:lnTo>
                  <a:lnTo>
                    <a:pt x="19873" y="123159"/>
                  </a:lnTo>
                  <a:lnTo>
                    <a:pt x="10478" y="129001"/>
                  </a:lnTo>
                  <a:lnTo>
                    <a:pt x="6986" y="132533"/>
                  </a:lnTo>
                  <a:lnTo>
                    <a:pt x="0" y="152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140">
            <a:extLst>
              <a:ext uri="{FF2B5EF4-FFF2-40B4-BE49-F238E27FC236}">
                <a16:creationId xmlns:a16="http://schemas.microsoft.com/office/drawing/2014/main" id="{4A78735C-FD2C-A403-2DBB-ECE72EF18E4F}"/>
              </a:ext>
            </a:extLst>
          </p:cNvPr>
          <p:cNvGrpSpPr/>
          <p:nvPr/>
        </p:nvGrpSpPr>
        <p:grpSpPr>
          <a:xfrm>
            <a:off x="6330950" y="3646144"/>
            <a:ext cx="228601" cy="265457"/>
            <a:chOff x="6330950" y="3646144"/>
            <a:chExt cx="228601" cy="265457"/>
          </a:xfrm>
        </p:grpSpPr>
        <p:sp>
          <p:nvSpPr>
            <p:cNvPr id="216" name="SMARTInkShape-559">
              <a:extLst>
                <a:ext uri="{FF2B5EF4-FFF2-40B4-BE49-F238E27FC236}">
                  <a16:creationId xmlns:a16="http://schemas.microsoft.com/office/drawing/2014/main" id="{B211C7AE-593D-9D8E-8476-9C9C9E77AFA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426200" y="3646144"/>
              <a:ext cx="57151" cy="157507"/>
            </a:xfrm>
            <a:custGeom>
              <a:avLst/>
              <a:gdLst/>
              <a:ahLst/>
              <a:cxnLst/>
              <a:rect l="0" t="0" r="0" b="0"/>
              <a:pathLst>
                <a:path w="57151" h="157507">
                  <a:moveTo>
                    <a:pt x="0" y="24156"/>
                  </a:moveTo>
                  <a:lnTo>
                    <a:pt x="0" y="24156"/>
                  </a:lnTo>
                  <a:lnTo>
                    <a:pt x="0" y="20785"/>
                  </a:lnTo>
                  <a:lnTo>
                    <a:pt x="1882" y="17249"/>
                  </a:lnTo>
                  <a:lnTo>
                    <a:pt x="4364" y="13325"/>
                  </a:lnTo>
                  <a:lnTo>
                    <a:pt x="6468" y="7149"/>
                  </a:lnTo>
                  <a:lnTo>
                    <a:pt x="11739" y="0"/>
                  </a:lnTo>
                  <a:lnTo>
                    <a:pt x="12273" y="3072"/>
                  </a:lnTo>
                  <a:lnTo>
                    <a:pt x="14455" y="14616"/>
                  </a:lnTo>
                  <a:lnTo>
                    <a:pt x="24220" y="44328"/>
                  </a:lnTo>
                  <a:lnTo>
                    <a:pt x="36821" y="75596"/>
                  </a:lnTo>
                  <a:lnTo>
                    <a:pt x="46315" y="102207"/>
                  </a:lnTo>
                  <a:lnTo>
                    <a:pt x="52091" y="130468"/>
                  </a:lnTo>
                  <a:lnTo>
                    <a:pt x="56483" y="147988"/>
                  </a:lnTo>
                  <a:lnTo>
                    <a:pt x="57150" y="157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60">
              <a:extLst>
                <a:ext uri="{FF2B5EF4-FFF2-40B4-BE49-F238E27FC236}">
                  <a16:creationId xmlns:a16="http://schemas.microsoft.com/office/drawing/2014/main" id="{3A78B634-9C04-0F20-9BCF-9C1D5C94448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350262" y="3696041"/>
              <a:ext cx="183889" cy="31410"/>
            </a:xfrm>
            <a:custGeom>
              <a:avLst/>
              <a:gdLst/>
              <a:ahLst/>
              <a:cxnLst/>
              <a:rect l="0" t="0" r="0" b="0"/>
              <a:pathLst>
                <a:path w="183889" h="31410">
                  <a:moveTo>
                    <a:pt x="6088" y="31409"/>
                  </a:moveTo>
                  <a:lnTo>
                    <a:pt x="6088" y="31409"/>
                  </a:lnTo>
                  <a:lnTo>
                    <a:pt x="2716" y="31409"/>
                  </a:lnTo>
                  <a:lnTo>
                    <a:pt x="1724" y="30704"/>
                  </a:lnTo>
                  <a:lnTo>
                    <a:pt x="1062" y="29528"/>
                  </a:lnTo>
                  <a:lnTo>
                    <a:pt x="0" y="25942"/>
                  </a:lnTo>
                  <a:lnTo>
                    <a:pt x="617" y="25648"/>
                  </a:lnTo>
                  <a:lnTo>
                    <a:pt x="26882" y="21711"/>
                  </a:lnTo>
                  <a:lnTo>
                    <a:pt x="56658" y="18596"/>
                  </a:lnTo>
                  <a:lnTo>
                    <a:pt x="84179" y="14520"/>
                  </a:lnTo>
                  <a:lnTo>
                    <a:pt x="115038" y="12786"/>
                  </a:lnTo>
                  <a:lnTo>
                    <a:pt x="139734" y="10604"/>
                  </a:lnTo>
                  <a:lnTo>
                    <a:pt x="170966" y="2250"/>
                  </a:lnTo>
                  <a:lnTo>
                    <a:pt x="182047" y="0"/>
                  </a:lnTo>
                  <a:lnTo>
                    <a:pt x="182661" y="592"/>
                  </a:lnTo>
                  <a:lnTo>
                    <a:pt x="183888" y="60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61">
              <a:extLst>
                <a:ext uri="{FF2B5EF4-FFF2-40B4-BE49-F238E27FC236}">
                  <a16:creationId xmlns:a16="http://schemas.microsoft.com/office/drawing/2014/main" id="{5B1CB3CB-BB79-E79D-EEE7-E984597951C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330950" y="3905250"/>
              <a:ext cx="228601" cy="6351"/>
            </a:xfrm>
            <a:custGeom>
              <a:avLst/>
              <a:gdLst/>
              <a:ahLst/>
              <a:cxnLst/>
              <a:rect l="0" t="0" r="0" b="0"/>
              <a:pathLst>
                <a:path w="228601" h="6351">
                  <a:moveTo>
                    <a:pt x="0" y="6350"/>
                  </a:moveTo>
                  <a:lnTo>
                    <a:pt x="0" y="6350"/>
                  </a:lnTo>
                  <a:lnTo>
                    <a:pt x="30507" y="6350"/>
                  </a:lnTo>
                  <a:lnTo>
                    <a:pt x="62073" y="6350"/>
                  </a:lnTo>
                  <a:lnTo>
                    <a:pt x="90359" y="6350"/>
                  </a:lnTo>
                  <a:lnTo>
                    <a:pt x="119200" y="6350"/>
                  </a:lnTo>
                  <a:lnTo>
                    <a:pt x="147501" y="4469"/>
                  </a:lnTo>
                  <a:lnTo>
                    <a:pt x="175186" y="883"/>
                  </a:lnTo>
                  <a:lnTo>
                    <a:pt x="205287" y="5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141">
            <a:extLst>
              <a:ext uri="{FF2B5EF4-FFF2-40B4-BE49-F238E27FC236}">
                <a16:creationId xmlns:a16="http://schemas.microsoft.com/office/drawing/2014/main" id="{EC4FB491-9FF6-B36E-5E61-0C64E3871320}"/>
              </a:ext>
            </a:extLst>
          </p:cNvPr>
          <p:cNvGrpSpPr/>
          <p:nvPr/>
        </p:nvGrpSpPr>
        <p:grpSpPr>
          <a:xfrm>
            <a:off x="5301424" y="3715895"/>
            <a:ext cx="769177" cy="252856"/>
            <a:chOff x="5301424" y="3715895"/>
            <a:chExt cx="769177" cy="252856"/>
          </a:xfrm>
        </p:grpSpPr>
        <p:sp>
          <p:nvSpPr>
            <p:cNvPr id="220" name="SMARTInkShape-562">
              <a:extLst>
                <a:ext uri="{FF2B5EF4-FFF2-40B4-BE49-F238E27FC236}">
                  <a16:creationId xmlns:a16="http://schemas.microsoft.com/office/drawing/2014/main" id="{BD7A0CE3-F1E3-1DF6-D914-17D8061D5A5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301424" y="3728829"/>
              <a:ext cx="145584" cy="201341"/>
            </a:xfrm>
            <a:custGeom>
              <a:avLst/>
              <a:gdLst/>
              <a:ahLst/>
              <a:cxnLst/>
              <a:rect l="0" t="0" r="0" b="0"/>
              <a:pathLst>
                <a:path w="145584" h="201341">
                  <a:moveTo>
                    <a:pt x="77026" y="36721"/>
                  </a:moveTo>
                  <a:lnTo>
                    <a:pt x="77026" y="36721"/>
                  </a:lnTo>
                  <a:lnTo>
                    <a:pt x="80397" y="36721"/>
                  </a:lnTo>
                  <a:lnTo>
                    <a:pt x="81390" y="36016"/>
                  </a:lnTo>
                  <a:lnTo>
                    <a:pt x="82052" y="34840"/>
                  </a:lnTo>
                  <a:lnTo>
                    <a:pt x="82494" y="33350"/>
                  </a:lnTo>
                  <a:lnTo>
                    <a:pt x="83494" y="32357"/>
                  </a:lnTo>
                  <a:lnTo>
                    <a:pt x="86486" y="31254"/>
                  </a:lnTo>
                  <a:lnTo>
                    <a:pt x="87566" y="30254"/>
                  </a:lnTo>
                  <a:lnTo>
                    <a:pt x="88766" y="27261"/>
                  </a:lnTo>
                  <a:lnTo>
                    <a:pt x="88379" y="26181"/>
                  </a:lnTo>
                  <a:lnTo>
                    <a:pt x="87417" y="25461"/>
                  </a:lnTo>
                  <a:lnTo>
                    <a:pt x="86070" y="24981"/>
                  </a:lnTo>
                  <a:lnTo>
                    <a:pt x="85172" y="23956"/>
                  </a:lnTo>
                  <a:lnTo>
                    <a:pt x="84173" y="20934"/>
                  </a:lnTo>
                  <a:lnTo>
                    <a:pt x="82497" y="19846"/>
                  </a:lnTo>
                  <a:lnTo>
                    <a:pt x="69141" y="17957"/>
                  </a:lnTo>
                  <a:lnTo>
                    <a:pt x="64585" y="19680"/>
                  </a:lnTo>
                  <a:lnTo>
                    <a:pt x="42334" y="36094"/>
                  </a:lnTo>
                  <a:lnTo>
                    <a:pt x="22051" y="64610"/>
                  </a:lnTo>
                  <a:lnTo>
                    <a:pt x="6770" y="89894"/>
                  </a:lnTo>
                  <a:lnTo>
                    <a:pt x="2671" y="97570"/>
                  </a:lnTo>
                  <a:lnTo>
                    <a:pt x="0" y="113624"/>
                  </a:lnTo>
                  <a:lnTo>
                    <a:pt x="1869" y="130167"/>
                  </a:lnTo>
                  <a:lnTo>
                    <a:pt x="12687" y="158138"/>
                  </a:lnTo>
                  <a:lnTo>
                    <a:pt x="18798" y="166179"/>
                  </a:lnTo>
                  <a:lnTo>
                    <a:pt x="45970" y="187049"/>
                  </a:lnTo>
                  <a:lnTo>
                    <a:pt x="73355" y="199388"/>
                  </a:lnTo>
                  <a:lnTo>
                    <a:pt x="88139" y="201340"/>
                  </a:lnTo>
                  <a:lnTo>
                    <a:pt x="103837" y="194936"/>
                  </a:lnTo>
                  <a:lnTo>
                    <a:pt x="118524" y="180731"/>
                  </a:lnTo>
                  <a:lnTo>
                    <a:pt x="131058" y="161332"/>
                  </a:lnTo>
                  <a:lnTo>
                    <a:pt x="140328" y="134086"/>
                  </a:lnTo>
                  <a:lnTo>
                    <a:pt x="145583" y="105264"/>
                  </a:lnTo>
                  <a:lnTo>
                    <a:pt x="143561" y="76531"/>
                  </a:lnTo>
                  <a:lnTo>
                    <a:pt x="144697" y="65703"/>
                  </a:lnTo>
                  <a:lnTo>
                    <a:pt x="142850" y="51483"/>
                  </a:lnTo>
                  <a:lnTo>
                    <a:pt x="137796" y="39519"/>
                  </a:lnTo>
                  <a:lnTo>
                    <a:pt x="122658" y="16628"/>
                  </a:lnTo>
                  <a:lnTo>
                    <a:pt x="101406" y="5602"/>
                  </a:lnTo>
                  <a:lnTo>
                    <a:pt x="83567" y="0"/>
                  </a:lnTo>
                  <a:lnTo>
                    <a:pt x="80680" y="246"/>
                  </a:lnTo>
                  <a:lnTo>
                    <a:pt x="70676" y="113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63">
              <a:extLst>
                <a:ext uri="{FF2B5EF4-FFF2-40B4-BE49-F238E27FC236}">
                  <a16:creationId xmlns:a16="http://schemas.microsoft.com/office/drawing/2014/main" id="{BAA9832B-2B2D-8057-64EB-B6AEBB22B13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527365" y="3898900"/>
              <a:ext cx="9836" cy="22054"/>
            </a:xfrm>
            <a:custGeom>
              <a:avLst/>
              <a:gdLst/>
              <a:ahLst/>
              <a:cxnLst/>
              <a:rect l="0" t="0" r="0" b="0"/>
              <a:pathLst>
                <a:path w="9836" h="22054">
                  <a:moveTo>
                    <a:pt x="3485" y="0"/>
                  </a:moveTo>
                  <a:lnTo>
                    <a:pt x="3485" y="0"/>
                  </a:lnTo>
                  <a:lnTo>
                    <a:pt x="6856" y="0"/>
                  </a:lnTo>
                  <a:lnTo>
                    <a:pt x="7849" y="705"/>
                  </a:lnTo>
                  <a:lnTo>
                    <a:pt x="8511" y="1881"/>
                  </a:lnTo>
                  <a:lnTo>
                    <a:pt x="9757" y="11555"/>
                  </a:lnTo>
                  <a:lnTo>
                    <a:pt x="5456" y="17544"/>
                  </a:lnTo>
                  <a:lnTo>
                    <a:pt x="4361" y="21438"/>
                  </a:lnTo>
                  <a:lnTo>
                    <a:pt x="3364" y="22053"/>
                  </a:lnTo>
                  <a:lnTo>
                    <a:pt x="1994" y="21758"/>
                  </a:lnTo>
                  <a:lnTo>
                    <a:pt x="374" y="20855"/>
                  </a:lnTo>
                  <a:lnTo>
                    <a:pt x="0" y="18842"/>
                  </a:lnTo>
                  <a:lnTo>
                    <a:pt x="2887" y="8274"/>
                  </a:lnTo>
                  <a:lnTo>
                    <a:pt x="98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64">
              <a:extLst>
                <a:ext uri="{FF2B5EF4-FFF2-40B4-BE49-F238E27FC236}">
                  <a16:creationId xmlns:a16="http://schemas.microsoft.com/office/drawing/2014/main" id="{5D656C36-3984-63EA-739F-10408566534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676900" y="3740412"/>
              <a:ext cx="12701" cy="215639"/>
            </a:xfrm>
            <a:custGeom>
              <a:avLst/>
              <a:gdLst/>
              <a:ahLst/>
              <a:cxnLst/>
              <a:rect l="0" t="0" r="0" b="0"/>
              <a:pathLst>
                <a:path w="12701" h="21563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3371" y="6557"/>
                  </a:lnTo>
                  <a:lnTo>
                    <a:pt x="3144" y="15469"/>
                  </a:lnTo>
                  <a:lnTo>
                    <a:pt x="414" y="46704"/>
                  </a:lnTo>
                  <a:lnTo>
                    <a:pt x="122" y="77859"/>
                  </a:lnTo>
                  <a:lnTo>
                    <a:pt x="55" y="99135"/>
                  </a:lnTo>
                  <a:lnTo>
                    <a:pt x="1906" y="120350"/>
                  </a:lnTo>
                  <a:lnTo>
                    <a:pt x="5033" y="146482"/>
                  </a:lnTo>
                  <a:lnTo>
                    <a:pt x="6091" y="174696"/>
                  </a:lnTo>
                  <a:lnTo>
                    <a:pt x="12097" y="205921"/>
                  </a:lnTo>
                  <a:lnTo>
                    <a:pt x="12700" y="215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565">
              <a:extLst>
                <a:ext uri="{FF2B5EF4-FFF2-40B4-BE49-F238E27FC236}">
                  <a16:creationId xmlns:a16="http://schemas.microsoft.com/office/drawing/2014/main" id="{7B7B4188-2F49-8E87-00E4-FBAB46D2A762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765800" y="3715895"/>
              <a:ext cx="19051" cy="227456"/>
            </a:xfrm>
            <a:custGeom>
              <a:avLst/>
              <a:gdLst/>
              <a:ahLst/>
              <a:cxnLst/>
              <a:rect l="0" t="0" r="0" b="0"/>
              <a:pathLst>
                <a:path w="19051" h="227456">
                  <a:moveTo>
                    <a:pt x="0" y="11555"/>
                  </a:moveTo>
                  <a:lnTo>
                    <a:pt x="0" y="11555"/>
                  </a:lnTo>
                  <a:lnTo>
                    <a:pt x="11556" y="0"/>
                  </a:lnTo>
                  <a:lnTo>
                    <a:pt x="11937" y="324"/>
                  </a:lnTo>
                  <a:lnTo>
                    <a:pt x="12474" y="4856"/>
                  </a:lnTo>
                  <a:lnTo>
                    <a:pt x="12680" y="36146"/>
                  </a:lnTo>
                  <a:lnTo>
                    <a:pt x="12696" y="67840"/>
                  </a:lnTo>
                  <a:lnTo>
                    <a:pt x="12698" y="90898"/>
                  </a:lnTo>
                  <a:lnTo>
                    <a:pt x="12699" y="117609"/>
                  </a:lnTo>
                  <a:lnTo>
                    <a:pt x="12700" y="142181"/>
                  </a:lnTo>
                  <a:lnTo>
                    <a:pt x="12700" y="170203"/>
                  </a:lnTo>
                  <a:lnTo>
                    <a:pt x="12700" y="199056"/>
                  </a:lnTo>
                  <a:lnTo>
                    <a:pt x="19050" y="2274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66">
              <a:extLst>
                <a:ext uri="{FF2B5EF4-FFF2-40B4-BE49-F238E27FC236}">
                  <a16:creationId xmlns:a16="http://schemas.microsoft.com/office/drawing/2014/main" id="{95486033-071C-1CC4-FD8C-F737D4E04BF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835650" y="3716030"/>
              <a:ext cx="120504" cy="214621"/>
            </a:xfrm>
            <a:custGeom>
              <a:avLst/>
              <a:gdLst/>
              <a:ahLst/>
              <a:cxnLst/>
              <a:rect l="0" t="0" r="0" b="0"/>
              <a:pathLst>
                <a:path w="120504" h="214621">
                  <a:moveTo>
                    <a:pt x="0" y="24120"/>
                  </a:moveTo>
                  <a:lnTo>
                    <a:pt x="0" y="24120"/>
                  </a:lnTo>
                  <a:lnTo>
                    <a:pt x="3371" y="17378"/>
                  </a:lnTo>
                  <a:lnTo>
                    <a:pt x="5071" y="15392"/>
                  </a:lnTo>
                  <a:lnTo>
                    <a:pt x="26440" y="3041"/>
                  </a:lnTo>
                  <a:lnTo>
                    <a:pt x="40603" y="0"/>
                  </a:lnTo>
                  <a:lnTo>
                    <a:pt x="65877" y="854"/>
                  </a:lnTo>
                  <a:lnTo>
                    <a:pt x="96007" y="5221"/>
                  </a:lnTo>
                  <a:lnTo>
                    <a:pt x="118971" y="11137"/>
                  </a:lnTo>
                  <a:lnTo>
                    <a:pt x="119531" y="11937"/>
                  </a:lnTo>
                  <a:lnTo>
                    <a:pt x="120318" y="16434"/>
                  </a:lnTo>
                  <a:lnTo>
                    <a:pt x="120503" y="20233"/>
                  </a:lnTo>
                  <a:lnTo>
                    <a:pt x="118703" y="24274"/>
                  </a:lnTo>
                  <a:lnTo>
                    <a:pt x="117235" y="26340"/>
                  </a:lnTo>
                  <a:lnTo>
                    <a:pt x="112806" y="57556"/>
                  </a:lnTo>
                  <a:lnTo>
                    <a:pt x="107508" y="81770"/>
                  </a:lnTo>
                  <a:lnTo>
                    <a:pt x="101469" y="106818"/>
                  </a:lnTo>
                  <a:lnTo>
                    <a:pt x="93106" y="133824"/>
                  </a:lnTo>
                  <a:lnTo>
                    <a:pt x="85367" y="162181"/>
                  </a:lnTo>
                  <a:lnTo>
                    <a:pt x="83107" y="188896"/>
                  </a:lnTo>
                  <a:lnTo>
                    <a:pt x="83503" y="200365"/>
                  </a:lnTo>
                  <a:lnTo>
                    <a:pt x="88900" y="214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67">
              <a:extLst>
                <a:ext uri="{FF2B5EF4-FFF2-40B4-BE49-F238E27FC236}">
                  <a16:creationId xmlns:a16="http://schemas.microsoft.com/office/drawing/2014/main" id="{19F03FDF-1993-64C2-B4BF-FB1DBAF26AC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045845" y="3727712"/>
              <a:ext cx="24756" cy="241039"/>
            </a:xfrm>
            <a:custGeom>
              <a:avLst/>
              <a:gdLst/>
              <a:ahLst/>
              <a:cxnLst/>
              <a:rect l="0" t="0" r="0" b="0"/>
              <a:pathLst>
                <a:path w="24756" h="241039">
                  <a:moveTo>
                    <a:pt x="12055" y="6088"/>
                  </a:moveTo>
                  <a:lnTo>
                    <a:pt x="12055" y="6088"/>
                  </a:lnTo>
                  <a:lnTo>
                    <a:pt x="12055" y="621"/>
                  </a:lnTo>
                  <a:lnTo>
                    <a:pt x="12760" y="327"/>
                  </a:lnTo>
                  <a:lnTo>
                    <a:pt x="15426" y="0"/>
                  </a:lnTo>
                  <a:lnTo>
                    <a:pt x="17523" y="16670"/>
                  </a:lnTo>
                  <a:lnTo>
                    <a:pt x="13867" y="43770"/>
                  </a:lnTo>
                  <a:lnTo>
                    <a:pt x="10531" y="69506"/>
                  </a:lnTo>
                  <a:lnTo>
                    <a:pt x="6658" y="98342"/>
                  </a:lnTo>
                  <a:lnTo>
                    <a:pt x="1530" y="128263"/>
                  </a:lnTo>
                  <a:lnTo>
                    <a:pt x="0" y="159410"/>
                  </a:lnTo>
                  <a:lnTo>
                    <a:pt x="251" y="187140"/>
                  </a:lnTo>
                  <a:lnTo>
                    <a:pt x="6299" y="216150"/>
                  </a:lnTo>
                  <a:lnTo>
                    <a:pt x="16366" y="235461"/>
                  </a:lnTo>
                  <a:lnTo>
                    <a:pt x="24755" y="241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142">
            <a:extLst>
              <a:ext uri="{FF2B5EF4-FFF2-40B4-BE49-F238E27FC236}">
                <a16:creationId xmlns:a16="http://schemas.microsoft.com/office/drawing/2014/main" id="{67BAB1D7-6F0F-4F1B-5D10-E000D3000E00}"/>
              </a:ext>
            </a:extLst>
          </p:cNvPr>
          <p:cNvGrpSpPr/>
          <p:nvPr/>
        </p:nvGrpSpPr>
        <p:grpSpPr>
          <a:xfrm>
            <a:off x="4972050" y="3816350"/>
            <a:ext cx="31751" cy="114301"/>
            <a:chOff x="4972050" y="3816350"/>
            <a:chExt cx="31751" cy="114301"/>
          </a:xfrm>
        </p:grpSpPr>
        <p:sp>
          <p:nvSpPr>
            <p:cNvPr id="227" name="SMARTInkShape-568">
              <a:extLst>
                <a:ext uri="{FF2B5EF4-FFF2-40B4-BE49-F238E27FC236}">
                  <a16:creationId xmlns:a16="http://schemas.microsoft.com/office/drawing/2014/main" id="{ED3D21BB-A373-9A5F-DB7E-AD296970F0F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972050" y="38163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705" y="6939"/>
                  </a:lnTo>
                  <a:lnTo>
                    <a:pt x="3371" y="661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69">
              <a:extLst>
                <a:ext uri="{FF2B5EF4-FFF2-40B4-BE49-F238E27FC236}">
                  <a16:creationId xmlns:a16="http://schemas.microsoft.com/office/drawing/2014/main" id="{99DF0E20-9D50-C7A5-9A5D-B3AD2CFDAFA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997450" y="3930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143">
            <a:extLst>
              <a:ext uri="{FF2B5EF4-FFF2-40B4-BE49-F238E27FC236}">
                <a16:creationId xmlns:a16="http://schemas.microsoft.com/office/drawing/2014/main" id="{9A5F597D-3C86-3FA7-93B3-098197378907}"/>
              </a:ext>
            </a:extLst>
          </p:cNvPr>
          <p:cNvGrpSpPr/>
          <p:nvPr/>
        </p:nvGrpSpPr>
        <p:grpSpPr>
          <a:xfrm>
            <a:off x="4286302" y="3771900"/>
            <a:ext cx="425399" cy="190501"/>
            <a:chOff x="4286302" y="3771900"/>
            <a:chExt cx="425399" cy="190501"/>
          </a:xfrm>
        </p:grpSpPr>
        <p:sp>
          <p:nvSpPr>
            <p:cNvPr id="230" name="SMARTInkShape-570">
              <a:extLst>
                <a:ext uri="{FF2B5EF4-FFF2-40B4-BE49-F238E27FC236}">
                  <a16:creationId xmlns:a16="http://schemas.microsoft.com/office/drawing/2014/main" id="{FB3A1DD0-B68C-242D-5CBE-92BEEADA116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286302" y="3771900"/>
              <a:ext cx="158699" cy="171451"/>
            </a:xfrm>
            <a:custGeom>
              <a:avLst/>
              <a:gdLst/>
              <a:ahLst/>
              <a:cxnLst/>
              <a:rect l="0" t="0" r="0" b="0"/>
              <a:pathLst>
                <a:path w="158699" h="171451">
                  <a:moveTo>
                    <a:pt x="126948" y="6350"/>
                  </a:moveTo>
                  <a:lnTo>
                    <a:pt x="126948" y="6350"/>
                  </a:lnTo>
                  <a:lnTo>
                    <a:pt x="133036" y="6350"/>
                  </a:lnTo>
                  <a:lnTo>
                    <a:pt x="139648" y="0"/>
                  </a:lnTo>
                  <a:lnTo>
                    <a:pt x="111980" y="705"/>
                  </a:lnTo>
                  <a:lnTo>
                    <a:pt x="99690" y="5467"/>
                  </a:lnTo>
                  <a:lnTo>
                    <a:pt x="86652" y="6881"/>
                  </a:lnTo>
                  <a:lnTo>
                    <a:pt x="67024" y="17871"/>
                  </a:lnTo>
                  <a:lnTo>
                    <a:pt x="38009" y="39602"/>
                  </a:lnTo>
                  <a:lnTo>
                    <a:pt x="21107" y="55330"/>
                  </a:lnTo>
                  <a:lnTo>
                    <a:pt x="16408" y="63632"/>
                  </a:lnTo>
                  <a:lnTo>
                    <a:pt x="12908" y="72025"/>
                  </a:lnTo>
                  <a:lnTo>
                    <a:pt x="4415" y="84684"/>
                  </a:lnTo>
                  <a:lnTo>
                    <a:pt x="1272" y="97372"/>
                  </a:lnTo>
                  <a:lnTo>
                    <a:pt x="0" y="125766"/>
                  </a:lnTo>
                  <a:lnTo>
                    <a:pt x="1853" y="131861"/>
                  </a:lnTo>
                  <a:lnTo>
                    <a:pt x="10783" y="143737"/>
                  </a:lnTo>
                  <a:lnTo>
                    <a:pt x="17662" y="150225"/>
                  </a:lnTo>
                  <a:lnTo>
                    <a:pt x="37660" y="163215"/>
                  </a:lnTo>
                  <a:lnTo>
                    <a:pt x="67147" y="170457"/>
                  </a:lnTo>
                  <a:lnTo>
                    <a:pt x="96406" y="171363"/>
                  </a:lnTo>
                  <a:lnTo>
                    <a:pt x="124566" y="171443"/>
                  </a:lnTo>
                  <a:lnTo>
                    <a:pt x="158698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71">
              <a:extLst>
                <a:ext uri="{FF2B5EF4-FFF2-40B4-BE49-F238E27FC236}">
                  <a16:creationId xmlns:a16="http://schemas.microsoft.com/office/drawing/2014/main" id="{75625015-6F33-3E8A-F3C7-469FFA7BFBC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530241" y="3785123"/>
              <a:ext cx="162410" cy="43928"/>
            </a:xfrm>
            <a:custGeom>
              <a:avLst/>
              <a:gdLst/>
              <a:ahLst/>
              <a:cxnLst/>
              <a:rect l="0" t="0" r="0" b="0"/>
              <a:pathLst>
                <a:path w="162410" h="43928">
                  <a:moveTo>
                    <a:pt x="3659" y="43927"/>
                  </a:moveTo>
                  <a:lnTo>
                    <a:pt x="3659" y="43927"/>
                  </a:lnTo>
                  <a:lnTo>
                    <a:pt x="288" y="37185"/>
                  </a:lnTo>
                  <a:lnTo>
                    <a:pt x="0" y="34493"/>
                  </a:lnTo>
                  <a:lnTo>
                    <a:pt x="1563" y="29621"/>
                  </a:lnTo>
                  <a:lnTo>
                    <a:pt x="6490" y="25104"/>
                  </a:lnTo>
                  <a:lnTo>
                    <a:pt x="21151" y="16455"/>
                  </a:lnTo>
                  <a:lnTo>
                    <a:pt x="50622" y="10859"/>
                  </a:lnTo>
                  <a:lnTo>
                    <a:pt x="82045" y="2126"/>
                  </a:lnTo>
                  <a:lnTo>
                    <a:pt x="110578" y="0"/>
                  </a:lnTo>
                  <a:lnTo>
                    <a:pt x="130354" y="1514"/>
                  </a:lnTo>
                  <a:lnTo>
                    <a:pt x="145855" y="6430"/>
                  </a:lnTo>
                  <a:lnTo>
                    <a:pt x="162409" y="12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72">
              <a:extLst>
                <a:ext uri="{FF2B5EF4-FFF2-40B4-BE49-F238E27FC236}">
                  <a16:creationId xmlns:a16="http://schemas.microsoft.com/office/drawing/2014/main" id="{C2DAB549-BD67-4475-41E3-2170CADF4CA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616450" y="3804872"/>
              <a:ext cx="6351" cy="119429"/>
            </a:xfrm>
            <a:custGeom>
              <a:avLst/>
              <a:gdLst/>
              <a:ahLst/>
              <a:cxnLst/>
              <a:rect l="0" t="0" r="0" b="0"/>
              <a:pathLst>
                <a:path w="6351" h="119429">
                  <a:moveTo>
                    <a:pt x="6350" y="17828"/>
                  </a:moveTo>
                  <a:lnTo>
                    <a:pt x="6350" y="17828"/>
                  </a:lnTo>
                  <a:lnTo>
                    <a:pt x="6350" y="0"/>
                  </a:lnTo>
                  <a:lnTo>
                    <a:pt x="5645" y="9864"/>
                  </a:lnTo>
                  <a:lnTo>
                    <a:pt x="883" y="40873"/>
                  </a:lnTo>
                  <a:lnTo>
                    <a:pt x="174" y="71821"/>
                  </a:lnTo>
                  <a:lnTo>
                    <a:pt x="0" y="1194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73">
              <a:extLst>
                <a:ext uri="{FF2B5EF4-FFF2-40B4-BE49-F238E27FC236}">
                  <a16:creationId xmlns:a16="http://schemas.microsoft.com/office/drawing/2014/main" id="{7A755BFF-00A5-30FB-60A4-4EB0E770C70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533900" y="3950092"/>
              <a:ext cx="177801" cy="12309"/>
            </a:xfrm>
            <a:custGeom>
              <a:avLst/>
              <a:gdLst/>
              <a:ahLst/>
              <a:cxnLst/>
              <a:rect l="0" t="0" r="0" b="0"/>
              <a:pathLst>
                <a:path w="177801" h="12309">
                  <a:moveTo>
                    <a:pt x="0" y="5958"/>
                  </a:moveTo>
                  <a:lnTo>
                    <a:pt x="0" y="5958"/>
                  </a:lnTo>
                  <a:lnTo>
                    <a:pt x="26680" y="5958"/>
                  </a:lnTo>
                  <a:lnTo>
                    <a:pt x="54423" y="2587"/>
                  </a:lnTo>
                  <a:lnTo>
                    <a:pt x="83515" y="0"/>
                  </a:lnTo>
                  <a:lnTo>
                    <a:pt x="111511" y="3057"/>
                  </a:lnTo>
                  <a:lnTo>
                    <a:pt x="139266" y="8470"/>
                  </a:lnTo>
                  <a:lnTo>
                    <a:pt x="177800" y="12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144">
            <a:extLst>
              <a:ext uri="{FF2B5EF4-FFF2-40B4-BE49-F238E27FC236}">
                <a16:creationId xmlns:a16="http://schemas.microsoft.com/office/drawing/2014/main" id="{E6366C8D-64C8-2132-CDB6-BBAAC204BD33}"/>
              </a:ext>
            </a:extLst>
          </p:cNvPr>
          <p:cNvGrpSpPr/>
          <p:nvPr/>
        </p:nvGrpSpPr>
        <p:grpSpPr>
          <a:xfrm>
            <a:off x="1264423" y="5518498"/>
            <a:ext cx="989828" cy="259239"/>
            <a:chOff x="1264423" y="5518498"/>
            <a:chExt cx="989828" cy="259239"/>
          </a:xfrm>
        </p:grpSpPr>
        <p:sp>
          <p:nvSpPr>
            <p:cNvPr id="235" name="SMARTInkShape-574">
              <a:extLst>
                <a:ext uri="{FF2B5EF4-FFF2-40B4-BE49-F238E27FC236}">
                  <a16:creationId xmlns:a16="http://schemas.microsoft.com/office/drawing/2014/main" id="{95924827-456F-06B2-A5F7-9EC4085B0D0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264423" y="5588603"/>
              <a:ext cx="144821" cy="178077"/>
            </a:xfrm>
            <a:custGeom>
              <a:avLst/>
              <a:gdLst/>
              <a:ahLst/>
              <a:cxnLst/>
              <a:rect l="0" t="0" r="0" b="0"/>
              <a:pathLst>
                <a:path w="144821" h="178077">
                  <a:moveTo>
                    <a:pt x="75427" y="18447"/>
                  </a:moveTo>
                  <a:lnTo>
                    <a:pt x="75427" y="18447"/>
                  </a:lnTo>
                  <a:lnTo>
                    <a:pt x="80894" y="12980"/>
                  </a:lnTo>
                  <a:lnTo>
                    <a:pt x="84886" y="12359"/>
                  </a:lnTo>
                  <a:lnTo>
                    <a:pt x="85967" y="11566"/>
                  </a:lnTo>
                  <a:lnTo>
                    <a:pt x="87843" y="6652"/>
                  </a:lnTo>
                  <a:lnTo>
                    <a:pt x="88043" y="6015"/>
                  </a:lnTo>
                  <a:lnTo>
                    <a:pt x="88102" y="2455"/>
                  </a:lnTo>
                  <a:lnTo>
                    <a:pt x="86699" y="1436"/>
                  </a:lnTo>
                  <a:lnTo>
                    <a:pt x="77983" y="0"/>
                  </a:lnTo>
                  <a:lnTo>
                    <a:pt x="65758" y="282"/>
                  </a:lnTo>
                  <a:lnTo>
                    <a:pt x="54902" y="2848"/>
                  </a:lnTo>
                  <a:lnTo>
                    <a:pt x="36890" y="15001"/>
                  </a:lnTo>
                  <a:lnTo>
                    <a:pt x="21518" y="32007"/>
                  </a:lnTo>
                  <a:lnTo>
                    <a:pt x="8027" y="57193"/>
                  </a:lnTo>
                  <a:lnTo>
                    <a:pt x="1834" y="76886"/>
                  </a:lnTo>
                  <a:lnTo>
                    <a:pt x="0" y="101771"/>
                  </a:lnTo>
                  <a:lnTo>
                    <a:pt x="6198" y="128116"/>
                  </a:lnTo>
                  <a:lnTo>
                    <a:pt x="15865" y="155820"/>
                  </a:lnTo>
                  <a:lnTo>
                    <a:pt x="20262" y="163699"/>
                  </a:lnTo>
                  <a:lnTo>
                    <a:pt x="36817" y="175471"/>
                  </a:lnTo>
                  <a:lnTo>
                    <a:pt x="49801" y="178076"/>
                  </a:lnTo>
                  <a:lnTo>
                    <a:pt x="72773" y="175577"/>
                  </a:lnTo>
                  <a:lnTo>
                    <a:pt x="89770" y="171538"/>
                  </a:lnTo>
                  <a:lnTo>
                    <a:pt x="107272" y="161330"/>
                  </a:lnTo>
                  <a:lnTo>
                    <a:pt x="133565" y="137704"/>
                  </a:lnTo>
                  <a:lnTo>
                    <a:pt x="140072" y="127660"/>
                  </a:lnTo>
                  <a:lnTo>
                    <a:pt x="142964" y="117080"/>
                  </a:lnTo>
                  <a:lnTo>
                    <a:pt x="144820" y="87294"/>
                  </a:lnTo>
                  <a:lnTo>
                    <a:pt x="143260" y="62601"/>
                  </a:lnTo>
                  <a:lnTo>
                    <a:pt x="136412" y="35714"/>
                  </a:lnTo>
                  <a:lnTo>
                    <a:pt x="130518" y="27767"/>
                  </a:lnTo>
                  <a:lnTo>
                    <a:pt x="116915" y="14605"/>
                  </a:lnTo>
                  <a:lnTo>
                    <a:pt x="115032" y="10154"/>
                  </a:lnTo>
                  <a:lnTo>
                    <a:pt x="113120" y="8685"/>
                  </a:lnTo>
                  <a:lnTo>
                    <a:pt x="104391" y="6618"/>
                  </a:lnTo>
                  <a:lnTo>
                    <a:pt x="78783" y="5750"/>
                  </a:lnTo>
                  <a:lnTo>
                    <a:pt x="75037" y="7630"/>
                  </a:lnTo>
                  <a:lnTo>
                    <a:pt x="73050" y="9119"/>
                  </a:lnTo>
                  <a:lnTo>
                    <a:pt x="72431" y="11522"/>
                  </a:lnTo>
                  <a:lnTo>
                    <a:pt x="75427" y="24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75">
              <a:extLst>
                <a:ext uri="{FF2B5EF4-FFF2-40B4-BE49-F238E27FC236}">
                  <a16:creationId xmlns:a16="http://schemas.microsoft.com/office/drawing/2014/main" id="{648DCE54-F1A9-9255-84FD-06D00FEA8EE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473200" y="56896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3370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4364" y="6467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576">
              <a:extLst>
                <a:ext uri="{FF2B5EF4-FFF2-40B4-BE49-F238E27FC236}">
                  <a16:creationId xmlns:a16="http://schemas.microsoft.com/office/drawing/2014/main" id="{AED30825-AB78-169F-4310-FFD592C8192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620604" y="5594096"/>
              <a:ext cx="125159" cy="145752"/>
            </a:xfrm>
            <a:custGeom>
              <a:avLst/>
              <a:gdLst/>
              <a:ahLst/>
              <a:cxnLst/>
              <a:rect l="0" t="0" r="0" b="0"/>
              <a:pathLst>
                <a:path w="125159" h="145752">
                  <a:moveTo>
                    <a:pt x="43096" y="25654"/>
                  </a:moveTo>
                  <a:lnTo>
                    <a:pt x="43096" y="25654"/>
                  </a:lnTo>
                  <a:lnTo>
                    <a:pt x="48563" y="20187"/>
                  </a:lnTo>
                  <a:lnTo>
                    <a:pt x="49368" y="13914"/>
                  </a:lnTo>
                  <a:lnTo>
                    <a:pt x="49423" y="9867"/>
                  </a:lnTo>
                  <a:lnTo>
                    <a:pt x="48725" y="8779"/>
                  </a:lnTo>
                  <a:lnTo>
                    <a:pt x="47554" y="8055"/>
                  </a:lnTo>
                  <a:lnTo>
                    <a:pt x="46068" y="7571"/>
                  </a:lnTo>
                  <a:lnTo>
                    <a:pt x="44372" y="7954"/>
                  </a:lnTo>
                  <a:lnTo>
                    <a:pt x="31148" y="15526"/>
                  </a:lnTo>
                  <a:lnTo>
                    <a:pt x="10364" y="38746"/>
                  </a:lnTo>
                  <a:lnTo>
                    <a:pt x="3215" y="56423"/>
                  </a:lnTo>
                  <a:lnTo>
                    <a:pt x="0" y="76163"/>
                  </a:lnTo>
                  <a:lnTo>
                    <a:pt x="3983" y="104750"/>
                  </a:lnTo>
                  <a:lnTo>
                    <a:pt x="7603" y="113254"/>
                  </a:lnTo>
                  <a:lnTo>
                    <a:pt x="25110" y="133190"/>
                  </a:lnTo>
                  <a:lnTo>
                    <a:pt x="34161" y="140006"/>
                  </a:lnTo>
                  <a:lnTo>
                    <a:pt x="53933" y="144438"/>
                  </a:lnTo>
                  <a:lnTo>
                    <a:pt x="67552" y="145751"/>
                  </a:lnTo>
                  <a:lnTo>
                    <a:pt x="82798" y="139398"/>
                  </a:lnTo>
                  <a:lnTo>
                    <a:pt x="97350" y="128578"/>
                  </a:lnTo>
                  <a:lnTo>
                    <a:pt x="117312" y="103074"/>
                  </a:lnTo>
                  <a:lnTo>
                    <a:pt x="120090" y="98434"/>
                  </a:lnTo>
                  <a:lnTo>
                    <a:pt x="124000" y="78419"/>
                  </a:lnTo>
                  <a:lnTo>
                    <a:pt x="125158" y="51245"/>
                  </a:lnTo>
                  <a:lnTo>
                    <a:pt x="120480" y="22007"/>
                  </a:lnTo>
                  <a:lnTo>
                    <a:pt x="116765" y="13920"/>
                  </a:lnTo>
                  <a:lnTo>
                    <a:pt x="103965" y="2029"/>
                  </a:lnTo>
                  <a:lnTo>
                    <a:pt x="98492" y="26"/>
                  </a:lnTo>
                  <a:lnTo>
                    <a:pt x="72618" y="0"/>
                  </a:lnTo>
                  <a:lnTo>
                    <a:pt x="59039" y="847"/>
                  </a:lnTo>
                  <a:lnTo>
                    <a:pt x="50652" y="3575"/>
                  </a:lnTo>
                  <a:lnTo>
                    <a:pt x="39519" y="11075"/>
                  </a:lnTo>
                  <a:lnTo>
                    <a:pt x="30396" y="19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77">
              <a:extLst>
                <a:ext uri="{FF2B5EF4-FFF2-40B4-BE49-F238E27FC236}">
                  <a16:creationId xmlns:a16="http://schemas.microsoft.com/office/drawing/2014/main" id="{5E7A32E9-078A-4C2E-3E93-5BA2212E8E9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822450" y="5588362"/>
              <a:ext cx="31751" cy="177439"/>
            </a:xfrm>
            <a:custGeom>
              <a:avLst/>
              <a:gdLst/>
              <a:ahLst/>
              <a:cxnLst/>
              <a:rect l="0" t="0" r="0" b="0"/>
              <a:pathLst>
                <a:path w="31751" h="177439">
                  <a:moveTo>
                    <a:pt x="0" y="18688"/>
                  </a:moveTo>
                  <a:lnTo>
                    <a:pt x="0" y="18688"/>
                  </a:lnTo>
                  <a:lnTo>
                    <a:pt x="14747" y="5823"/>
                  </a:lnTo>
                  <a:lnTo>
                    <a:pt x="24776" y="0"/>
                  </a:lnTo>
                  <a:lnTo>
                    <a:pt x="28586" y="3116"/>
                  </a:lnTo>
                  <a:lnTo>
                    <a:pt x="30344" y="8476"/>
                  </a:lnTo>
                  <a:lnTo>
                    <a:pt x="30812" y="11879"/>
                  </a:lnTo>
                  <a:lnTo>
                    <a:pt x="26600" y="42277"/>
                  </a:lnTo>
                  <a:lnTo>
                    <a:pt x="23874" y="67070"/>
                  </a:lnTo>
                  <a:lnTo>
                    <a:pt x="20003" y="97781"/>
                  </a:lnTo>
                  <a:lnTo>
                    <a:pt x="19332" y="126006"/>
                  </a:lnTo>
                  <a:lnTo>
                    <a:pt x="24175" y="155596"/>
                  </a:lnTo>
                  <a:lnTo>
                    <a:pt x="31750" y="17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78">
              <a:extLst>
                <a:ext uri="{FF2B5EF4-FFF2-40B4-BE49-F238E27FC236}">
                  <a16:creationId xmlns:a16="http://schemas.microsoft.com/office/drawing/2014/main" id="{B4CF6887-1B11-F808-42DE-B6FA3401CF4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962150" y="5556350"/>
              <a:ext cx="116130" cy="183050"/>
            </a:xfrm>
            <a:custGeom>
              <a:avLst/>
              <a:gdLst/>
              <a:ahLst/>
              <a:cxnLst/>
              <a:rect l="0" t="0" r="0" b="0"/>
              <a:pathLst>
                <a:path w="116130" h="183050">
                  <a:moveTo>
                    <a:pt x="0" y="12600"/>
                  </a:moveTo>
                  <a:lnTo>
                    <a:pt x="0" y="12600"/>
                  </a:lnTo>
                  <a:lnTo>
                    <a:pt x="0" y="3762"/>
                  </a:lnTo>
                  <a:lnTo>
                    <a:pt x="705" y="2475"/>
                  </a:lnTo>
                  <a:lnTo>
                    <a:pt x="1881" y="1617"/>
                  </a:lnTo>
                  <a:lnTo>
                    <a:pt x="6088" y="0"/>
                  </a:lnTo>
                  <a:lnTo>
                    <a:pt x="6327" y="8747"/>
                  </a:lnTo>
                  <a:lnTo>
                    <a:pt x="1321" y="37841"/>
                  </a:lnTo>
                  <a:lnTo>
                    <a:pt x="261" y="63369"/>
                  </a:lnTo>
                  <a:lnTo>
                    <a:pt x="3879" y="76086"/>
                  </a:lnTo>
                  <a:lnTo>
                    <a:pt x="9485" y="86677"/>
                  </a:lnTo>
                  <a:lnTo>
                    <a:pt x="14329" y="91384"/>
                  </a:lnTo>
                  <a:lnTo>
                    <a:pt x="20715" y="93477"/>
                  </a:lnTo>
                  <a:lnTo>
                    <a:pt x="24393" y="94034"/>
                  </a:lnTo>
                  <a:lnTo>
                    <a:pt x="32243" y="90891"/>
                  </a:lnTo>
                  <a:lnTo>
                    <a:pt x="61412" y="74106"/>
                  </a:lnTo>
                  <a:lnTo>
                    <a:pt x="73958" y="66248"/>
                  </a:lnTo>
                  <a:lnTo>
                    <a:pt x="81319" y="64665"/>
                  </a:lnTo>
                  <a:lnTo>
                    <a:pt x="87412" y="65843"/>
                  </a:lnTo>
                  <a:lnTo>
                    <a:pt x="93177" y="69424"/>
                  </a:lnTo>
                  <a:lnTo>
                    <a:pt x="100443" y="75721"/>
                  </a:lnTo>
                  <a:lnTo>
                    <a:pt x="111537" y="100694"/>
                  </a:lnTo>
                  <a:lnTo>
                    <a:pt x="116129" y="113842"/>
                  </a:lnTo>
                  <a:lnTo>
                    <a:pt x="115939" y="136515"/>
                  </a:lnTo>
                  <a:lnTo>
                    <a:pt x="109554" y="162980"/>
                  </a:lnTo>
                  <a:lnTo>
                    <a:pt x="105606" y="170687"/>
                  </a:lnTo>
                  <a:lnTo>
                    <a:pt x="96045" y="178993"/>
                  </a:lnTo>
                  <a:lnTo>
                    <a:pt x="77533" y="182551"/>
                  </a:lnTo>
                  <a:lnTo>
                    <a:pt x="52474" y="183049"/>
                  </a:lnTo>
                  <a:lnTo>
                    <a:pt x="38100" y="177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79">
              <a:extLst>
                <a:ext uri="{FF2B5EF4-FFF2-40B4-BE49-F238E27FC236}">
                  <a16:creationId xmlns:a16="http://schemas.microsoft.com/office/drawing/2014/main" id="{A13E8247-9340-F0DF-2E22-6CA1E8D95D6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943100" y="5538675"/>
              <a:ext cx="120651" cy="17576"/>
            </a:xfrm>
            <a:custGeom>
              <a:avLst/>
              <a:gdLst/>
              <a:ahLst/>
              <a:cxnLst/>
              <a:rect l="0" t="0" r="0" b="0"/>
              <a:pathLst>
                <a:path w="120651" h="17576">
                  <a:moveTo>
                    <a:pt x="0" y="17575"/>
                  </a:moveTo>
                  <a:lnTo>
                    <a:pt x="0" y="17575"/>
                  </a:lnTo>
                  <a:lnTo>
                    <a:pt x="3371" y="14204"/>
                  </a:lnTo>
                  <a:lnTo>
                    <a:pt x="15580" y="8737"/>
                  </a:lnTo>
                  <a:lnTo>
                    <a:pt x="43033" y="4932"/>
                  </a:lnTo>
                  <a:lnTo>
                    <a:pt x="71451" y="0"/>
                  </a:lnTo>
                  <a:lnTo>
                    <a:pt x="120650" y="4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80">
              <a:extLst>
                <a:ext uri="{FF2B5EF4-FFF2-40B4-BE49-F238E27FC236}">
                  <a16:creationId xmlns:a16="http://schemas.microsoft.com/office/drawing/2014/main" id="{977DCEEB-412A-B17E-0E35-2A21D441AC5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162890" y="5518498"/>
              <a:ext cx="91361" cy="259239"/>
            </a:xfrm>
            <a:custGeom>
              <a:avLst/>
              <a:gdLst/>
              <a:ahLst/>
              <a:cxnLst/>
              <a:rect l="0" t="0" r="0" b="0"/>
              <a:pathLst>
                <a:path w="91361" h="259239">
                  <a:moveTo>
                    <a:pt x="72310" y="44102"/>
                  </a:moveTo>
                  <a:lnTo>
                    <a:pt x="72310" y="44102"/>
                  </a:lnTo>
                  <a:lnTo>
                    <a:pt x="68939" y="40731"/>
                  </a:lnTo>
                  <a:lnTo>
                    <a:pt x="68652" y="39033"/>
                  </a:lnTo>
                  <a:lnTo>
                    <a:pt x="69165" y="37195"/>
                  </a:lnTo>
                  <a:lnTo>
                    <a:pt x="71689" y="32546"/>
                  </a:lnTo>
                  <a:lnTo>
                    <a:pt x="72294" y="21973"/>
                  </a:lnTo>
                  <a:lnTo>
                    <a:pt x="70421" y="18274"/>
                  </a:lnTo>
                  <a:lnTo>
                    <a:pt x="57199" y="3616"/>
                  </a:lnTo>
                  <a:lnTo>
                    <a:pt x="53129" y="1414"/>
                  </a:lnTo>
                  <a:lnTo>
                    <a:pt x="44767" y="0"/>
                  </a:lnTo>
                  <a:lnTo>
                    <a:pt x="35065" y="3127"/>
                  </a:lnTo>
                  <a:lnTo>
                    <a:pt x="29180" y="8487"/>
                  </a:lnTo>
                  <a:lnTo>
                    <a:pt x="13086" y="33270"/>
                  </a:lnTo>
                  <a:lnTo>
                    <a:pt x="628" y="62031"/>
                  </a:lnTo>
                  <a:lnTo>
                    <a:pt x="0" y="71826"/>
                  </a:lnTo>
                  <a:lnTo>
                    <a:pt x="820" y="77401"/>
                  </a:lnTo>
                  <a:lnTo>
                    <a:pt x="5494" y="85478"/>
                  </a:lnTo>
                  <a:lnTo>
                    <a:pt x="8716" y="88619"/>
                  </a:lnTo>
                  <a:lnTo>
                    <a:pt x="19822" y="92110"/>
                  </a:lnTo>
                  <a:lnTo>
                    <a:pt x="33460" y="92955"/>
                  </a:lnTo>
                  <a:lnTo>
                    <a:pt x="57580" y="87749"/>
                  </a:lnTo>
                  <a:lnTo>
                    <a:pt x="62490" y="85900"/>
                  </a:lnTo>
                  <a:lnTo>
                    <a:pt x="69827" y="78202"/>
                  </a:lnTo>
                  <a:lnTo>
                    <a:pt x="82911" y="52540"/>
                  </a:lnTo>
                  <a:lnTo>
                    <a:pt x="84595" y="45769"/>
                  </a:lnTo>
                  <a:lnTo>
                    <a:pt x="85439" y="45919"/>
                  </a:lnTo>
                  <a:lnTo>
                    <a:pt x="88258" y="47967"/>
                  </a:lnTo>
                  <a:lnTo>
                    <a:pt x="88587" y="50912"/>
                  </a:lnTo>
                  <a:lnTo>
                    <a:pt x="85925" y="74610"/>
                  </a:lnTo>
                  <a:lnTo>
                    <a:pt x="85191" y="106103"/>
                  </a:lnTo>
                  <a:lnTo>
                    <a:pt x="85046" y="137070"/>
                  </a:lnTo>
                  <a:lnTo>
                    <a:pt x="85017" y="168065"/>
                  </a:lnTo>
                  <a:lnTo>
                    <a:pt x="86894" y="195602"/>
                  </a:lnTo>
                  <a:lnTo>
                    <a:pt x="90478" y="223449"/>
                  </a:lnTo>
                  <a:lnTo>
                    <a:pt x="91308" y="254201"/>
                  </a:lnTo>
                  <a:lnTo>
                    <a:pt x="91353" y="259238"/>
                  </a:lnTo>
                  <a:lnTo>
                    <a:pt x="91360" y="253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145">
            <a:extLst>
              <a:ext uri="{FF2B5EF4-FFF2-40B4-BE49-F238E27FC236}">
                <a16:creationId xmlns:a16="http://schemas.microsoft.com/office/drawing/2014/main" id="{322485A9-FECD-B176-2A58-3A54B676837F}"/>
              </a:ext>
            </a:extLst>
          </p:cNvPr>
          <p:cNvGrpSpPr/>
          <p:nvPr/>
        </p:nvGrpSpPr>
        <p:grpSpPr>
          <a:xfrm>
            <a:off x="831850" y="5638800"/>
            <a:ext cx="139701" cy="81685"/>
            <a:chOff x="831850" y="5638800"/>
            <a:chExt cx="139701" cy="81685"/>
          </a:xfrm>
        </p:grpSpPr>
        <p:sp>
          <p:nvSpPr>
            <p:cNvPr id="243" name="SMARTInkShape-581">
              <a:extLst>
                <a:ext uri="{FF2B5EF4-FFF2-40B4-BE49-F238E27FC236}">
                  <a16:creationId xmlns:a16="http://schemas.microsoft.com/office/drawing/2014/main" id="{AC34ABD8-BE00-A2A6-7A6A-9360C2C8B7F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32112" y="5638800"/>
              <a:ext cx="82289" cy="12584"/>
            </a:xfrm>
            <a:custGeom>
              <a:avLst/>
              <a:gdLst/>
              <a:ahLst/>
              <a:cxnLst/>
              <a:rect l="0" t="0" r="0" b="0"/>
              <a:pathLst>
                <a:path w="82289" h="12584">
                  <a:moveTo>
                    <a:pt x="6088" y="0"/>
                  </a:moveTo>
                  <a:lnTo>
                    <a:pt x="6088" y="0"/>
                  </a:lnTo>
                  <a:lnTo>
                    <a:pt x="0" y="6088"/>
                  </a:lnTo>
                  <a:lnTo>
                    <a:pt x="3187" y="6271"/>
                  </a:lnTo>
                  <a:lnTo>
                    <a:pt x="6680" y="8197"/>
                  </a:lnTo>
                  <a:lnTo>
                    <a:pt x="8599" y="9697"/>
                  </a:lnTo>
                  <a:lnTo>
                    <a:pt x="14495" y="11366"/>
                  </a:lnTo>
                  <a:lnTo>
                    <a:pt x="43045" y="12583"/>
                  </a:lnTo>
                  <a:lnTo>
                    <a:pt x="58431" y="10784"/>
                  </a:lnTo>
                  <a:lnTo>
                    <a:pt x="8228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82">
              <a:extLst>
                <a:ext uri="{FF2B5EF4-FFF2-40B4-BE49-F238E27FC236}">
                  <a16:creationId xmlns:a16="http://schemas.microsoft.com/office/drawing/2014/main" id="{0EAB7937-9EBD-B61D-92C5-AB7D60E8EF2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31850" y="5695950"/>
              <a:ext cx="139701" cy="24535"/>
            </a:xfrm>
            <a:custGeom>
              <a:avLst/>
              <a:gdLst/>
              <a:ahLst/>
              <a:cxnLst/>
              <a:rect l="0" t="0" r="0" b="0"/>
              <a:pathLst>
                <a:path w="139701" h="24535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11" y="9434"/>
                  </a:lnTo>
                  <a:lnTo>
                    <a:pt x="6742" y="14306"/>
                  </a:lnTo>
                  <a:lnTo>
                    <a:pt x="24419" y="21015"/>
                  </a:lnTo>
                  <a:lnTo>
                    <a:pt x="55676" y="24534"/>
                  </a:lnTo>
                  <a:lnTo>
                    <a:pt x="80624" y="24437"/>
                  </a:lnTo>
                  <a:lnTo>
                    <a:pt x="110575" y="18441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146">
            <a:extLst>
              <a:ext uri="{FF2B5EF4-FFF2-40B4-BE49-F238E27FC236}">
                <a16:creationId xmlns:a16="http://schemas.microsoft.com/office/drawing/2014/main" id="{B37A2CEA-F924-45FD-EA4E-6DAD975C4CE9}"/>
              </a:ext>
            </a:extLst>
          </p:cNvPr>
          <p:cNvGrpSpPr/>
          <p:nvPr/>
        </p:nvGrpSpPr>
        <p:grpSpPr>
          <a:xfrm>
            <a:off x="1778665" y="5044591"/>
            <a:ext cx="526347" cy="206860"/>
            <a:chOff x="1778665" y="5044591"/>
            <a:chExt cx="526347" cy="206860"/>
          </a:xfrm>
        </p:grpSpPr>
        <p:sp>
          <p:nvSpPr>
            <p:cNvPr id="246" name="SMARTInkShape-583">
              <a:extLst>
                <a:ext uri="{FF2B5EF4-FFF2-40B4-BE49-F238E27FC236}">
                  <a16:creationId xmlns:a16="http://schemas.microsoft.com/office/drawing/2014/main" id="{9B97FE15-EB8C-CE5A-5766-7F7DBB34BC1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778665" y="5044591"/>
              <a:ext cx="132686" cy="206860"/>
            </a:xfrm>
            <a:custGeom>
              <a:avLst/>
              <a:gdLst/>
              <a:ahLst/>
              <a:cxnLst/>
              <a:rect l="0" t="0" r="0" b="0"/>
              <a:pathLst>
                <a:path w="132686" h="206860">
                  <a:moveTo>
                    <a:pt x="75535" y="10009"/>
                  </a:moveTo>
                  <a:lnTo>
                    <a:pt x="75535" y="10009"/>
                  </a:lnTo>
                  <a:lnTo>
                    <a:pt x="81807" y="10009"/>
                  </a:lnTo>
                  <a:lnTo>
                    <a:pt x="78212" y="10009"/>
                  </a:lnTo>
                  <a:lnTo>
                    <a:pt x="79782" y="10009"/>
                  </a:lnTo>
                  <a:lnTo>
                    <a:pt x="77891" y="10009"/>
                  </a:lnTo>
                  <a:lnTo>
                    <a:pt x="77106" y="9304"/>
                  </a:lnTo>
                  <a:lnTo>
                    <a:pt x="75537" y="3666"/>
                  </a:lnTo>
                  <a:lnTo>
                    <a:pt x="75535" y="0"/>
                  </a:lnTo>
                  <a:lnTo>
                    <a:pt x="75535" y="3605"/>
                  </a:lnTo>
                  <a:lnTo>
                    <a:pt x="69760" y="13787"/>
                  </a:lnTo>
                  <a:lnTo>
                    <a:pt x="47697" y="42035"/>
                  </a:lnTo>
                  <a:lnTo>
                    <a:pt x="31021" y="58564"/>
                  </a:lnTo>
                  <a:lnTo>
                    <a:pt x="23296" y="64750"/>
                  </a:lnTo>
                  <a:lnTo>
                    <a:pt x="10706" y="78338"/>
                  </a:lnTo>
                  <a:lnTo>
                    <a:pt x="1581" y="84654"/>
                  </a:lnTo>
                  <a:lnTo>
                    <a:pt x="833" y="85878"/>
                  </a:lnTo>
                  <a:lnTo>
                    <a:pt x="0" y="89119"/>
                  </a:lnTo>
                  <a:lnTo>
                    <a:pt x="484" y="90266"/>
                  </a:lnTo>
                  <a:lnTo>
                    <a:pt x="1512" y="91030"/>
                  </a:lnTo>
                  <a:lnTo>
                    <a:pt x="2903" y="91540"/>
                  </a:lnTo>
                  <a:lnTo>
                    <a:pt x="14974" y="92257"/>
                  </a:lnTo>
                  <a:lnTo>
                    <a:pt x="44926" y="83693"/>
                  </a:lnTo>
                  <a:lnTo>
                    <a:pt x="73068" y="76253"/>
                  </a:lnTo>
                  <a:lnTo>
                    <a:pt x="98215" y="70500"/>
                  </a:lnTo>
                  <a:lnTo>
                    <a:pt x="113137" y="61157"/>
                  </a:lnTo>
                  <a:lnTo>
                    <a:pt x="122430" y="69678"/>
                  </a:lnTo>
                  <a:lnTo>
                    <a:pt x="124599" y="73688"/>
                  </a:lnTo>
                  <a:lnTo>
                    <a:pt x="129765" y="99324"/>
                  </a:lnTo>
                  <a:lnTo>
                    <a:pt x="127221" y="129278"/>
                  </a:lnTo>
                  <a:lnTo>
                    <a:pt x="126510" y="159157"/>
                  </a:lnTo>
                  <a:lnTo>
                    <a:pt x="128294" y="169900"/>
                  </a:lnTo>
                  <a:lnTo>
                    <a:pt x="130734" y="178439"/>
                  </a:lnTo>
                  <a:lnTo>
                    <a:pt x="131401" y="193735"/>
                  </a:lnTo>
                  <a:lnTo>
                    <a:pt x="128855" y="202657"/>
                  </a:lnTo>
                  <a:lnTo>
                    <a:pt x="129426" y="204058"/>
                  </a:lnTo>
                  <a:lnTo>
                    <a:pt x="132685" y="20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84">
              <a:extLst>
                <a:ext uri="{FF2B5EF4-FFF2-40B4-BE49-F238E27FC236}">
                  <a16:creationId xmlns:a16="http://schemas.microsoft.com/office/drawing/2014/main" id="{1D58672C-0C45-49D1-A7D4-71AA7C33C25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072858" y="5105400"/>
              <a:ext cx="16215" cy="127001"/>
            </a:xfrm>
            <a:custGeom>
              <a:avLst/>
              <a:gdLst/>
              <a:ahLst/>
              <a:cxnLst/>
              <a:rect l="0" t="0" r="0" b="0"/>
              <a:pathLst>
                <a:path w="16215" h="127001">
                  <a:moveTo>
                    <a:pt x="9942" y="0"/>
                  </a:moveTo>
                  <a:lnTo>
                    <a:pt x="9942" y="0"/>
                  </a:lnTo>
                  <a:lnTo>
                    <a:pt x="16030" y="0"/>
                  </a:lnTo>
                  <a:lnTo>
                    <a:pt x="16214" y="6742"/>
                  </a:lnTo>
                  <a:lnTo>
                    <a:pt x="9375" y="32638"/>
                  </a:lnTo>
                  <a:lnTo>
                    <a:pt x="4734" y="53954"/>
                  </a:lnTo>
                  <a:lnTo>
                    <a:pt x="3112" y="81187"/>
                  </a:lnTo>
                  <a:lnTo>
                    <a:pt x="0" y="101197"/>
                  </a:lnTo>
                  <a:lnTo>
                    <a:pt x="3592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85">
              <a:extLst>
                <a:ext uri="{FF2B5EF4-FFF2-40B4-BE49-F238E27FC236}">
                  <a16:creationId xmlns:a16="http://schemas.microsoft.com/office/drawing/2014/main" id="{2BE48F2E-0C09-D826-0856-9BBD68DF8A6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192183" y="5092703"/>
              <a:ext cx="112829" cy="143248"/>
            </a:xfrm>
            <a:custGeom>
              <a:avLst/>
              <a:gdLst/>
              <a:ahLst/>
              <a:cxnLst/>
              <a:rect l="0" t="0" r="0" b="0"/>
              <a:pathLst>
                <a:path w="112829" h="143248">
                  <a:moveTo>
                    <a:pt x="43017" y="25397"/>
                  </a:moveTo>
                  <a:lnTo>
                    <a:pt x="43017" y="25397"/>
                  </a:lnTo>
                  <a:lnTo>
                    <a:pt x="46388" y="22026"/>
                  </a:lnTo>
                  <a:lnTo>
                    <a:pt x="46675" y="20328"/>
                  </a:lnTo>
                  <a:lnTo>
                    <a:pt x="46161" y="18490"/>
                  </a:lnTo>
                  <a:lnTo>
                    <a:pt x="44415" y="14565"/>
                  </a:lnTo>
                  <a:lnTo>
                    <a:pt x="43638" y="10470"/>
                  </a:lnTo>
                  <a:lnTo>
                    <a:pt x="42726" y="9096"/>
                  </a:lnTo>
                  <a:lnTo>
                    <a:pt x="41412" y="8178"/>
                  </a:lnTo>
                  <a:lnTo>
                    <a:pt x="38070" y="7162"/>
                  </a:lnTo>
                  <a:lnTo>
                    <a:pt x="34233" y="6709"/>
                  </a:lnTo>
                  <a:lnTo>
                    <a:pt x="24736" y="9825"/>
                  </a:lnTo>
                  <a:lnTo>
                    <a:pt x="12984" y="18588"/>
                  </a:lnTo>
                  <a:lnTo>
                    <a:pt x="8502" y="26133"/>
                  </a:lnTo>
                  <a:lnTo>
                    <a:pt x="1026" y="56800"/>
                  </a:lnTo>
                  <a:lnTo>
                    <a:pt x="0" y="81660"/>
                  </a:lnTo>
                  <a:lnTo>
                    <a:pt x="4558" y="108938"/>
                  </a:lnTo>
                  <a:lnTo>
                    <a:pt x="18990" y="136596"/>
                  </a:lnTo>
                  <a:lnTo>
                    <a:pt x="22766" y="139745"/>
                  </a:lnTo>
                  <a:lnTo>
                    <a:pt x="32605" y="143247"/>
                  </a:lnTo>
                  <a:lnTo>
                    <a:pt x="44034" y="141041"/>
                  </a:lnTo>
                  <a:lnTo>
                    <a:pt x="71154" y="125233"/>
                  </a:lnTo>
                  <a:lnTo>
                    <a:pt x="80217" y="118452"/>
                  </a:lnTo>
                  <a:lnTo>
                    <a:pt x="84245" y="113086"/>
                  </a:lnTo>
                  <a:lnTo>
                    <a:pt x="95832" y="89783"/>
                  </a:lnTo>
                  <a:lnTo>
                    <a:pt x="105232" y="74578"/>
                  </a:lnTo>
                  <a:lnTo>
                    <a:pt x="110605" y="58549"/>
                  </a:lnTo>
                  <a:lnTo>
                    <a:pt x="112828" y="29765"/>
                  </a:lnTo>
                  <a:lnTo>
                    <a:pt x="110968" y="25457"/>
                  </a:lnTo>
                  <a:lnTo>
                    <a:pt x="97939" y="5116"/>
                  </a:lnTo>
                  <a:lnTo>
                    <a:pt x="91886" y="2273"/>
                  </a:lnTo>
                  <a:lnTo>
                    <a:pt x="61974" y="130"/>
                  </a:lnTo>
                  <a:lnTo>
                    <a:pt x="44324" y="0"/>
                  </a:lnTo>
                  <a:lnTo>
                    <a:pt x="43889" y="705"/>
                  </a:lnTo>
                  <a:lnTo>
                    <a:pt x="43405" y="3369"/>
                  </a:lnTo>
                  <a:lnTo>
                    <a:pt x="43981" y="4361"/>
                  </a:lnTo>
                  <a:lnTo>
                    <a:pt x="49367" y="6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0" name="SMARTInkShape-586">
            <a:extLst>
              <a:ext uri="{FF2B5EF4-FFF2-40B4-BE49-F238E27FC236}">
                <a16:creationId xmlns:a16="http://schemas.microsoft.com/office/drawing/2014/main" id="{A9449538-3155-9864-65C1-E6F5AD5F9C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31383" y="4356100"/>
            <a:ext cx="372786" cy="12701"/>
          </a:xfrm>
          <a:custGeom>
            <a:avLst/>
            <a:gdLst/>
            <a:ahLst/>
            <a:cxnLst/>
            <a:rect l="0" t="0" r="0" b="0"/>
            <a:pathLst>
              <a:path w="372786" h="12701">
                <a:moveTo>
                  <a:pt x="5467" y="12700"/>
                </a:moveTo>
                <a:lnTo>
                  <a:pt x="5467" y="12700"/>
                </a:lnTo>
                <a:lnTo>
                  <a:pt x="0" y="12700"/>
                </a:lnTo>
                <a:lnTo>
                  <a:pt x="11411" y="11995"/>
                </a:lnTo>
                <a:lnTo>
                  <a:pt x="38000" y="3862"/>
                </a:lnTo>
                <a:lnTo>
                  <a:pt x="64888" y="763"/>
                </a:lnTo>
                <a:lnTo>
                  <a:pt x="94805" y="226"/>
                </a:lnTo>
                <a:lnTo>
                  <a:pt x="118721" y="67"/>
                </a:lnTo>
                <a:lnTo>
                  <a:pt x="143367" y="20"/>
                </a:lnTo>
                <a:lnTo>
                  <a:pt x="169250" y="6"/>
                </a:lnTo>
                <a:lnTo>
                  <a:pt x="198243" y="2"/>
                </a:lnTo>
                <a:lnTo>
                  <a:pt x="225726" y="706"/>
                </a:lnTo>
                <a:lnTo>
                  <a:pt x="257309" y="4364"/>
                </a:lnTo>
                <a:lnTo>
                  <a:pt x="283438" y="5467"/>
                </a:lnTo>
                <a:lnTo>
                  <a:pt x="305869" y="5958"/>
                </a:lnTo>
                <a:lnTo>
                  <a:pt x="336523" y="6273"/>
                </a:lnTo>
                <a:lnTo>
                  <a:pt x="367370" y="52"/>
                </a:lnTo>
                <a:lnTo>
                  <a:pt x="372785" y="7"/>
                </a:lnTo>
                <a:lnTo>
                  <a:pt x="36741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8" name="SMARTInkShape-Group148">
            <a:extLst>
              <a:ext uri="{FF2B5EF4-FFF2-40B4-BE49-F238E27FC236}">
                <a16:creationId xmlns:a16="http://schemas.microsoft.com/office/drawing/2014/main" id="{489499E1-DDC1-D202-E80C-EF3C0DE700F7}"/>
              </a:ext>
            </a:extLst>
          </p:cNvPr>
          <p:cNvGrpSpPr/>
          <p:nvPr/>
        </p:nvGrpSpPr>
        <p:grpSpPr>
          <a:xfrm>
            <a:off x="1225628" y="4528433"/>
            <a:ext cx="1961502" cy="392818"/>
            <a:chOff x="1225628" y="4528433"/>
            <a:chExt cx="1961502" cy="392818"/>
          </a:xfrm>
        </p:grpSpPr>
        <p:sp>
          <p:nvSpPr>
            <p:cNvPr id="251" name="SMARTInkShape-587">
              <a:extLst>
                <a:ext uri="{FF2B5EF4-FFF2-40B4-BE49-F238E27FC236}">
                  <a16:creationId xmlns:a16="http://schemas.microsoft.com/office/drawing/2014/main" id="{3344A835-F0C4-8ADC-8661-B6B9B7C9BF8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305560" y="4587980"/>
              <a:ext cx="141734" cy="154951"/>
            </a:xfrm>
            <a:custGeom>
              <a:avLst/>
              <a:gdLst/>
              <a:ahLst/>
              <a:cxnLst/>
              <a:rect l="0" t="0" r="0" b="0"/>
              <a:pathLst>
                <a:path w="141734" h="154951">
                  <a:moveTo>
                    <a:pt x="72390" y="15770"/>
                  </a:moveTo>
                  <a:lnTo>
                    <a:pt x="72390" y="15770"/>
                  </a:lnTo>
                  <a:lnTo>
                    <a:pt x="75761" y="15770"/>
                  </a:lnTo>
                  <a:lnTo>
                    <a:pt x="76754" y="15065"/>
                  </a:lnTo>
                  <a:lnTo>
                    <a:pt x="77416" y="13889"/>
                  </a:lnTo>
                  <a:lnTo>
                    <a:pt x="77857" y="12399"/>
                  </a:lnTo>
                  <a:lnTo>
                    <a:pt x="78857" y="11406"/>
                  </a:lnTo>
                  <a:lnTo>
                    <a:pt x="84130" y="9682"/>
                  </a:lnTo>
                  <a:lnTo>
                    <a:pt x="91355" y="9422"/>
                  </a:lnTo>
                  <a:lnTo>
                    <a:pt x="88044" y="9420"/>
                  </a:lnTo>
                  <a:lnTo>
                    <a:pt x="84521" y="7538"/>
                  </a:lnTo>
                  <a:lnTo>
                    <a:pt x="76511" y="582"/>
                  </a:lnTo>
                  <a:lnTo>
                    <a:pt x="74432" y="0"/>
                  </a:lnTo>
                  <a:lnTo>
                    <a:pt x="72340" y="318"/>
                  </a:lnTo>
                  <a:lnTo>
                    <a:pt x="46636" y="11747"/>
                  </a:lnTo>
                  <a:lnTo>
                    <a:pt x="20034" y="37197"/>
                  </a:lnTo>
                  <a:lnTo>
                    <a:pt x="11800" y="51125"/>
                  </a:lnTo>
                  <a:lnTo>
                    <a:pt x="528" y="81749"/>
                  </a:lnTo>
                  <a:lnTo>
                    <a:pt x="0" y="94953"/>
                  </a:lnTo>
                  <a:lnTo>
                    <a:pt x="5409" y="123055"/>
                  </a:lnTo>
                  <a:lnTo>
                    <a:pt x="14601" y="139202"/>
                  </a:lnTo>
                  <a:lnTo>
                    <a:pt x="24128" y="146593"/>
                  </a:lnTo>
                  <a:lnTo>
                    <a:pt x="34713" y="151525"/>
                  </a:lnTo>
                  <a:lnTo>
                    <a:pt x="60721" y="154950"/>
                  </a:lnTo>
                  <a:lnTo>
                    <a:pt x="84588" y="150298"/>
                  </a:lnTo>
                  <a:lnTo>
                    <a:pt x="111400" y="137158"/>
                  </a:lnTo>
                  <a:lnTo>
                    <a:pt x="126439" y="122057"/>
                  </a:lnTo>
                  <a:lnTo>
                    <a:pt x="136461" y="104177"/>
                  </a:lnTo>
                  <a:lnTo>
                    <a:pt x="141098" y="75514"/>
                  </a:lnTo>
                  <a:lnTo>
                    <a:pt x="141733" y="64429"/>
                  </a:lnTo>
                  <a:lnTo>
                    <a:pt x="138252" y="54801"/>
                  </a:lnTo>
                  <a:lnTo>
                    <a:pt x="124519" y="37119"/>
                  </a:lnTo>
                  <a:lnTo>
                    <a:pt x="116490" y="32315"/>
                  </a:lnTo>
                  <a:lnTo>
                    <a:pt x="99991" y="28977"/>
                  </a:lnTo>
                  <a:lnTo>
                    <a:pt x="76445" y="29220"/>
                  </a:lnTo>
                  <a:lnTo>
                    <a:pt x="68077" y="31861"/>
                  </a:lnTo>
                  <a:lnTo>
                    <a:pt x="65282" y="33553"/>
                  </a:lnTo>
                  <a:lnTo>
                    <a:pt x="59690" y="41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88">
              <a:extLst>
                <a:ext uri="{FF2B5EF4-FFF2-40B4-BE49-F238E27FC236}">
                  <a16:creationId xmlns:a16="http://schemas.microsoft.com/office/drawing/2014/main" id="{E196BC5C-90F2-8EFC-5F55-DABC0058B78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866607" y="4630110"/>
              <a:ext cx="15334" cy="164141"/>
            </a:xfrm>
            <a:custGeom>
              <a:avLst/>
              <a:gdLst/>
              <a:ahLst/>
              <a:cxnLst/>
              <a:rect l="0" t="0" r="0" b="0"/>
              <a:pathLst>
                <a:path w="15334" h="164141">
                  <a:moveTo>
                    <a:pt x="3593" y="11740"/>
                  </a:moveTo>
                  <a:lnTo>
                    <a:pt x="3593" y="11740"/>
                  </a:lnTo>
                  <a:lnTo>
                    <a:pt x="15333" y="0"/>
                  </a:lnTo>
                  <a:lnTo>
                    <a:pt x="7371" y="30285"/>
                  </a:lnTo>
                  <a:lnTo>
                    <a:pt x="4712" y="60901"/>
                  </a:lnTo>
                  <a:lnTo>
                    <a:pt x="3925" y="88943"/>
                  </a:lnTo>
                  <a:lnTo>
                    <a:pt x="0" y="118634"/>
                  </a:lnTo>
                  <a:lnTo>
                    <a:pt x="2674" y="144881"/>
                  </a:lnTo>
                  <a:lnTo>
                    <a:pt x="3890" y="155580"/>
                  </a:lnTo>
                  <a:lnTo>
                    <a:pt x="9943" y="164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89">
              <a:extLst>
                <a:ext uri="{FF2B5EF4-FFF2-40B4-BE49-F238E27FC236}">
                  <a16:creationId xmlns:a16="http://schemas.microsoft.com/office/drawing/2014/main" id="{782065F4-8443-0AE2-319C-8436CD64136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921000" y="4610362"/>
              <a:ext cx="92294" cy="171189"/>
            </a:xfrm>
            <a:custGeom>
              <a:avLst/>
              <a:gdLst/>
              <a:ahLst/>
              <a:cxnLst/>
              <a:rect l="0" t="0" r="0" b="0"/>
              <a:pathLst>
                <a:path w="92294" h="171189">
                  <a:moveTo>
                    <a:pt x="0" y="6088"/>
                  </a:moveTo>
                  <a:lnTo>
                    <a:pt x="0" y="6088"/>
                  </a:lnTo>
                  <a:lnTo>
                    <a:pt x="30038" y="6088"/>
                  </a:lnTo>
                  <a:lnTo>
                    <a:pt x="60688" y="327"/>
                  </a:lnTo>
                  <a:lnTo>
                    <a:pt x="68365" y="0"/>
                  </a:lnTo>
                  <a:lnTo>
                    <a:pt x="74599" y="1736"/>
                  </a:lnTo>
                  <a:lnTo>
                    <a:pt x="79722" y="4154"/>
                  </a:lnTo>
                  <a:lnTo>
                    <a:pt x="87552" y="5833"/>
                  </a:lnTo>
                  <a:lnTo>
                    <a:pt x="91872" y="2642"/>
                  </a:lnTo>
                  <a:lnTo>
                    <a:pt x="92293" y="1674"/>
                  </a:lnTo>
                  <a:lnTo>
                    <a:pt x="91867" y="1028"/>
                  </a:lnTo>
                  <a:lnTo>
                    <a:pt x="90878" y="598"/>
                  </a:lnTo>
                  <a:lnTo>
                    <a:pt x="90219" y="1017"/>
                  </a:lnTo>
                  <a:lnTo>
                    <a:pt x="89486" y="3364"/>
                  </a:lnTo>
                  <a:lnTo>
                    <a:pt x="83897" y="30780"/>
                  </a:lnTo>
                  <a:lnTo>
                    <a:pt x="79445" y="58394"/>
                  </a:lnTo>
                  <a:lnTo>
                    <a:pt x="70420" y="84224"/>
                  </a:lnTo>
                  <a:lnTo>
                    <a:pt x="62179" y="109751"/>
                  </a:lnTo>
                  <a:lnTo>
                    <a:pt x="47760" y="141461"/>
                  </a:lnTo>
                  <a:lnTo>
                    <a:pt x="44886" y="155802"/>
                  </a:lnTo>
                  <a:lnTo>
                    <a:pt x="44450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90">
              <a:extLst>
                <a:ext uri="{FF2B5EF4-FFF2-40B4-BE49-F238E27FC236}">
                  <a16:creationId xmlns:a16="http://schemas.microsoft.com/office/drawing/2014/main" id="{2EFC9AC9-546E-CA56-0A0A-B39BF060AD4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083076" y="4623683"/>
              <a:ext cx="14580" cy="138818"/>
            </a:xfrm>
            <a:custGeom>
              <a:avLst/>
              <a:gdLst/>
              <a:ahLst/>
              <a:cxnLst/>
              <a:rect l="0" t="0" r="0" b="0"/>
              <a:pathLst>
                <a:path w="14580" h="138818">
                  <a:moveTo>
                    <a:pt x="3024" y="5467"/>
                  </a:moveTo>
                  <a:lnTo>
                    <a:pt x="3024" y="5467"/>
                  </a:lnTo>
                  <a:lnTo>
                    <a:pt x="6395" y="2096"/>
                  </a:lnTo>
                  <a:lnTo>
                    <a:pt x="9931" y="441"/>
                  </a:lnTo>
                  <a:lnTo>
                    <a:pt x="11862" y="0"/>
                  </a:lnTo>
                  <a:lnTo>
                    <a:pt x="13149" y="411"/>
                  </a:lnTo>
                  <a:lnTo>
                    <a:pt x="14007" y="1391"/>
                  </a:lnTo>
                  <a:lnTo>
                    <a:pt x="14579" y="2749"/>
                  </a:lnTo>
                  <a:lnTo>
                    <a:pt x="14256" y="4361"/>
                  </a:lnTo>
                  <a:lnTo>
                    <a:pt x="12014" y="8033"/>
                  </a:lnTo>
                  <a:lnTo>
                    <a:pt x="9190" y="35006"/>
                  </a:lnTo>
                  <a:lnTo>
                    <a:pt x="2570" y="64061"/>
                  </a:lnTo>
                  <a:lnTo>
                    <a:pt x="0" y="80898"/>
                  </a:lnTo>
                  <a:lnTo>
                    <a:pt x="1815" y="108093"/>
                  </a:lnTo>
                  <a:lnTo>
                    <a:pt x="3024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91">
              <a:extLst>
                <a:ext uri="{FF2B5EF4-FFF2-40B4-BE49-F238E27FC236}">
                  <a16:creationId xmlns:a16="http://schemas.microsoft.com/office/drawing/2014/main" id="{B2071258-F75D-9A5F-B732-0F9619AC5D9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117850" y="4549579"/>
              <a:ext cx="69280" cy="301822"/>
            </a:xfrm>
            <a:custGeom>
              <a:avLst/>
              <a:gdLst/>
              <a:ahLst/>
              <a:cxnLst/>
              <a:rect l="0" t="0" r="0" b="0"/>
              <a:pathLst>
                <a:path w="69280" h="301822">
                  <a:moveTo>
                    <a:pt x="0" y="3371"/>
                  </a:moveTo>
                  <a:lnTo>
                    <a:pt x="0" y="3371"/>
                  </a:lnTo>
                  <a:lnTo>
                    <a:pt x="3371" y="3371"/>
                  </a:lnTo>
                  <a:lnTo>
                    <a:pt x="6907" y="1490"/>
                  </a:lnTo>
                  <a:lnTo>
                    <a:pt x="8838" y="0"/>
                  </a:lnTo>
                  <a:lnTo>
                    <a:pt x="11537" y="419"/>
                  </a:lnTo>
                  <a:lnTo>
                    <a:pt x="18298" y="4647"/>
                  </a:lnTo>
                  <a:lnTo>
                    <a:pt x="42453" y="35790"/>
                  </a:lnTo>
                  <a:lnTo>
                    <a:pt x="54221" y="62064"/>
                  </a:lnTo>
                  <a:lnTo>
                    <a:pt x="61143" y="88338"/>
                  </a:lnTo>
                  <a:lnTo>
                    <a:pt x="67921" y="116894"/>
                  </a:lnTo>
                  <a:lnTo>
                    <a:pt x="69279" y="140254"/>
                  </a:lnTo>
                  <a:lnTo>
                    <a:pt x="67799" y="165755"/>
                  </a:lnTo>
                  <a:lnTo>
                    <a:pt x="64349" y="196705"/>
                  </a:lnTo>
                  <a:lnTo>
                    <a:pt x="57010" y="221601"/>
                  </a:lnTo>
                  <a:lnTo>
                    <a:pt x="45898" y="246851"/>
                  </a:lnTo>
                  <a:lnTo>
                    <a:pt x="27193" y="278459"/>
                  </a:lnTo>
                  <a:lnTo>
                    <a:pt x="15759" y="292787"/>
                  </a:lnTo>
                  <a:lnTo>
                    <a:pt x="14060" y="297335"/>
                  </a:lnTo>
                  <a:lnTo>
                    <a:pt x="12195" y="298830"/>
                  </a:lnTo>
                  <a:lnTo>
                    <a:pt x="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592">
              <a:extLst>
                <a:ext uri="{FF2B5EF4-FFF2-40B4-BE49-F238E27FC236}">
                  <a16:creationId xmlns:a16="http://schemas.microsoft.com/office/drawing/2014/main" id="{2985A21C-D234-779C-7E39-09D5AC92F11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225628" y="4908550"/>
              <a:ext cx="1866823" cy="12701"/>
            </a:xfrm>
            <a:custGeom>
              <a:avLst/>
              <a:gdLst/>
              <a:ahLst/>
              <a:cxnLst/>
              <a:rect l="0" t="0" r="0" b="0"/>
              <a:pathLst>
                <a:path w="1866823" h="12701">
                  <a:moveTo>
                    <a:pt x="6272" y="6350"/>
                  </a:moveTo>
                  <a:lnTo>
                    <a:pt x="6272" y="6350"/>
                  </a:lnTo>
                  <a:lnTo>
                    <a:pt x="0" y="6350"/>
                  </a:lnTo>
                  <a:lnTo>
                    <a:pt x="3316" y="9721"/>
                  </a:lnTo>
                  <a:lnTo>
                    <a:pt x="6840" y="11376"/>
                  </a:lnTo>
                  <a:lnTo>
                    <a:pt x="37208" y="12526"/>
                  </a:lnTo>
                  <a:lnTo>
                    <a:pt x="65847" y="12648"/>
                  </a:lnTo>
                  <a:lnTo>
                    <a:pt x="92519" y="12684"/>
                  </a:lnTo>
                  <a:lnTo>
                    <a:pt x="119002" y="12695"/>
                  </a:lnTo>
                  <a:lnTo>
                    <a:pt x="150289" y="12699"/>
                  </a:lnTo>
                  <a:lnTo>
                    <a:pt x="176348" y="12700"/>
                  </a:lnTo>
                  <a:lnTo>
                    <a:pt x="204393" y="10819"/>
                  </a:lnTo>
                  <a:lnTo>
                    <a:pt x="233320" y="8336"/>
                  </a:lnTo>
                  <a:lnTo>
                    <a:pt x="262640" y="7233"/>
                  </a:lnTo>
                  <a:lnTo>
                    <a:pt x="294015" y="6742"/>
                  </a:lnTo>
                  <a:lnTo>
                    <a:pt x="310284" y="6612"/>
                  </a:lnTo>
                  <a:lnTo>
                    <a:pt x="327480" y="6525"/>
                  </a:lnTo>
                  <a:lnTo>
                    <a:pt x="345294" y="6466"/>
                  </a:lnTo>
                  <a:lnTo>
                    <a:pt x="363520" y="6428"/>
                  </a:lnTo>
                  <a:lnTo>
                    <a:pt x="382726" y="6402"/>
                  </a:lnTo>
                  <a:lnTo>
                    <a:pt x="402586" y="6384"/>
                  </a:lnTo>
                  <a:lnTo>
                    <a:pt x="422881" y="6373"/>
                  </a:lnTo>
                  <a:lnTo>
                    <a:pt x="444173" y="5660"/>
                  </a:lnTo>
                  <a:lnTo>
                    <a:pt x="466128" y="4479"/>
                  </a:lnTo>
                  <a:lnTo>
                    <a:pt x="488526" y="2986"/>
                  </a:lnTo>
                  <a:lnTo>
                    <a:pt x="510514" y="1991"/>
                  </a:lnTo>
                  <a:lnTo>
                    <a:pt x="532227" y="1327"/>
                  </a:lnTo>
                  <a:lnTo>
                    <a:pt x="553759" y="885"/>
                  </a:lnTo>
                  <a:lnTo>
                    <a:pt x="575874" y="590"/>
                  </a:lnTo>
                  <a:lnTo>
                    <a:pt x="598379" y="393"/>
                  </a:lnTo>
                  <a:lnTo>
                    <a:pt x="621143" y="262"/>
                  </a:lnTo>
                  <a:lnTo>
                    <a:pt x="644081" y="174"/>
                  </a:lnTo>
                  <a:lnTo>
                    <a:pt x="667133" y="116"/>
                  </a:lnTo>
                  <a:lnTo>
                    <a:pt x="690263" y="79"/>
                  </a:lnTo>
                  <a:lnTo>
                    <a:pt x="713444" y="52"/>
                  </a:lnTo>
                  <a:lnTo>
                    <a:pt x="736659" y="34"/>
                  </a:lnTo>
                  <a:lnTo>
                    <a:pt x="759897" y="23"/>
                  </a:lnTo>
                  <a:lnTo>
                    <a:pt x="783149" y="16"/>
                  </a:lnTo>
                  <a:lnTo>
                    <a:pt x="806412" y="10"/>
                  </a:lnTo>
                  <a:lnTo>
                    <a:pt x="829682" y="7"/>
                  </a:lnTo>
                  <a:lnTo>
                    <a:pt x="852956" y="5"/>
                  </a:lnTo>
                  <a:lnTo>
                    <a:pt x="876234" y="3"/>
                  </a:lnTo>
                  <a:lnTo>
                    <a:pt x="899513" y="2"/>
                  </a:lnTo>
                  <a:lnTo>
                    <a:pt x="922794" y="1"/>
                  </a:lnTo>
                  <a:lnTo>
                    <a:pt x="946075" y="1"/>
                  </a:lnTo>
                  <a:lnTo>
                    <a:pt x="969357" y="0"/>
                  </a:lnTo>
                  <a:lnTo>
                    <a:pt x="993345" y="0"/>
                  </a:lnTo>
                  <a:lnTo>
                    <a:pt x="1017804" y="0"/>
                  </a:lnTo>
                  <a:lnTo>
                    <a:pt x="1042577" y="0"/>
                  </a:lnTo>
                  <a:lnTo>
                    <a:pt x="1066853" y="0"/>
                  </a:lnTo>
                  <a:lnTo>
                    <a:pt x="1090799" y="0"/>
                  </a:lnTo>
                  <a:lnTo>
                    <a:pt x="1114523" y="0"/>
                  </a:lnTo>
                  <a:lnTo>
                    <a:pt x="1137395" y="0"/>
                  </a:lnTo>
                  <a:lnTo>
                    <a:pt x="1159698" y="0"/>
                  </a:lnTo>
                  <a:lnTo>
                    <a:pt x="1181623" y="0"/>
                  </a:lnTo>
                  <a:lnTo>
                    <a:pt x="1204000" y="0"/>
                  </a:lnTo>
                  <a:lnTo>
                    <a:pt x="1226680" y="0"/>
                  </a:lnTo>
                  <a:lnTo>
                    <a:pt x="1249560" y="0"/>
                  </a:lnTo>
                  <a:lnTo>
                    <a:pt x="1271165" y="705"/>
                  </a:lnTo>
                  <a:lnTo>
                    <a:pt x="1291917" y="1881"/>
                  </a:lnTo>
                  <a:lnTo>
                    <a:pt x="1312102" y="3370"/>
                  </a:lnTo>
                  <a:lnTo>
                    <a:pt x="1332614" y="4364"/>
                  </a:lnTo>
                  <a:lnTo>
                    <a:pt x="1353345" y="5026"/>
                  </a:lnTo>
                  <a:lnTo>
                    <a:pt x="1374220" y="5467"/>
                  </a:lnTo>
                  <a:lnTo>
                    <a:pt x="1395193" y="5761"/>
                  </a:lnTo>
                  <a:lnTo>
                    <a:pt x="1416230" y="5958"/>
                  </a:lnTo>
                  <a:lnTo>
                    <a:pt x="1437311" y="6088"/>
                  </a:lnTo>
                  <a:lnTo>
                    <a:pt x="1457715" y="6175"/>
                  </a:lnTo>
                  <a:lnTo>
                    <a:pt x="1477667" y="6234"/>
                  </a:lnTo>
                  <a:lnTo>
                    <a:pt x="1497318" y="6272"/>
                  </a:lnTo>
                  <a:lnTo>
                    <a:pt x="1515358" y="6298"/>
                  </a:lnTo>
                  <a:lnTo>
                    <a:pt x="1532324" y="6316"/>
                  </a:lnTo>
                  <a:lnTo>
                    <a:pt x="1548573" y="6327"/>
                  </a:lnTo>
                  <a:lnTo>
                    <a:pt x="1565050" y="6333"/>
                  </a:lnTo>
                  <a:lnTo>
                    <a:pt x="1581680" y="6340"/>
                  </a:lnTo>
                  <a:lnTo>
                    <a:pt x="1598410" y="6343"/>
                  </a:lnTo>
                  <a:lnTo>
                    <a:pt x="1614503" y="6345"/>
                  </a:lnTo>
                  <a:lnTo>
                    <a:pt x="1645554" y="6348"/>
                  </a:lnTo>
                  <a:lnTo>
                    <a:pt x="1673936" y="8231"/>
                  </a:lnTo>
                  <a:lnTo>
                    <a:pt x="1700662" y="10714"/>
                  </a:lnTo>
                  <a:lnTo>
                    <a:pt x="1726651" y="11817"/>
                  </a:lnTo>
                  <a:lnTo>
                    <a:pt x="1758340" y="12438"/>
                  </a:lnTo>
                  <a:lnTo>
                    <a:pt x="1788975" y="12621"/>
                  </a:lnTo>
                  <a:lnTo>
                    <a:pt x="1811762" y="12666"/>
                  </a:lnTo>
                  <a:lnTo>
                    <a:pt x="1842747" y="10809"/>
                  </a:lnTo>
                  <a:lnTo>
                    <a:pt x="186682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593">
              <a:extLst>
                <a:ext uri="{FF2B5EF4-FFF2-40B4-BE49-F238E27FC236}">
                  <a16:creationId xmlns:a16="http://schemas.microsoft.com/office/drawing/2014/main" id="{C9D1789F-2508-3895-FEBE-496F946EC1E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555750" y="4718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94">
              <a:extLst>
                <a:ext uri="{FF2B5EF4-FFF2-40B4-BE49-F238E27FC236}">
                  <a16:creationId xmlns:a16="http://schemas.microsoft.com/office/drawing/2014/main" id="{797235DE-FF1E-72B3-BD81-D6172C174D9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619534" y="4603773"/>
              <a:ext cx="12417" cy="139678"/>
            </a:xfrm>
            <a:custGeom>
              <a:avLst/>
              <a:gdLst/>
              <a:ahLst/>
              <a:cxnLst/>
              <a:rect l="0" t="0" r="0" b="0"/>
              <a:pathLst>
                <a:path w="12417" h="139678">
                  <a:moveTo>
                    <a:pt x="12416" y="6327"/>
                  </a:moveTo>
                  <a:lnTo>
                    <a:pt x="12416" y="6327"/>
                  </a:lnTo>
                  <a:lnTo>
                    <a:pt x="12416" y="0"/>
                  </a:lnTo>
                  <a:lnTo>
                    <a:pt x="10535" y="28540"/>
                  </a:lnTo>
                  <a:lnTo>
                    <a:pt x="6949" y="59868"/>
                  </a:lnTo>
                  <a:lnTo>
                    <a:pt x="1876" y="87458"/>
                  </a:lnTo>
                  <a:lnTo>
                    <a:pt x="0" y="111695"/>
                  </a:lnTo>
                  <a:lnTo>
                    <a:pt x="3172" y="124722"/>
                  </a:lnTo>
                  <a:lnTo>
                    <a:pt x="9858" y="139650"/>
                  </a:lnTo>
                  <a:lnTo>
                    <a:pt x="12416" y="13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95">
              <a:extLst>
                <a:ext uri="{FF2B5EF4-FFF2-40B4-BE49-F238E27FC236}">
                  <a16:creationId xmlns:a16="http://schemas.microsoft.com/office/drawing/2014/main" id="{76A93F07-8B0F-9A75-28C3-351F18D928F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708150" y="4584962"/>
              <a:ext cx="19051" cy="167149"/>
            </a:xfrm>
            <a:custGeom>
              <a:avLst/>
              <a:gdLst/>
              <a:ahLst/>
              <a:cxnLst/>
              <a:rect l="0" t="0" r="0" b="0"/>
              <a:pathLst>
                <a:path w="19051" h="167149">
                  <a:moveTo>
                    <a:pt x="0" y="6088"/>
                  </a:moveTo>
                  <a:lnTo>
                    <a:pt x="0" y="6088"/>
                  </a:lnTo>
                  <a:lnTo>
                    <a:pt x="6088" y="0"/>
                  </a:lnTo>
                  <a:lnTo>
                    <a:pt x="6340" y="25165"/>
                  </a:lnTo>
                  <a:lnTo>
                    <a:pt x="6347" y="50546"/>
                  </a:lnTo>
                  <a:lnTo>
                    <a:pt x="6350" y="81035"/>
                  </a:lnTo>
                  <a:lnTo>
                    <a:pt x="7056" y="111804"/>
                  </a:lnTo>
                  <a:lnTo>
                    <a:pt x="13257" y="138997"/>
                  </a:lnTo>
                  <a:lnTo>
                    <a:pt x="18824" y="167148"/>
                  </a:lnTo>
                  <a:lnTo>
                    <a:pt x="19050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596">
              <a:extLst>
                <a:ext uri="{FF2B5EF4-FFF2-40B4-BE49-F238E27FC236}">
                  <a16:creationId xmlns:a16="http://schemas.microsoft.com/office/drawing/2014/main" id="{1A9471B3-9975-1A25-5005-904605B7A26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790700" y="4584716"/>
              <a:ext cx="113864" cy="171028"/>
            </a:xfrm>
            <a:custGeom>
              <a:avLst/>
              <a:gdLst/>
              <a:ahLst/>
              <a:cxnLst/>
              <a:rect l="0" t="0" r="0" b="0"/>
              <a:pathLst>
                <a:path w="113864" h="171028">
                  <a:moveTo>
                    <a:pt x="0" y="6334"/>
                  </a:moveTo>
                  <a:lnTo>
                    <a:pt x="0" y="6334"/>
                  </a:lnTo>
                  <a:lnTo>
                    <a:pt x="0" y="2963"/>
                  </a:lnTo>
                  <a:lnTo>
                    <a:pt x="705" y="1970"/>
                  </a:lnTo>
                  <a:lnTo>
                    <a:pt x="1881" y="1308"/>
                  </a:lnTo>
                  <a:lnTo>
                    <a:pt x="8838" y="246"/>
                  </a:lnTo>
                  <a:lnTo>
                    <a:pt x="37808" y="0"/>
                  </a:lnTo>
                  <a:lnTo>
                    <a:pt x="63443" y="1869"/>
                  </a:lnTo>
                  <a:lnTo>
                    <a:pt x="76174" y="3644"/>
                  </a:lnTo>
                  <a:lnTo>
                    <a:pt x="106834" y="260"/>
                  </a:lnTo>
                  <a:lnTo>
                    <a:pt x="113863" y="0"/>
                  </a:lnTo>
                  <a:lnTo>
                    <a:pt x="109144" y="6468"/>
                  </a:lnTo>
                  <a:lnTo>
                    <a:pt x="99362" y="32588"/>
                  </a:lnTo>
                  <a:lnTo>
                    <a:pt x="86629" y="62372"/>
                  </a:lnTo>
                  <a:lnTo>
                    <a:pt x="76588" y="91669"/>
                  </a:lnTo>
                  <a:lnTo>
                    <a:pt x="66373" y="121001"/>
                  </a:lnTo>
                  <a:lnTo>
                    <a:pt x="62186" y="147989"/>
                  </a:lnTo>
                  <a:lnTo>
                    <a:pt x="57237" y="171027"/>
                  </a:lnTo>
                  <a:lnTo>
                    <a:pt x="63500" y="165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597">
              <a:extLst>
                <a:ext uri="{FF2B5EF4-FFF2-40B4-BE49-F238E27FC236}">
                  <a16:creationId xmlns:a16="http://schemas.microsoft.com/office/drawing/2014/main" id="{7510F4FA-BA32-FB57-122D-FC94447B59F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974850" y="4585224"/>
              <a:ext cx="25401" cy="177277"/>
            </a:xfrm>
            <a:custGeom>
              <a:avLst/>
              <a:gdLst/>
              <a:ahLst/>
              <a:cxnLst/>
              <a:rect l="0" t="0" r="0" b="0"/>
              <a:pathLst>
                <a:path w="25401" h="177277">
                  <a:moveTo>
                    <a:pt x="0" y="12176"/>
                  </a:moveTo>
                  <a:lnTo>
                    <a:pt x="0" y="12176"/>
                  </a:lnTo>
                  <a:lnTo>
                    <a:pt x="3371" y="5434"/>
                  </a:lnTo>
                  <a:lnTo>
                    <a:pt x="5069" y="3448"/>
                  </a:lnTo>
                  <a:lnTo>
                    <a:pt x="11555" y="0"/>
                  </a:lnTo>
                  <a:lnTo>
                    <a:pt x="12191" y="3471"/>
                  </a:lnTo>
                  <a:lnTo>
                    <a:pt x="11928" y="22580"/>
                  </a:lnTo>
                  <a:lnTo>
                    <a:pt x="7660" y="53375"/>
                  </a:lnTo>
                  <a:lnTo>
                    <a:pt x="6609" y="83109"/>
                  </a:lnTo>
                  <a:lnTo>
                    <a:pt x="2037" y="111299"/>
                  </a:lnTo>
                  <a:lnTo>
                    <a:pt x="269" y="133083"/>
                  </a:lnTo>
                  <a:lnTo>
                    <a:pt x="3451" y="147484"/>
                  </a:lnTo>
                  <a:lnTo>
                    <a:pt x="14934" y="169492"/>
                  </a:lnTo>
                  <a:lnTo>
                    <a:pt x="19102" y="173817"/>
                  </a:lnTo>
                  <a:lnTo>
                    <a:pt x="25400" y="17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98">
              <a:extLst>
                <a:ext uri="{FF2B5EF4-FFF2-40B4-BE49-F238E27FC236}">
                  <a16:creationId xmlns:a16="http://schemas.microsoft.com/office/drawing/2014/main" id="{6AAE5A46-FEC2-009E-FF76-C922BE40AFD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096841" y="4528433"/>
              <a:ext cx="106009" cy="265361"/>
            </a:xfrm>
            <a:custGeom>
              <a:avLst/>
              <a:gdLst/>
              <a:ahLst/>
              <a:cxnLst/>
              <a:rect l="0" t="0" r="0" b="0"/>
              <a:pathLst>
                <a:path w="106009" h="265361">
                  <a:moveTo>
                    <a:pt x="87559" y="5467"/>
                  </a:moveTo>
                  <a:lnTo>
                    <a:pt x="87559" y="5467"/>
                  </a:lnTo>
                  <a:lnTo>
                    <a:pt x="90930" y="5467"/>
                  </a:lnTo>
                  <a:lnTo>
                    <a:pt x="104582" y="0"/>
                  </a:lnTo>
                  <a:lnTo>
                    <a:pt x="105258" y="411"/>
                  </a:lnTo>
                  <a:lnTo>
                    <a:pt x="106008" y="2749"/>
                  </a:lnTo>
                  <a:lnTo>
                    <a:pt x="105503" y="3655"/>
                  </a:lnTo>
                  <a:lnTo>
                    <a:pt x="104461" y="4259"/>
                  </a:lnTo>
                  <a:lnTo>
                    <a:pt x="103060" y="4661"/>
                  </a:lnTo>
                  <a:lnTo>
                    <a:pt x="94347" y="11970"/>
                  </a:lnTo>
                  <a:lnTo>
                    <a:pt x="68051" y="43655"/>
                  </a:lnTo>
                  <a:lnTo>
                    <a:pt x="43069" y="74001"/>
                  </a:lnTo>
                  <a:lnTo>
                    <a:pt x="35330" y="84610"/>
                  </a:lnTo>
                  <a:lnTo>
                    <a:pt x="22732" y="112535"/>
                  </a:lnTo>
                  <a:lnTo>
                    <a:pt x="12847" y="135969"/>
                  </a:lnTo>
                  <a:lnTo>
                    <a:pt x="3186" y="165379"/>
                  </a:lnTo>
                  <a:lnTo>
                    <a:pt x="0" y="190353"/>
                  </a:lnTo>
                  <a:lnTo>
                    <a:pt x="5798" y="216725"/>
                  </a:lnTo>
                  <a:lnTo>
                    <a:pt x="16453" y="235670"/>
                  </a:lnTo>
                  <a:lnTo>
                    <a:pt x="41068" y="258002"/>
                  </a:lnTo>
                  <a:lnTo>
                    <a:pt x="49492" y="262344"/>
                  </a:lnTo>
                  <a:lnTo>
                    <a:pt x="74288" y="265360"/>
                  </a:lnTo>
                  <a:lnTo>
                    <a:pt x="93909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599">
              <a:extLst>
                <a:ext uri="{FF2B5EF4-FFF2-40B4-BE49-F238E27FC236}">
                  <a16:creationId xmlns:a16="http://schemas.microsoft.com/office/drawing/2014/main" id="{86529677-4629-0E1C-4314-E0B41AE6026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257133" y="4592010"/>
              <a:ext cx="22418" cy="176841"/>
            </a:xfrm>
            <a:custGeom>
              <a:avLst/>
              <a:gdLst/>
              <a:ahLst/>
              <a:cxnLst/>
              <a:rect l="0" t="0" r="0" b="0"/>
              <a:pathLst>
                <a:path w="22418" h="176841">
                  <a:moveTo>
                    <a:pt x="9817" y="11740"/>
                  </a:moveTo>
                  <a:lnTo>
                    <a:pt x="9817" y="11740"/>
                  </a:lnTo>
                  <a:lnTo>
                    <a:pt x="13188" y="8369"/>
                  </a:lnTo>
                  <a:lnTo>
                    <a:pt x="16724" y="6714"/>
                  </a:lnTo>
                  <a:lnTo>
                    <a:pt x="18655" y="6273"/>
                  </a:lnTo>
                  <a:lnTo>
                    <a:pt x="19943" y="5273"/>
                  </a:lnTo>
                  <a:lnTo>
                    <a:pt x="22178" y="0"/>
                  </a:lnTo>
                  <a:lnTo>
                    <a:pt x="22367" y="1348"/>
                  </a:lnTo>
                  <a:lnTo>
                    <a:pt x="22417" y="2696"/>
                  </a:lnTo>
                  <a:lnTo>
                    <a:pt x="20591" y="6074"/>
                  </a:lnTo>
                  <a:lnTo>
                    <a:pt x="19116" y="7962"/>
                  </a:lnTo>
                  <a:lnTo>
                    <a:pt x="16044" y="31978"/>
                  </a:lnTo>
                  <a:lnTo>
                    <a:pt x="11976" y="58502"/>
                  </a:lnTo>
                  <a:lnTo>
                    <a:pt x="9751" y="81804"/>
                  </a:lnTo>
                  <a:lnTo>
                    <a:pt x="5642" y="109720"/>
                  </a:lnTo>
                  <a:lnTo>
                    <a:pt x="3406" y="136177"/>
                  </a:lnTo>
                  <a:lnTo>
                    <a:pt x="0" y="159774"/>
                  </a:lnTo>
                  <a:lnTo>
                    <a:pt x="3467" y="176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600">
              <a:extLst>
                <a:ext uri="{FF2B5EF4-FFF2-40B4-BE49-F238E27FC236}">
                  <a16:creationId xmlns:a16="http://schemas.microsoft.com/office/drawing/2014/main" id="{CAFF7459-3A88-474C-B125-7E2E38C8604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330450" y="46609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26680" y="0"/>
                  </a:lnTo>
                  <a:lnTo>
                    <a:pt x="37964" y="705"/>
                  </a:lnTo>
                  <a:lnTo>
                    <a:pt x="66124" y="5761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601">
              <a:extLst>
                <a:ext uri="{FF2B5EF4-FFF2-40B4-BE49-F238E27FC236}">
                  <a16:creationId xmlns:a16="http://schemas.microsoft.com/office/drawing/2014/main" id="{BDD4D8E0-A343-252F-F947-58085D0D7A2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515553" y="4606971"/>
              <a:ext cx="93683" cy="135970"/>
            </a:xfrm>
            <a:custGeom>
              <a:avLst/>
              <a:gdLst/>
              <a:ahLst/>
              <a:cxnLst/>
              <a:rect l="0" t="0" r="0" b="0"/>
              <a:pathLst>
                <a:path w="93683" h="135970">
                  <a:moveTo>
                    <a:pt x="43497" y="15829"/>
                  </a:moveTo>
                  <a:lnTo>
                    <a:pt x="43497" y="15829"/>
                  </a:lnTo>
                  <a:lnTo>
                    <a:pt x="48964" y="10362"/>
                  </a:lnTo>
                  <a:lnTo>
                    <a:pt x="49769" y="4089"/>
                  </a:lnTo>
                  <a:lnTo>
                    <a:pt x="49090" y="3769"/>
                  </a:lnTo>
                  <a:lnTo>
                    <a:pt x="37631" y="3214"/>
                  </a:lnTo>
                  <a:lnTo>
                    <a:pt x="28190" y="8811"/>
                  </a:lnTo>
                  <a:lnTo>
                    <a:pt x="18349" y="18354"/>
                  </a:lnTo>
                  <a:lnTo>
                    <a:pt x="3871" y="47911"/>
                  </a:lnTo>
                  <a:lnTo>
                    <a:pt x="0" y="76703"/>
                  </a:lnTo>
                  <a:lnTo>
                    <a:pt x="35" y="93446"/>
                  </a:lnTo>
                  <a:lnTo>
                    <a:pt x="7922" y="120595"/>
                  </a:lnTo>
                  <a:lnTo>
                    <a:pt x="15692" y="127773"/>
                  </a:lnTo>
                  <a:lnTo>
                    <a:pt x="28203" y="133899"/>
                  </a:lnTo>
                  <a:lnTo>
                    <a:pt x="42122" y="135969"/>
                  </a:lnTo>
                  <a:lnTo>
                    <a:pt x="57671" y="129586"/>
                  </a:lnTo>
                  <a:lnTo>
                    <a:pt x="72312" y="118758"/>
                  </a:lnTo>
                  <a:lnTo>
                    <a:pt x="82217" y="103241"/>
                  </a:lnTo>
                  <a:lnTo>
                    <a:pt x="91179" y="75377"/>
                  </a:lnTo>
                  <a:lnTo>
                    <a:pt x="93682" y="51058"/>
                  </a:lnTo>
                  <a:lnTo>
                    <a:pt x="92612" y="37130"/>
                  </a:lnTo>
                  <a:lnTo>
                    <a:pt x="87433" y="26237"/>
                  </a:lnTo>
                  <a:lnTo>
                    <a:pt x="73317" y="9157"/>
                  </a:lnTo>
                  <a:lnTo>
                    <a:pt x="57363" y="552"/>
                  </a:lnTo>
                  <a:lnTo>
                    <a:pt x="54152" y="0"/>
                  </a:lnTo>
                  <a:lnTo>
                    <a:pt x="51306" y="337"/>
                  </a:lnTo>
                  <a:lnTo>
                    <a:pt x="48703" y="1267"/>
                  </a:lnTo>
                  <a:lnTo>
                    <a:pt x="43930" y="6065"/>
                  </a:lnTo>
                  <a:lnTo>
                    <a:pt x="40162" y="12900"/>
                  </a:lnTo>
                  <a:lnTo>
                    <a:pt x="37147" y="28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602">
              <a:extLst>
                <a:ext uri="{FF2B5EF4-FFF2-40B4-BE49-F238E27FC236}">
                  <a16:creationId xmlns:a16="http://schemas.microsoft.com/office/drawing/2014/main" id="{672A114B-F7C6-C561-3DC1-DA4083A6905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686050" y="4737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603">
              <a:extLst>
                <a:ext uri="{FF2B5EF4-FFF2-40B4-BE49-F238E27FC236}">
                  <a16:creationId xmlns:a16="http://schemas.microsoft.com/office/drawing/2014/main" id="{FEF31219-7E46-20D8-616E-610874B2EC2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776306" y="4629150"/>
              <a:ext cx="10462" cy="171451"/>
            </a:xfrm>
            <a:custGeom>
              <a:avLst/>
              <a:gdLst/>
              <a:ahLst/>
              <a:cxnLst/>
              <a:rect l="0" t="0" r="0" b="0"/>
              <a:pathLst>
                <a:path w="10462" h="171451">
                  <a:moveTo>
                    <a:pt x="4994" y="0"/>
                  </a:moveTo>
                  <a:lnTo>
                    <a:pt x="4994" y="0"/>
                  </a:lnTo>
                  <a:lnTo>
                    <a:pt x="8365" y="0"/>
                  </a:lnTo>
                  <a:lnTo>
                    <a:pt x="9357" y="1411"/>
                  </a:lnTo>
                  <a:lnTo>
                    <a:pt x="10461" y="6742"/>
                  </a:lnTo>
                  <a:lnTo>
                    <a:pt x="6202" y="31375"/>
                  </a:lnTo>
                  <a:lnTo>
                    <a:pt x="5352" y="58920"/>
                  </a:lnTo>
                  <a:lnTo>
                    <a:pt x="3219" y="87543"/>
                  </a:lnTo>
                  <a:lnTo>
                    <a:pt x="0" y="113898"/>
                  </a:lnTo>
                  <a:lnTo>
                    <a:pt x="928" y="137700"/>
                  </a:lnTo>
                  <a:lnTo>
                    <a:pt x="4994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149">
            <a:extLst>
              <a:ext uri="{FF2B5EF4-FFF2-40B4-BE49-F238E27FC236}">
                <a16:creationId xmlns:a16="http://schemas.microsoft.com/office/drawing/2014/main" id="{8931AD52-C4ED-79A5-7B4E-A0096E2C2318}"/>
              </a:ext>
            </a:extLst>
          </p:cNvPr>
          <p:cNvGrpSpPr/>
          <p:nvPr/>
        </p:nvGrpSpPr>
        <p:grpSpPr>
          <a:xfrm>
            <a:off x="882650" y="4349750"/>
            <a:ext cx="1936751" cy="971329"/>
            <a:chOff x="882650" y="4349750"/>
            <a:chExt cx="1936751" cy="971329"/>
          </a:xfrm>
        </p:grpSpPr>
        <p:sp>
          <p:nvSpPr>
            <p:cNvPr id="269" name="SMARTInkShape-604">
              <a:extLst>
                <a:ext uri="{FF2B5EF4-FFF2-40B4-BE49-F238E27FC236}">
                  <a16:creationId xmlns:a16="http://schemas.microsoft.com/office/drawing/2014/main" id="{B6349869-2473-CAF7-C24E-A52E6CC8FCE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52500" y="4349750"/>
              <a:ext cx="1866901" cy="971329"/>
            </a:xfrm>
            <a:custGeom>
              <a:avLst/>
              <a:gdLst/>
              <a:ahLst/>
              <a:cxnLst/>
              <a:rect l="0" t="0" r="0" b="0"/>
              <a:pathLst>
                <a:path w="1866901" h="971329">
                  <a:moveTo>
                    <a:pt x="0" y="908050"/>
                  </a:moveTo>
                  <a:lnTo>
                    <a:pt x="0" y="908050"/>
                  </a:lnTo>
                  <a:lnTo>
                    <a:pt x="14747" y="895185"/>
                  </a:lnTo>
                  <a:lnTo>
                    <a:pt x="43306" y="879492"/>
                  </a:lnTo>
                  <a:lnTo>
                    <a:pt x="51702" y="877013"/>
                  </a:lnTo>
                  <a:lnTo>
                    <a:pt x="57786" y="873559"/>
                  </a:lnTo>
                  <a:lnTo>
                    <a:pt x="61102" y="873062"/>
                  </a:lnTo>
                  <a:lnTo>
                    <a:pt x="68549" y="874390"/>
                  </a:lnTo>
                  <a:lnTo>
                    <a:pt x="77304" y="879106"/>
                  </a:lnTo>
                  <a:lnTo>
                    <a:pt x="84367" y="888342"/>
                  </a:lnTo>
                  <a:lnTo>
                    <a:pt x="92368" y="909174"/>
                  </a:lnTo>
                  <a:lnTo>
                    <a:pt x="98241" y="936577"/>
                  </a:lnTo>
                  <a:lnTo>
                    <a:pt x="106184" y="958704"/>
                  </a:lnTo>
                  <a:lnTo>
                    <a:pt x="107919" y="971328"/>
                  </a:lnTo>
                  <a:lnTo>
                    <a:pt x="111312" y="968113"/>
                  </a:lnTo>
                  <a:lnTo>
                    <a:pt x="117409" y="938941"/>
                  </a:lnTo>
                  <a:lnTo>
                    <a:pt x="120715" y="913524"/>
                  </a:lnTo>
                  <a:lnTo>
                    <a:pt x="125550" y="885822"/>
                  </a:lnTo>
                  <a:lnTo>
                    <a:pt x="126713" y="856230"/>
                  </a:lnTo>
                  <a:lnTo>
                    <a:pt x="130286" y="830059"/>
                  </a:lnTo>
                  <a:lnTo>
                    <a:pt x="135813" y="801058"/>
                  </a:lnTo>
                  <a:lnTo>
                    <a:pt x="139638" y="772747"/>
                  </a:lnTo>
                  <a:lnTo>
                    <a:pt x="144542" y="745350"/>
                  </a:lnTo>
                  <a:lnTo>
                    <a:pt x="150464" y="714890"/>
                  </a:lnTo>
                  <a:lnTo>
                    <a:pt x="156687" y="685639"/>
                  </a:lnTo>
                  <a:lnTo>
                    <a:pt x="163853" y="657260"/>
                  </a:lnTo>
                  <a:lnTo>
                    <a:pt x="166265" y="632969"/>
                  </a:lnTo>
                  <a:lnTo>
                    <a:pt x="174461" y="605627"/>
                  </a:lnTo>
                  <a:lnTo>
                    <a:pt x="181671" y="577300"/>
                  </a:lnTo>
                  <a:lnTo>
                    <a:pt x="190428" y="548368"/>
                  </a:lnTo>
                  <a:lnTo>
                    <a:pt x="196829" y="523254"/>
                  </a:lnTo>
                  <a:lnTo>
                    <a:pt x="207431" y="492239"/>
                  </a:lnTo>
                  <a:lnTo>
                    <a:pt x="213783" y="467033"/>
                  </a:lnTo>
                  <a:lnTo>
                    <a:pt x="222250" y="436957"/>
                  </a:lnTo>
                  <a:lnTo>
                    <a:pt x="230717" y="407419"/>
                  </a:lnTo>
                  <a:lnTo>
                    <a:pt x="236274" y="376047"/>
                  </a:lnTo>
                  <a:lnTo>
                    <a:pt x="240307" y="347802"/>
                  </a:lnTo>
                  <a:lnTo>
                    <a:pt x="246173" y="318494"/>
                  </a:lnTo>
                  <a:lnTo>
                    <a:pt x="251368" y="293179"/>
                  </a:lnTo>
                  <a:lnTo>
                    <a:pt x="253926" y="266471"/>
                  </a:lnTo>
                  <a:lnTo>
                    <a:pt x="259365" y="236784"/>
                  </a:lnTo>
                  <a:lnTo>
                    <a:pt x="263429" y="213072"/>
                  </a:lnTo>
                  <a:lnTo>
                    <a:pt x="269102" y="188173"/>
                  </a:lnTo>
                  <a:lnTo>
                    <a:pt x="272270" y="160250"/>
                  </a:lnTo>
                  <a:lnTo>
                    <a:pt x="276318" y="132572"/>
                  </a:lnTo>
                  <a:lnTo>
                    <a:pt x="279129" y="110762"/>
                  </a:lnTo>
                  <a:lnTo>
                    <a:pt x="281161" y="107319"/>
                  </a:lnTo>
                  <a:lnTo>
                    <a:pt x="283711" y="103437"/>
                  </a:lnTo>
                  <a:lnTo>
                    <a:pt x="285146" y="96577"/>
                  </a:lnTo>
                  <a:lnTo>
                    <a:pt x="285750" y="65554"/>
                  </a:lnTo>
                  <a:lnTo>
                    <a:pt x="285750" y="50879"/>
                  </a:lnTo>
                  <a:lnTo>
                    <a:pt x="291217" y="50807"/>
                  </a:lnTo>
                  <a:lnTo>
                    <a:pt x="305799" y="55827"/>
                  </a:lnTo>
                  <a:lnTo>
                    <a:pt x="317796" y="58640"/>
                  </a:lnTo>
                  <a:lnTo>
                    <a:pt x="326804" y="61340"/>
                  </a:lnTo>
                  <a:lnTo>
                    <a:pt x="351715" y="63073"/>
                  </a:lnTo>
                  <a:lnTo>
                    <a:pt x="373499" y="61492"/>
                  </a:lnTo>
                  <a:lnTo>
                    <a:pt x="403194" y="58008"/>
                  </a:lnTo>
                  <a:lnTo>
                    <a:pt x="433284" y="53854"/>
                  </a:lnTo>
                  <a:lnTo>
                    <a:pt x="462467" y="51068"/>
                  </a:lnTo>
                  <a:lnTo>
                    <a:pt x="489021" y="47508"/>
                  </a:lnTo>
                  <a:lnTo>
                    <a:pt x="515801" y="45053"/>
                  </a:lnTo>
                  <a:lnTo>
                    <a:pt x="539396" y="43923"/>
                  </a:lnTo>
                  <a:lnTo>
                    <a:pt x="567711" y="40139"/>
                  </a:lnTo>
                  <a:lnTo>
                    <a:pt x="599157" y="38503"/>
                  </a:lnTo>
                  <a:lnTo>
                    <a:pt x="629488" y="34808"/>
                  </a:lnTo>
                  <a:lnTo>
                    <a:pt x="655788" y="29285"/>
                  </a:lnTo>
                  <a:lnTo>
                    <a:pt x="684825" y="26551"/>
                  </a:lnTo>
                  <a:lnTo>
                    <a:pt x="715772" y="22370"/>
                  </a:lnTo>
                  <a:lnTo>
                    <a:pt x="744741" y="19706"/>
                  </a:lnTo>
                  <a:lnTo>
                    <a:pt x="772252" y="19244"/>
                  </a:lnTo>
                  <a:lnTo>
                    <a:pt x="803451" y="18402"/>
                  </a:lnTo>
                  <a:lnTo>
                    <a:pt x="826989" y="15704"/>
                  </a:lnTo>
                  <a:lnTo>
                    <a:pt x="853928" y="16961"/>
                  </a:lnTo>
                  <a:lnTo>
                    <a:pt x="881288" y="14274"/>
                  </a:lnTo>
                  <a:lnTo>
                    <a:pt x="910420" y="13010"/>
                  </a:lnTo>
                  <a:lnTo>
                    <a:pt x="934503" y="12838"/>
                  </a:lnTo>
                  <a:lnTo>
                    <a:pt x="959318" y="12762"/>
                  </a:lnTo>
                  <a:lnTo>
                    <a:pt x="990876" y="12712"/>
                  </a:lnTo>
                  <a:lnTo>
                    <a:pt x="1014592" y="12703"/>
                  </a:lnTo>
                  <a:lnTo>
                    <a:pt x="1040905" y="12701"/>
                  </a:lnTo>
                  <a:lnTo>
                    <a:pt x="1063052" y="12700"/>
                  </a:lnTo>
                  <a:lnTo>
                    <a:pt x="1087006" y="12700"/>
                  </a:lnTo>
                  <a:lnTo>
                    <a:pt x="1118648" y="12700"/>
                  </a:lnTo>
                  <a:lnTo>
                    <a:pt x="1143310" y="10819"/>
                  </a:lnTo>
                  <a:lnTo>
                    <a:pt x="1159366" y="9042"/>
                  </a:lnTo>
                  <a:lnTo>
                    <a:pt x="1186919" y="9887"/>
                  </a:lnTo>
                  <a:lnTo>
                    <a:pt x="1212745" y="7048"/>
                  </a:lnTo>
                  <a:lnTo>
                    <a:pt x="1233029" y="6660"/>
                  </a:lnTo>
                  <a:lnTo>
                    <a:pt x="1264690" y="6442"/>
                  </a:lnTo>
                  <a:lnTo>
                    <a:pt x="1295003" y="6377"/>
                  </a:lnTo>
                  <a:lnTo>
                    <a:pt x="1321329" y="6362"/>
                  </a:lnTo>
                  <a:lnTo>
                    <a:pt x="1349493" y="6355"/>
                  </a:lnTo>
                  <a:lnTo>
                    <a:pt x="1378472" y="6353"/>
                  </a:lnTo>
                  <a:lnTo>
                    <a:pt x="1404287" y="6351"/>
                  </a:lnTo>
                  <a:lnTo>
                    <a:pt x="1428166" y="6350"/>
                  </a:lnTo>
                  <a:lnTo>
                    <a:pt x="1458921" y="6350"/>
                  </a:lnTo>
                  <a:lnTo>
                    <a:pt x="1488959" y="6350"/>
                  </a:lnTo>
                  <a:lnTo>
                    <a:pt x="1517706" y="6350"/>
                  </a:lnTo>
                  <a:lnTo>
                    <a:pt x="1542988" y="6350"/>
                  </a:lnTo>
                  <a:lnTo>
                    <a:pt x="1564895" y="6350"/>
                  </a:lnTo>
                  <a:lnTo>
                    <a:pt x="1594286" y="6350"/>
                  </a:lnTo>
                  <a:lnTo>
                    <a:pt x="1617498" y="6350"/>
                  </a:lnTo>
                  <a:lnTo>
                    <a:pt x="1647894" y="6350"/>
                  </a:lnTo>
                  <a:lnTo>
                    <a:pt x="1676969" y="6350"/>
                  </a:lnTo>
                  <a:lnTo>
                    <a:pt x="1706829" y="6350"/>
                  </a:lnTo>
                  <a:lnTo>
                    <a:pt x="1737679" y="10714"/>
                  </a:lnTo>
                  <a:lnTo>
                    <a:pt x="1765619" y="12308"/>
                  </a:lnTo>
                  <a:lnTo>
                    <a:pt x="1793381" y="12584"/>
                  </a:lnTo>
                  <a:lnTo>
                    <a:pt x="1825096" y="12677"/>
                  </a:lnTo>
                  <a:lnTo>
                    <a:pt x="1852269" y="12698"/>
                  </a:lnTo>
                  <a:lnTo>
                    <a:pt x="1855029" y="11993"/>
                  </a:lnTo>
                  <a:lnTo>
                    <a:pt x="1856870" y="10818"/>
                  </a:lnTo>
                  <a:lnTo>
                    <a:pt x="1859823" y="7233"/>
                  </a:lnTo>
                  <a:lnTo>
                    <a:pt x="1865954" y="6427"/>
                  </a:lnTo>
                  <a:lnTo>
                    <a:pt x="1866269" y="5696"/>
                  </a:lnTo>
                  <a:lnTo>
                    <a:pt x="1866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605">
              <a:extLst>
                <a:ext uri="{FF2B5EF4-FFF2-40B4-BE49-F238E27FC236}">
                  <a16:creationId xmlns:a16="http://schemas.microsoft.com/office/drawing/2014/main" id="{2077F4E3-6A89-36AD-F1EB-3CC27B28E69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95350" y="47879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8" y="5026"/>
                  </a:lnTo>
                  <a:lnTo>
                    <a:pt x="38500" y="6298"/>
                  </a:lnTo>
                  <a:lnTo>
                    <a:pt x="58692" y="8221"/>
                  </a:lnTo>
                  <a:lnTo>
                    <a:pt x="952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606">
              <a:extLst>
                <a:ext uri="{FF2B5EF4-FFF2-40B4-BE49-F238E27FC236}">
                  <a16:creationId xmlns:a16="http://schemas.microsoft.com/office/drawing/2014/main" id="{B8AA788D-7D75-98A8-F186-FC87302587F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82650" y="47371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29854" y="0"/>
                  </a:lnTo>
                  <a:lnTo>
                    <a:pt x="58424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150">
            <a:extLst>
              <a:ext uri="{FF2B5EF4-FFF2-40B4-BE49-F238E27FC236}">
                <a16:creationId xmlns:a16="http://schemas.microsoft.com/office/drawing/2014/main" id="{1555F975-A07B-F8B1-44FA-242C5EF5E3E7}"/>
              </a:ext>
            </a:extLst>
          </p:cNvPr>
          <p:cNvGrpSpPr/>
          <p:nvPr/>
        </p:nvGrpSpPr>
        <p:grpSpPr>
          <a:xfrm>
            <a:off x="225262" y="4597513"/>
            <a:ext cx="384339" cy="482488"/>
            <a:chOff x="225262" y="4597513"/>
            <a:chExt cx="384339" cy="482488"/>
          </a:xfrm>
        </p:grpSpPr>
        <p:sp>
          <p:nvSpPr>
            <p:cNvPr id="273" name="SMARTInkShape-607">
              <a:extLst>
                <a:ext uri="{FF2B5EF4-FFF2-40B4-BE49-F238E27FC236}">
                  <a16:creationId xmlns:a16="http://schemas.microsoft.com/office/drawing/2014/main" id="{71151326-183E-3E42-7664-BA38A427874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33400" y="4908635"/>
              <a:ext cx="56156" cy="69447"/>
            </a:xfrm>
            <a:custGeom>
              <a:avLst/>
              <a:gdLst/>
              <a:ahLst/>
              <a:cxnLst/>
              <a:rect l="0" t="0" r="0" b="0"/>
              <a:pathLst>
                <a:path w="56156" h="69447">
                  <a:moveTo>
                    <a:pt x="0" y="25315"/>
                  </a:moveTo>
                  <a:lnTo>
                    <a:pt x="0" y="25315"/>
                  </a:lnTo>
                  <a:lnTo>
                    <a:pt x="0" y="16477"/>
                  </a:lnTo>
                  <a:lnTo>
                    <a:pt x="706" y="15190"/>
                  </a:lnTo>
                  <a:lnTo>
                    <a:pt x="1881" y="14331"/>
                  </a:lnTo>
                  <a:lnTo>
                    <a:pt x="3371" y="13759"/>
                  </a:lnTo>
                  <a:lnTo>
                    <a:pt x="4364" y="12673"/>
                  </a:lnTo>
                  <a:lnTo>
                    <a:pt x="5467" y="9584"/>
                  </a:lnTo>
                  <a:lnTo>
                    <a:pt x="6467" y="8477"/>
                  </a:lnTo>
                  <a:lnTo>
                    <a:pt x="17835" y="2096"/>
                  </a:lnTo>
                  <a:lnTo>
                    <a:pt x="39963" y="0"/>
                  </a:lnTo>
                  <a:lnTo>
                    <a:pt x="44337" y="1834"/>
                  </a:lnTo>
                  <a:lnTo>
                    <a:pt x="53793" y="9376"/>
                  </a:lnTo>
                  <a:lnTo>
                    <a:pt x="55658" y="14939"/>
                  </a:lnTo>
                  <a:lnTo>
                    <a:pt x="56155" y="18398"/>
                  </a:lnTo>
                  <a:lnTo>
                    <a:pt x="54826" y="24122"/>
                  </a:lnTo>
                  <a:lnTo>
                    <a:pt x="45555" y="40105"/>
                  </a:lnTo>
                  <a:lnTo>
                    <a:pt x="20748" y="60084"/>
                  </a:lnTo>
                  <a:lnTo>
                    <a:pt x="13203" y="64310"/>
                  </a:lnTo>
                  <a:lnTo>
                    <a:pt x="8690" y="67340"/>
                  </a:lnTo>
                  <a:lnTo>
                    <a:pt x="1284" y="69446"/>
                  </a:lnTo>
                  <a:lnTo>
                    <a:pt x="1562" y="68847"/>
                  </a:lnTo>
                  <a:lnTo>
                    <a:pt x="6350" y="63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608">
              <a:extLst>
                <a:ext uri="{FF2B5EF4-FFF2-40B4-BE49-F238E27FC236}">
                  <a16:creationId xmlns:a16="http://schemas.microsoft.com/office/drawing/2014/main" id="{86E50552-5B8A-C2DE-FD9A-1C2F56B4005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08000" y="4871357"/>
              <a:ext cx="12701" cy="208644"/>
            </a:xfrm>
            <a:custGeom>
              <a:avLst/>
              <a:gdLst/>
              <a:ahLst/>
              <a:cxnLst/>
              <a:rect l="0" t="0" r="0" b="0"/>
              <a:pathLst>
                <a:path w="12701" h="208644">
                  <a:moveTo>
                    <a:pt x="0" y="11793"/>
                  </a:moveTo>
                  <a:lnTo>
                    <a:pt x="0" y="11793"/>
                  </a:lnTo>
                  <a:lnTo>
                    <a:pt x="3371" y="11793"/>
                  </a:lnTo>
                  <a:lnTo>
                    <a:pt x="4364" y="11088"/>
                  </a:lnTo>
                  <a:lnTo>
                    <a:pt x="5026" y="9912"/>
                  </a:lnTo>
                  <a:lnTo>
                    <a:pt x="6272" y="5705"/>
                  </a:lnTo>
                  <a:lnTo>
                    <a:pt x="6327" y="2149"/>
                  </a:lnTo>
                  <a:lnTo>
                    <a:pt x="7040" y="1130"/>
                  </a:lnTo>
                  <a:lnTo>
                    <a:pt x="8221" y="451"/>
                  </a:lnTo>
                  <a:lnTo>
                    <a:pt x="9714" y="0"/>
                  </a:lnTo>
                  <a:lnTo>
                    <a:pt x="10709" y="403"/>
                  </a:lnTo>
                  <a:lnTo>
                    <a:pt x="11373" y="1377"/>
                  </a:lnTo>
                  <a:lnTo>
                    <a:pt x="12110" y="5753"/>
                  </a:lnTo>
                  <a:lnTo>
                    <a:pt x="12622" y="35091"/>
                  </a:lnTo>
                  <a:lnTo>
                    <a:pt x="12677" y="62362"/>
                  </a:lnTo>
                  <a:lnTo>
                    <a:pt x="9322" y="86043"/>
                  </a:lnTo>
                  <a:lnTo>
                    <a:pt x="7231" y="113207"/>
                  </a:lnTo>
                  <a:lnTo>
                    <a:pt x="6611" y="143599"/>
                  </a:lnTo>
                  <a:lnTo>
                    <a:pt x="9798" y="171574"/>
                  </a:lnTo>
                  <a:lnTo>
                    <a:pt x="12700" y="208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609">
              <a:extLst>
                <a:ext uri="{FF2B5EF4-FFF2-40B4-BE49-F238E27FC236}">
                  <a16:creationId xmlns:a16="http://schemas.microsoft.com/office/drawing/2014/main" id="{EDDDD777-0350-0DD9-F168-61C9D82BCF0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25262" y="4597513"/>
              <a:ext cx="219239" cy="251265"/>
            </a:xfrm>
            <a:custGeom>
              <a:avLst/>
              <a:gdLst/>
              <a:ahLst/>
              <a:cxnLst/>
              <a:rect l="0" t="0" r="0" b="0"/>
              <a:pathLst>
                <a:path w="219239" h="251265">
                  <a:moveTo>
                    <a:pt x="9688" y="107837"/>
                  </a:moveTo>
                  <a:lnTo>
                    <a:pt x="9688" y="107837"/>
                  </a:lnTo>
                  <a:lnTo>
                    <a:pt x="6030" y="107837"/>
                  </a:lnTo>
                  <a:lnTo>
                    <a:pt x="9067" y="107837"/>
                  </a:lnTo>
                  <a:lnTo>
                    <a:pt x="6133" y="107837"/>
                  </a:lnTo>
                  <a:lnTo>
                    <a:pt x="5201" y="108542"/>
                  </a:lnTo>
                  <a:lnTo>
                    <a:pt x="4166" y="111208"/>
                  </a:lnTo>
                  <a:lnTo>
                    <a:pt x="4596" y="111495"/>
                  </a:lnTo>
                  <a:lnTo>
                    <a:pt x="8878" y="108458"/>
                  </a:lnTo>
                  <a:lnTo>
                    <a:pt x="18370" y="101011"/>
                  </a:lnTo>
                  <a:lnTo>
                    <a:pt x="27548" y="96878"/>
                  </a:lnTo>
                  <a:lnTo>
                    <a:pt x="52323" y="95239"/>
                  </a:lnTo>
                  <a:lnTo>
                    <a:pt x="68182" y="98538"/>
                  </a:lnTo>
                  <a:lnTo>
                    <a:pt x="78254" y="105820"/>
                  </a:lnTo>
                  <a:lnTo>
                    <a:pt x="96218" y="124372"/>
                  </a:lnTo>
                  <a:lnTo>
                    <a:pt x="101062" y="134941"/>
                  </a:lnTo>
                  <a:lnTo>
                    <a:pt x="108792" y="161553"/>
                  </a:lnTo>
                  <a:lnTo>
                    <a:pt x="109843" y="182706"/>
                  </a:lnTo>
                  <a:lnTo>
                    <a:pt x="105294" y="202693"/>
                  </a:lnTo>
                  <a:lnTo>
                    <a:pt x="91472" y="226527"/>
                  </a:lnTo>
                  <a:lnTo>
                    <a:pt x="71676" y="247985"/>
                  </a:lnTo>
                  <a:lnTo>
                    <a:pt x="65931" y="251264"/>
                  </a:lnTo>
                  <a:lnTo>
                    <a:pt x="59144" y="250840"/>
                  </a:lnTo>
                  <a:lnTo>
                    <a:pt x="43289" y="244818"/>
                  </a:lnTo>
                  <a:lnTo>
                    <a:pt x="30776" y="235521"/>
                  </a:lnTo>
                  <a:lnTo>
                    <a:pt x="14611" y="214668"/>
                  </a:lnTo>
                  <a:lnTo>
                    <a:pt x="6992" y="197111"/>
                  </a:lnTo>
                  <a:lnTo>
                    <a:pt x="0" y="165781"/>
                  </a:lnTo>
                  <a:lnTo>
                    <a:pt x="3224" y="136073"/>
                  </a:lnTo>
                  <a:lnTo>
                    <a:pt x="4010" y="127806"/>
                  </a:lnTo>
                  <a:lnTo>
                    <a:pt x="9425" y="99901"/>
                  </a:lnTo>
                  <a:lnTo>
                    <a:pt x="11535" y="80068"/>
                  </a:lnTo>
                  <a:lnTo>
                    <a:pt x="19146" y="52154"/>
                  </a:lnTo>
                  <a:lnTo>
                    <a:pt x="45247" y="27347"/>
                  </a:lnTo>
                  <a:lnTo>
                    <a:pt x="76501" y="10837"/>
                  </a:lnTo>
                  <a:lnTo>
                    <a:pt x="99948" y="2781"/>
                  </a:lnTo>
                  <a:lnTo>
                    <a:pt x="131025" y="459"/>
                  </a:lnTo>
                  <a:lnTo>
                    <a:pt x="157598" y="0"/>
                  </a:lnTo>
                  <a:lnTo>
                    <a:pt x="185852" y="3046"/>
                  </a:lnTo>
                  <a:lnTo>
                    <a:pt x="194522" y="1997"/>
                  </a:lnTo>
                  <a:lnTo>
                    <a:pt x="211854" y="6175"/>
                  </a:lnTo>
                  <a:lnTo>
                    <a:pt x="212199" y="6902"/>
                  </a:lnTo>
                  <a:lnTo>
                    <a:pt x="212582" y="9590"/>
                  </a:lnTo>
                  <a:lnTo>
                    <a:pt x="214633" y="13137"/>
                  </a:lnTo>
                  <a:lnTo>
                    <a:pt x="216168" y="15070"/>
                  </a:lnTo>
                  <a:lnTo>
                    <a:pt x="219238" y="31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610">
              <a:extLst>
                <a:ext uri="{FF2B5EF4-FFF2-40B4-BE49-F238E27FC236}">
                  <a16:creationId xmlns:a16="http://schemas.microsoft.com/office/drawing/2014/main" id="{3539574D-0238-ACA0-6F02-D841629C027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31800" y="4743749"/>
              <a:ext cx="177801" cy="120352"/>
            </a:xfrm>
            <a:custGeom>
              <a:avLst/>
              <a:gdLst/>
              <a:ahLst/>
              <a:cxnLst/>
              <a:rect l="0" t="0" r="0" b="0"/>
              <a:pathLst>
                <a:path w="177801" h="120352">
                  <a:moveTo>
                    <a:pt x="0" y="114001"/>
                  </a:moveTo>
                  <a:lnTo>
                    <a:pt x="0" y="114001"/>
                  </a:lnTo>
                  <a:lnTo>
                    <a:pt x="0" y="117372"/>
                  </a:lnTo>
                  <a:lnTo>
                    <a:pt x="706" y="117659"/>
                  </a:lnTo>
                  <a:lnTo>
                    <a:pt x="3371" y="116097"/>
                  </a:lnTo>
                  <a:lnTo>
                    <a:pt x="8838" y="111251"/>
                  </a:lnTo>
                  <a:lnTo>
                    <a:pt x="27296" y="82061"/>
                  </a:lnTo>
                  <a:lnTo>
                    <a:pt x="41747" y="64718"/>
                  </a:lnTo>
                  <a:lnTo>
                    <a:pt x="49215" y="50480"/>
                  </a:lnTo>
                  <a:lnTo>
                    <a:pt x="59346" y="39756"/>
                  </a:lnTo>
                  <a:lnTo>
                    <a:pt x="67566" y="21645"/>
                  </a:lnTo>
                  <a:lnTo>
                    <a:pt x="69399" y="10856"/>
                  </a:lnTo>
                  <a:lnTo>
                    <a:pt x="70255" y="9254"/>
                  </a:lnTo>
                  <a:lnTo>
                    <a:pt x="71531" y="8186"/>
                  </a:lnTo>
                  <a:lnTo>
                    <a:pt x="73087" y="7475"/>
                  </a:lnTo>
                  <a:lnTo>
                    <a:pt x="74125" y="6295"/>
                  </a:lnTo>
                  <a:lnTo>
                    <a:pt x="76119" y="0"/>
                  </a:lnTo>
                  <a:lnTo>
                    <a:pt x="106677" y="30180"/>
                  </a:lnTo>
                  <a:lnTo>
                    <a:pt x="135076" y="54918"/>
                  </a:lnTo>
                  <a:lnTo>
                    <a:pt x="158170" y="86420"/>
                  </a:lnTo>
                  <a:lnTo>
                    <a:pt x="174955" y="111210"/>
                  </a:lnTo>
                  <a:lnTo>
                    <a:pt x="177800" y="120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151">
            <a:extLst>
              <a:ext uri="{FF2B5EF4-FFF2-40B4-BE49-F238E27FC236}">
                <a16:creationId xmlns:a16="http://schemas.microsoft.com/office/drawing/2014/main" id="{611C1D32-53E5-73DB-749F-75F6AF732958}"/>
              </a:ext>
            </a:extLst>
          </p:cNvPr>
          <p:cNvGrpSpPr/>
          <p:nvPr/>
        </p:nvGrpSpPr>
        <p:grpSpPr>
          <a:xfrm>
            <a:off x="850900" y="3906133"/>
            <a:ext cx="482390" cy="215018"/>
            <a:chOff x="850900" y="3906133"/>
            <a:chExt cx="482390" cy="215018"/>
          </a:xfrm>
        </p:grpSpPr>
        <p:sp>
          <p:nvSpPr>
            <p:cNvPr id="278" name="SMARTInkShape-611">
              <a:extLst>
                <a:ext uri="{FF2B5EF4-FFF2-40B4-BE49-F238E27FC236}">
                  <a16:creationId xmlns:a16="http://schemas.microsoft.com/office/drawing/2014/main" id="{11675FD7-DA9F-473B-A945-0AE2678A2E6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32297" y="3906133"/>
              <a:ext cx="100993" cy="213408"/>
            </a:xfrm>
            <a:custGeom>
              <a:avLst/>
              <a:gdLst/>
              <a:ahLst/>
              <a:cxnLst/>
              <a:rect l="0" t="0" r="0" b="0"/>
              <a:pathLst>
                <a:path w="100993" h="213408">
                  <a:moveTo>
                    <a:pt x="88503" y="5467"/>
                  </a:moveTo>
                  <a:lnTo>
                    <a:pt x="88503" y="5467"/>
                  </a:lnTo>
                  <a:lnTo>
                    <a:pt x="93970" y="5467"/>
                  </a:lnTo>
                  <a:lnTo>
                    <a:pt x="94264" y="4762"/>
                  </a:lnTo>
                  <a:lnTo>
                    <a:pt x="94775" y="0"/>
                  </a:lnTo>
                  <a:lnTo>
                    <a:pt x="89768" y="4361"/>
                  </a:lnTo>
                  <a:lnTo>
                    <a:pt x="61599" y="32373"/>
                  </a:lnTo>
                  <a:lnTo>
                    <a:pt x="38849" y="60588"/>
                  </a:lnTo>
                  <a:lnTo>
                    <a:pt x="27059" y="83932"/>
                  </a:lnTo>
                  <a:lnTo>
                    <a:pt x="13754" y="115406"/>
                  </a:lnTo>
                  <a:lnTo>
                    <a:pt x="1612" y="144784"/>
                  </a:lnTo>
                  <a:lnTo>
                    <a:pt x="0" y="165396"/>
                  </a:lnTo>
                  <a:lnTo>
                    <a:pt x="1661" y="173678"/>
                  </a:lnTo>
                  <a:lnTo>
                    <a:pt x="4046" y="180416"/>
                  </a:lnTo>
                  <a:lnTo>
                    <a:pt x="5105" y="188115"/>
                  </a:lnTo>
                  <a:lnTo>
                    <a:pt x="9339" y="196240"/>
                  </a:lnTo>
                  <a:lnTo>
                    <a:pt x="15924" y="203849"/>
                  </a:lnTo>
                  <a:lnTo>
                    <a:pt x="23555" y="209583"/>
                  </a:lnTo>
                  <a:lnTo>
                    <a:pt x="33532" y="212602"/>
                  </a:lnTo>
                  <a:lnTo>
                    <a:pt x="39156" y="213407"/>
                  </a:lnTo>
                  <a:lnTo>
                    <a:pt x="60554" y="207798"/>
                  </a:lnTo>
                  <a:lnTo>
                    <a:pt x="69026" y="202871"/>
                  </a:lnTo>
                  <a:lnTo>
                    <a:pt x="95790" y="174575"/>
                  </a:lnTo>
                  <a:lnTo>
                    <a:pt x="99599" y="162033"/>
                  </a:lnTo>
                  <a:lnTo>
                    <a:pt x="100992" y="144296"/>
                  </a:lnTo>
                  <a:lnTo>
                    <a:pt x="97346" y="137489"/>
                  </a:lnTo>
                  <a:lnTo>
                    <a:pt x="91022" y="130466"/>
                  </a:lnTo>
                  <a:lnTo>
                    <a:pt x="83508" y="124993"/>
                  </a:lnTo>
                  <a:lnTo>
                    <a:pt x="75464" y="122089"/>
                  </a:lnTo>
                  <a:lnTo>
                    <a:pt x="55432" y="120225"/>
                  </a:lnTo>
                  <a:lnTo>
                    <a:pt x="40682" y="123274"/>
                  </a:lnTo>
                  <a:lnTo>
                    <a:pt x="23762" y="130625"/>
                  </a:lnTo>
                  <a:lnTo>
                    <a:pt x="17866" y="134706"/>
                  </a:lnTo>
                  <a:lnTo>
                    <a:pt x="14776" y="138871"/>
                  </a:lnTo>
                  <a:lnTo>
                    <a:pt x="12792" y="143924"/>
                  </a:lnTo>
                  <a:lnTo>
                    <a:pt x="13334" y="144338"/>
                  </a:lnTo>
                  <a:lnTo>
                    <a:pt x="18653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612">
              <a:extLst>
                <a:ext uri="{FF2B5EF4-FFF2-40B4-BE49-F238E27FC236}">
                  <a16:creationId xmlns:a16="http://schemas.microsoft.com/office/drawing/2014/main" id="{62A14910-4EB3-E239-49E9-8CC0D587FD6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45262" y="3931650"/>
              <a:ext cx="78689" cy="183151"/>
            </a:xfrm>
            <a:custGeom>
              <a:avLst/>
              <a:gdLst/>
              <a:ahLst/>
              <a:cxnLst/>
              <a:rect l="0" t="0" r="0" b="0"/>
              <a:pathLst>
                <a:path w="78689" h="183151">
                  <a:moveTo>
                    <a:pt x="72338" y="62500"/>
                  </a:moveTo>
                  <a:lnTo>
                    <a:pt x="72338" y="62500"/>
                  </a:lnTo>
                  <a:lnTo>
                    <a:pt x="75709" y="59129"/>
                  </a:lnTo>
                  <a:lnTo>
                    <a:pt x="77364" y="55593"/>
                  </a:lnTo>
                  <a:lnTo>
                    <a:pt x="78681" y="25259"/>
                  </a:lnTo>
                  <a:lnTo>
                    <a:pt x="78688" y="9845"/>
                  </a:lnTo>
                  <a:lnTo>
                    <a:pt x="77982" y="8346"/>
                  </a:lnTo>
                  <a:lnTo>
                    <a:pt x="76806" y="7348"/>
                  </a:lnTo>
                  <a:lnTo>
                    <a:pt x="73618" y="5532"/>
                  </a:lnTo>
                  <a:lnTo>
                    <a:pt x="69850" y="2373"/>
                  </a:lnTo>
                  <a:lnTo>
                    <a:pt x="63942" y="499"/>
                  </a:lnTo>
                  <a:lnTo>
                    <a:pt x="60391" y="0"/>
                  </a:lnTo>
                  <a:lnTo>
                    <a:pt x="54563" y="1326"/>
                  </a:lnTo>
                  <a:lnTo>
                    <a:pt x="23740" y="13786"/>
                  </a:lnTo>
                  <a:lnTo>
                    <a:pt x="8411" y="25674"/>
                  </a:lnTo>
                  <a:lnTo>
                    <a:pt x="872" y="35988"/>
                  </a:lnTo>
                  <a:lnTo>
                    <a:pt x="0" y="39887"/>
                  </a:lnTo>
                  <a:lnTo>
                    <a:pt x="912" y="47981"/>
                  </a:lnTo>
                  <a:lnTo>
                    <a:pt x="5392" y="60471"/>
                  </a:lnTo>
                  <a:lnTo>
                    <a:pt x="12951" y="67007"/>
                  </a:lnTo>
                  <a:lnTo>
                    <a:pt x="22660" y="71559"/>
                  </a:lnTo>
                  <a:lnTo>
                    <a:pt x="31679" y="73582"/>
                  </a:lnTo>
                  <a:lnTo>
                    <a:pt x="38510" y="72599"/>
                  </a:lnTo>
                  <a:lnTo>
                    <a:pt x="58132" y="62271"/>
                  </a:lnTo>
                  <a:lnTo>
                    <a:pt x="67807" y="53989"/>
                  </a:lnTo>
                  <a:lnTo>
                    <a:pt x="70324" y="49780"/>
                  </a:lnTo>
                  <a:lnTo>
                    <a:pt x="72303" y="43560"/>
                  </a:lnTo>
                  <a:lnTo>
                    <a:pt x="75699" y="46854"/>
                  </a:lnTo>
                  <a:lnTo>
                    <a:pt x="77359" y="52254"/>
                  </a:lnTo>
                  <a:lnTo>
                    <a:pt x="77392" y="60768"/>
                  </a:lnTo>
                  <a:lnTo>
                    <a:pt x="71664" y="91112"/>
                  </a:lnTo>
                  <a:lnTo>
                    <a:pt x="67109" y="120755"/>
                  </a:lnTo>
                  <a:lnTo>
                    <a:pt x="61845" y="149632"/>
                  </a:lnTo>
                  <a:lnTo>
                    <a:pt x="60998" y="169221"/>
                  </a:lnTo>
                  <a:lnTo>
                    <a:pt x="63300" y="179546"/>
                  </a:lnTo>
                  <a:lnTo>
                    <a:pt x="65607" y="182159"/>
                  </a:lnTo>
                  <a:lnTo>
                    <a:pt x="78688" y="183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613">
              <a:extLst>
                <a:ext uri="{FF2B5EF4-FFF2-40B4-BE49-F238E27FC236}">
                  <a16:creationId xmlns:a16="http://schemas.microsoft.com/office/drawing/2014/main" id="{460D3566-C300-C10C-14FB-E9B5795FD1A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33450" y="40894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2979" y="15679"/>
                  </a:lnTo>
                  <a:lnTo>
                    <a:pt x="1324" y="121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614">
              <a:extLst>
                <a:ext uri="{FF2B5EF4-FFF2-40B4-BE49-F238E27FC236}">
                  <a16:creationId xmlns:a16="http://schemas.microsoft.com/office/drawing/2014/main" id="{1A54A9A2-C551-FD67-CFD9-22ABECBFA3F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50900" y="3949800"/>
              <a:ext cx="12701" cy="171351"/>
            </a:xfrm>
            <a:custGeom>
              <a:avLst/>
              <a:gdLst/>
              <a:ahLst/>
              <a:cxnLst/>
              <a:rect l="0" t="0" r="0" b="0"/>
              <a:pathLst>
                <a:path w="12701" h="171351">
                  <a:moveTo>
                    <a:pt x="0" y="12600"/>
                  </a:moveTo>
                  <a:lnTo>
                    <a:pt x="0" y="12600"/>
                  </a:lnTo>
                  <a:lnTo>
                    <a:pt x="0" y="9229"/>
                  </a:lnTo>
                  <a:lnTo>
                    <a:pt x="1881" y="5693"/>
                  </a:lnTo>
                  <a:lnTo>
                    <a:pt x="6272" y="0"/>
                  </a:lnTo>
                  <a:lnTo>
                    <a:pt x="6340" y="24399"/>
                  </a:lnTo>
                  <a:lnTo>
                    <a:pt x="6347" y="52314"/>
                  </a:lnTo>
                  <a:lnTo>
                    <a:pt x="6349" y="82929"/>
                  </a:lnTo>
                  <a:lnTo>
                    <a:pt x="6350" y="110579"/>
                  </a:lnTo>
                  <a:lnTo>
                    <a:pt x="6350" y="138884"/>
                  </a:lnTo>
                  <a:lnTo>
                    <a:pt x="12700" y="171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152">
            <a:extLst>
              <a:ext uri="{FF2B5EF4-FFF2-40B4-BE49-F238E27FC236}">
                <a16:creationId xmlns:a16="http://schemas.microsoft.com/office/drawing/2014/main" id="{317401DD-C6F4-E396-0AE8-4BA638F5215A}"/>
              </a:ext>
            </a:extLst>
          </p:cNvPr>
          <p:cNvGrpSpPr/>
          <p:nvPr/>
        </p:nvGrpSpPr>
        <p:grpSpPr>
          <a:xfrm>
            <a:off x="222250" y="3981712"/>
            <a:ext cx="444501" cy="157767"/>
            <a:chOff x="222250" y="3981712"/>
            <a:chExt cx="444501" cy="157767"/>
          </a:xfrm>
        </p:grpSpPr>
        <p:sp>
          <p:nvSpPr>
            <p:cNvPr id="283" name="SMARTInkShape-615">
              <a:extLst>
                <a:ext uri="{FF2B5EF4-FFF2-40B4-BE49-F238E27FC236}">
                  <a16:creationId xmlns:a16="http://schemas.microsoft.com/office/drawing/2014/main" id="{5DC995FA-AB60-2B12-70EE-7E46C4BB8B8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65150" y="40576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3815" y="5958"/>
                  </a:lnTo>
                  <a:lnTo>
                    <a:pt x="45105" y="6316"/>
                  </a:lnTo>
                  <a:lnTo>
                    <a:pt x="73350" y="6343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616">
              <a:extLst>
                <a:ext uri="{FF2B5EF4-FFF2-40B4-BE49-F238E27FC236}">
                  <a16:creationId xmlns:a16="http://schemas.microsoft.com/office/drawing/2014/main" id="{6608A858-6A8A-0689-9A12-9E3255CED4E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33400" y="4000500"/>
              <a:ext cx="101601" cy="5468"/>
            </a:xfrm>
            <a:custGeom>
              <a:avLst/>
              <a:gdLst/>
              <a:ahLst/>
              <a:cxnLst/>
              <a:rect l="0" t="0" r="0" b="0"/>
              <a:pathLst>
                <a:path w="101601" h="5468">
                  <a:moveTo>
                    <a:pt x="0" y="0"/>
                  </a:moveTo>
                  <a:lnTo>
                    <a:pt x="0" y="0"/>
                  </a:lnTo>
                  <a:lnTo>
                    <a:pt x="16606" y="705"/>
                  </a:lnTo>
                  <a:lnTo>
                    <a:pt x="41593" y="5467"/>
                  </a:lnTo>
                  <a:lnTo>
                    <a:pt x="73136" y="80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617">
              <a:extLst>
                <a:ext uri="{FF2B5EF4-FFF2-40B4-BE49-F238E27FC236}">
                  <a16:creationId xmlns:a16="http://schemas.microsoft.com/office/drawing/2014/main" id="{72313A6E-C8D8-EC36-0D12-6488EB05444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22250" y="4032512"/>
              <a:ext cx="184151" cy="12013"/>
            </a:xfrm>
            <a:custGeom>
              <a:avLst/>
              <a:gdLst/>
              <a:ahLst/>
              <a:cxnLst/>
              <a:rect l="0" t="0" r="0" b="0"/>
              <a:pathLst>
                <a:path w="184151" h="12013">
                  <a:moveTo>
                    <a:pt x="0" y="6088"/>
                  </a:moveTo>
                  <a:lnTo>
                    <a:pt x="0" y="6088"/>
                  </a:lnTo>
                  <a:lnTo>
                    <a:pt x="3371" y="2717"/>
                  </a:lnTo>
                  <a:lnTo>
                    <a:pt x="6908" y="1062"/>
                  </a:lnTo>
                  <a:lnTo>
                    <a:pt x="21669" y="0"/>
                  </a:lnTo>
                  <a:lnTo>
                    <a:pt x="49331" y="4154"/>
                  </a:lnTo>
                  <a:lnTo>
                    <a:pt x="77791" y="7587"/>
                  </a:lnTo>
                  <a:lnTo>
                    <a:pt x="103953" y="11001"/>
                  </a:lnTo>
                  <a:lnTo>
                    <a:pt x="130284" y="12012"/>
                  </a:lnTo>
                  <a:lnTo>
                    <a:pt x="161515" y="8983"/>
                  </a:lnTo>
                  <a:lnTo>
                    <a:pt x="18415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618">
              <a:extLst>
                <a:ext uri="{FF2B5EF4-FFF2-40B4-BE49-F238E27FC236}">
                  <a16:creationId xmlns:a16="http://schemas.microsoft.com/office/drawing/2014/main" id="{53CB8488-6A42-7581-B7F5-A49081D0C14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48355" y="3981712"/>
              <a:ext cx="126296" cy="157767"/>
            </a:xfrm>
            <a:custGeom>
              <a:avLst/>
              <a:gdLst/>
              <a:ahLst/>
              <a:cxnLst/>
              <a:rect l="0" t="0" r="0" b="0"/>
              <a:pathLst>
                <a:path w="126296" h="157767">
                  <a:moveTo>
                    <a:pt x="18345" y="6088"/>
                  </a:moveTo>
                  <a:lnTo>
                    <a:pt x="18345" y="6088"/>
                  </a:lnTo>
                  <a:lnTo>
                    <a:pt x="28484" y="1724"/>
                  </a:lnTo>
                  <a:lnTo>
                    <a:pt x="48199" y="0"/>
                  </a:lnTo>
                  <a:lnTo>
                    <a:pt x="74389" y="4154"/>
                  </a:lnTo>
                  <a:lnTo>
                    <a:pt x="92806" y="6220"/>
                  </a:lnTo>
                  <a:lnTo>
                    <a:pt x="100357" y="9204"/>
                  </a:lnTo>
                  <a:lnTo>
                    <a:pt x="111946" y="18222"/>
                  </a:lnTo>
                  <a:lnTo>
                    <a:pt x="116390" y="23946"/>
                  </a:lnTo>
                  <a:lnTo>
                    <a:pt x="117575" y="26460"/>
                  </a:lnTo>
                  <a:lnTo>
                    <a:pt x="117010" y="34897"/>
                  </a:lnTo>
                  <a:lnTo>
                    <a:pt x="115872" y="40111"/>
                  </a:lnTo>
                  <a:lnTo>
                    <a:pt x="104157" y="57561"/>
                  </a:lnTo>
                  <a:lnTo>
                    <a:pt x="80114" y="83701"/>
                  </a:lnTo>
                  <a:lnTo>
                    <a:pt x="52732" y="107967"/>
                  </a:lnTo>
                  <a:lnTo>
                    <a:pt x="22455" y="130686"/>
                  </a:lnTo>
                  <a:lnTo>
                    <a:pt x="1673" y="149861"/>
                  </a:lnTo>
                  <a:lnTo>
                    <a:pt x="352" y="153007"/>
                  </a:lnTo>
                  <a:lnTo>
                    <a:pt x="0" y="154834"/>
                  </a:lnTo>
                  <a:lnTo>
                    <a:pt x="470" y="156052"/>
                  </a:lnTo>
                  <a:lnTo>
                    <a:pt x="1490" y="156864"/>
                  </a:lnTo>
                  <a:lnTo>
                    <a:pt x="5209" y="157766"/>
                  </a:lnTo>
                  <a:lnTo>
                    <a:pt x="36579" y="157719"/>
                  </a:lnTo>
                  <a:lnTo>
                    <a:pt x="62634" y="153450"/>
                  </a:lnTo>
                  <a:lnTo>
                    <a:pt x="90160" y="151605"/>
                  </a:lnTo>
                  <a:lnTo>
                    <a:pt x="119987" y="146391"/>
                  </a:lnTo>
                  <a:lnTo>
                    <a:pt x="126295" y="145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8" name="SMARTInkShape-619">
            <a:extLst>
              <a:ext uri="{FF2B5EF4-FFF2-40B4-BE49-F238E27FC236}">
                <a16:creationId xmlns:a16="http://schemas.microsoft.com/office/drawing/2014/main" id="{555FEAB7-39A3-9D7B-07D6-2F2E0CD0E46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70961" y="331267"/>
            <a:ext cx="203079" cy="202134"/>
          </a:xfrm>
          <a:custGeom>
            <a:avLst/>
            <a:gdLst/>
            <a:ahLst/>
            <a:cxnLst/>
            <a:rect l="0" t="0" r="0" b="0"/>
            <a:pathLst>
              <a:path w="203079" h="202134">
                <a:moveTo>
                  <a:pt x="6239" y="49733"/>
                </a:moveTo>
                <a:lnTo>
                  <a:pt x="6239" y="49733"/>
                </a:lnTo>
                <a:lnTo>
                  <a:pt x="2580" y="49733"/>
                </a:lnTo>
                <a:lnTo>
                  <a:pt x="6184" y="49733"/>
                </a:lnTo>
                <a:lnTo>
                  <a:pt x="6223" y="46362"/>
                </a:lnTo>
                <a:lnTo>
                  <a:pt x="17172" y="27243"/>
                </a:lnTo>
                <a:lnTo>
                  <a:pt x="30993" y="12379"/>
                </a:lnTo>
                <a:lnTo>
                  <a:pt x="38642" y="8437"/>
                </a:lnTo>
                <a:lnTo>
                  <a:pt x="46040" y="5979"/>
                </a:lnTo>
                <a:lnTo>
                  <a:pt x="54878" y="1334"/>
                </a:lnTo>
                <a:lnTo>
                  <a:pt x="62193" y="0"/>
                </a:lnTo>
                <a:lnTo>
                  <a:pt x="64708" y="350"/>
                </a:lnTo>
                <a:lnTo>
                  <a:pt x="66385" y="1289"/>
                </a:lnTo>
                <a:lnTo>
                  <a:pt x="84098" y="21733"/>
                </a:lnTo>
                <a:lnTo>
                  <a:pt x="92741" y="51343"/>
                </a:lnTo>
                <a:lnTo>
                  <a:pt x="94073" y="60091"/>
                </a:lnTo>
                <a:lnTo>
                  <a:pt x="91452" y="76321"/>
                </a:lnTo>
                <a:lnTo>
                  <a:pt x="79087" y="105158"/>
                </a:lnTo>
                <a:lnTo>
                  <a:pt x="78088" y="109966"/>
                </a:lnTo>
                <a:lnTo>
                  <a:pt x="66568" y="126847"/>
                </a:lnTo>
                <a:lnTo>
                  <a:pt x="43569" y="155275"/>
                </a:lnTo>
                <a:lnTo>
                  <a:pt x="17118" y="178732"/>
                </a:lnTo>
                <a:lnTo>
                  <a:pt x="12721" y="181149"/>
                </a:lnTo>
                <a:lnTo>
                  <a:pt x="4148" y="182701"/>
                </a:lnTo>
                <a:lnTo>
                  <a:pt x="2728" y="183534"/>
                </a:lnTo>
                <a:lnTo>
                  <a:pt x="1782" y="184795"/>
                </a:lnTo>
                <a:lnTo>
                  <a:pt x="0" y="189162"/>
                </a:lnTo>
                <a:lnTo>
                  <a:pt x="28455" y="189422"/>
                </a:lnTo>
                <a:lnTo>
                  <a:pt x="56410" y="192802"/>
                </a:lnTo>
                <a:lnTo>
                  <a:pt x="84299" y="195390"/>
                </a:lnTo>
                <a:lnTo>
                  <a:pt x="112859" y="197548"/>
                </a:lnTo>
                <a:lnTo>
                  <a:pt x="141051" y="201227"/>
                </a:lnTo>
                <a:lnTo>
                  <a:pt x="170348" y="201954"/>
                </a:lnTo>
                <a:lnTo>
                  <a:pt x="201646" y="202126"/>
                </a:lnTo>
                <a:lnTo>
                  <a:pt x="203078" y="202133"/>
                </a:lnTo>
                <a:lnTo>
                  <a:pt x="196739" y="2021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1" name="SMARTInkShape-Group154">
            <a:extLst>
              <a:ext uri="{FF2B5EF4-FFF2-40B4-BE49-F238E27FC236}">
                <a16:creationId xmlns:a16="http://schemas.microsoft.com/office/drawing/2014/main" id="{A2601DB0-792F-A0A1-79CA-0669FF216252}"/>
              </a:ext>
            </a:extLst>
          </p:cNvPr>
          <p:cNvGrpSpPr/>
          <p:nvPr/>
        </p:nvGrpSpPr>
        <p:grpSpPr>
          <a:xfrm>
            <a:off x="7715250" y="311157"/>
            <a:ext cx="288141" cy="202807"/>
            <a:chOff x="7715250" y="311157"/>
            <a:chExt cx="288141" cy="202807"/>
          </a:xfrm>
        </p:grpSpPr>
        <p:sp>
          <p:nvSpPr>
            <p:cNvPr id="289" name="SMARTInkShape-620">
              <a:extLst>
                <a:ext uri="{FF2B5EF4-FFF2-40B4-BE49-F238E27FC236}">
                  <a16:creationId xmlns:a16="http://schemas.microsoft.com/office/drawing/2014/main" id="{17FC6A94-D1AC-6EB8-30B5-C991C3FFEFC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884861" y="311157"/>
              <a:ext cx="118530" cy="202807"/>
            </a:xfrm>
            <a:custGeom>
              <a:avLst/>
              <a:gdLst/>
              <a:ahLst/>
              <a:cxnLst/>
              <a:rect l="0" t="0" r="0" b="0"/>
              <a:pathLst>
                <a:path w="118530" h="202807">
                  <a:moveTo>
                    <a:pt x="84389" y="6343"/>
                  </a:moveTo>
                  <a:lnTo>
                    <a:pt x="84389" y="6343"/>
                  </a:lnTo>
                  <a:lnTo>
                    <a:pt x="84389" y="16"/>
                  </a:lnTo>
                  <a:lnTo>
                    <a:pt x="81017" y="0"/>
                  </a:lnTo>
                  <a:lnTo>
                    <a:pt x="52425" y="20698"/>
                  </a:lnTo>
                  <a:lnTo>
                    <a:pt x="39034" y="32932"/>
                  </a:lnTo>
                  <a:lnTo>
                    <a:pt x="25229" y="60784"/>
                  </a:lnTo>
                  <a:lnTo>
                    <a:pt x="12671" y="91254"/>
                  </a:lnTo>
                  <a:lnTo>
                    <a:pt x="9060" y="98934"/>
                  </a:lnTo>
                  <a:lnTo>
                    <a:pt x="6929" y="114993"/>
                  </a:lnTo>
                  <a:lnTo>
                    <a:pt x="6218" y="130832"/>
                  </a:lnTo>
                  <a:lnTo>
                    <a:pt x="0" y="150238"/>
                  </a:lnTo>
                  <a:lnTo>
                    <a:pt x="551" y="158020"/>
                  </a:lnTo>
                  <a:lnTo>
                    <a:pt x="18127" y="184245"/>
                  </a:lnTo>
                  <a:lnTo>
                    <a:pt x="25307" y="189598"/>
                  </a:lnTo>
                  <a:lnTo>
                    <a:pt x="55614" y="201233"/>
                  </a:lnTo>
                  <a:lnTo>
                    <a:pt x="70160" y="202806"/>
                  </a:lnTo>
                  <a:lnTo>
                    <a:pt x="85818" y="199707"/>
                  </a:lnTo>
                  <a:lnTo>
                    <a:pt x="100492" y="190950"/>
                  </a:lnTo>
                  <a:lnTo>
                    <a:pt x="110405" y="179418"/>
                  </a:lnTo>
                  <a:lnTo>
                    <a:pt x="117811" y="167064"/>
                  </a:lnTo>
                  <a:lnTo>
                    <a:pt x="118529" y="156797"/>
                  </a:lnTo>
                  <a:lnTo>
                    <a:pt x="117732" y="151096"/>
                  </a:lnTo>
                  <a:lnTo>
                    <a:pt x="113084" y="142879"/>
                  </a:lnTo>
                  <a:lnTo>
                    <a:pt x="109869" y="139701"/>
                  </a:lnTo>
                  <a:lnTo>
                    <a:pt x="91860" y="131856"/>
                  </a:lnTo>
                  <a:lnTo>
                    <a:pt x="65279" y="128434"/>
                  </a:lnTo>
                  <a:lnTo>
                    <a:pt x="44265" y="127983"/>
                  </a:lnTo>
                  <a:lnTo>
                    <a:pt x="16426" y="134849"/>
                  </a:lnTo>
                  <a:lnTo>
                    <a:pt x="1251" y="142714"/>
                  </a:lnTo>
                  <a:lnTo>
                    <a:pt x="741" y="142412"/>
                  </a:lnTo>
                  <a:lnTo>
                    <a:pt x="1622" y="140230"/>
                  </a:lnTo>
                  <a:lnTo>
                    <a:pt x="1839" y="146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621">
              <a:extLst>
                <a:ext uri="{FF2B5EF4-FFF2-40B4-BE49-F238E27FC236}">
                  <a16:creationId xmlns:a16="http://schemas.microsoft.com/office/drawing/2014/main" id="{0058F026-2F90-CF41-B0C3-C88F9F5C251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715250" y="343806"/>
              <a:ext cx="108433" cy="162909"/>
            </a:xfrm>
            <a:custGeom>
              <a:avLst/>
              <a:gdLst/>
              <a:ahLst/>
              <a:cxnLst/>
              <a:rect l="0" t="0" r="0" b="0"/>
              <a:pathLst>
                <a:path w="108433" h="162909">
                  <a:moveTo>
                    <a:pt x="12700" y="11794"/>
                  </a:moveTo>
                  <a:lnTo>
                    <a:pt x="12700" y="11794"/>
                  </a:lnTo>
                  <a:lnTo>
                    <a:pt x="16359" y="11794"/>
                  </a:lnTo>
                  <a:lnTo>
                    <a:pt x="13321" y="11794"/>
                  </a:lnTo>
                  <a:lnTo>
                    <a:pt x="16256" y="8423"/>
                  </a:lnTo>
                  <a:lnTo>
                    <a:pt x="16481" y="7430"/>
                  </a:lnTo>
                  <a:lnTo>
                    <a:pt x="15927" y="6768"/>
                  </a:lnTo>
                  <a:lnTo>
                    <a:pt x="14852" y="6327"/>
                  </a:lnTo>
                  <a:lnTo>
                    <a:pt x="15546" y="6032"/>
                  </a:lnTo>
                  <a:lnTo>
                    <a:pt x="23264" y="4913"/>
                  </a:lnTo>
                  <a:lnTo>
                    <a:pt x="38514" y="452"/>
                  </a:lnTo>
                  <a:lnTo>
                    <a:pt x="42609" y="0"/>
                  </a:lnTo>
                  <a:lnTo>
                    <a:pt x="49041" y="1378"/>
                  </a:lnTo>
                  <a:lnTo>
                    <a:pt x="54957" y="5048"/>
                  </a:lnTo>
                  <a:lnTo>
                    <a:pt x="70982" y="19512"/>
                  </a:lnTo>
                  <a:lnTo>
                    <a:pt x="73881" y="26043"/>
                  </a:lnTo>
                  <a:lnTo>
                    <a:pt x="74654" y="29760"/>
                  </a:lnTo>
                  <a:lnTo>
                    <a:pt x="73630" y="37653"/>
                  </a:lnTo>
                  <a:lnTo>
                    <a:pt x="72371" y="41733"/>
                  </a:lnTo>
                  <a:lnTo>
                    <a:pt x="65326" y="50030"/>
                  </a:lnTo>
                  <a:lnTo>
                    <a:pt x="46232" y="66009"/>
                  </a:lnTo>
                  <a:lnTo>
                    <a:pt x="14501" y="80786"/>
                  </a:lnTo>
                  <a:lnTo>
                    <a:pt x="13500" y="81263"/>
                  </a:lnTo>
                  <a:lnTo>
                    <a:pt x="14937" y="81475"/>
                  </a:lnTo>
                  <a:lnTo>
                    <a:pt x="42556" y="81629"/>
                  </a:lnTo>
                  <a:lnTo>
                    <a:pt x="67751" y="85012"/>
                  </a:lnTo>
                  <a:lnTo>
                    <a:pt x="98927" y="102038"/>
                  </a:lnTo>
                  <a:lnTo>
                    <a:pt x="101229" y="105118"/>
                  </a:lnTo>
                  <a:lnTo>
                    <a:pt x="102059" y="108582"/>
                  </a:lnTo>
                  <a:lnTo>
                    <a:pt x="101906" y="112303"/>
                  </a:lnTo>
                  <a:lnTo>
                    <a:pt x="105498" y="120200"/>
                  </a:lnTo>
                  <a:lnTo>
                    <a:pt x="108432" y="124281"/>
                  </a:lnTo>
                  <a:lnTo>
                    <a:pt x="108272" y="128413"/>
                  </a:lnTo>
                  <a:lnTo>
                    <a:pt x="102449" y="136767"/>
                  </a:lnTo>
                  <a:lnTo>
                    <a:pt x="94011" y="146033"/>
                  </a:lnTo>
                  <a:lnTo>
                    <a:pt x="80301" y="153247"/>
                  </a:lnTo>
                  <a:lnTo>
                    <a:pt x="49240" y="162265"/>
                  </a:lnTo>
                  <a:lnTo>
                    <a:pt x="45527" y="162908"/>
                  </a:lnTo>
                  <a:lnTo>
                    <a:pt x="37638" y="161741"/>
                  </a:lnTo>
                  <a:lnTo>
                    <a:pt x="23382" y="158999"/>
                  </a:lnTo>
                  <a:lnTo>
                    <a:pt x="0" y="157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155">
            <a:extLst>
              <a:ext uri="{FF2B5EF4-FFF2-40B4-BE49-F238E27FC236}">
                <a16:creationId xmlns:a16="http://schemas.microsoft.com/office/drawing/2014/main" id="{E0F8C950-BC51-F6DE-28FD-6559F4C2CEA8}"/>
              </a:ext>
            </a:extLst>
          </p:cNvPr>
          <p:cNvGrpSpPr/>
          <p:nvPr/>
        </p:nvGrpSpPr>
        <p:grpSpPr>
          <a:xfrm>
            <a:off x="7366000" y="381588"/>
            <a:ext cx="127001" cy="88313"/>
            <a:chOff x="7366000" y="381588"/>
            <a:chExt cx="127001" cy="88313"/>
          </a:xfrm>
        </p:grpSpPr>
        <p:sp>
          <p:nvSpPr>
            <p:cNvPr id="292" name="SMARTInkShape-622">
              <a:extLst>
                <a:ext uri="{FF2B5EF4-FFF2-40B4-BE49-F238E27FC236}">
                  <a16:creationId xmlns:a16="http://schemas.microsoft.com/office/drawing/2014/main" id="{D00FEF0D-AAFD-C577-8703-A23C0A3F1C1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372350" y="4508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0"/>
                  </a:moveTo>
                  <a:lnTo>
                    <a:pt x="0" y="0"/>
                  </a:lnTo>
                  <a:lnTo>
                    <a:pt x="5468" y="0"/>
                  </a:lnTo>
                  <a:lnTo>
                    <a:pt x="32788" y="8838"/>
                  </a:lnTo>
                  <a:lnTo>
                    <a:pt x="58061" y="12643"/>
                  </a:lnTo>
                  <a:lnTo>
                    <a:pt x="87653" y="18067"/>
                  </a:lnTo>
                  <a:lnTo>
                    <a:pt x="103888" y="15197"/>
                  </a:lnTo>
                  <a:lnTo>
                    <a:pt x="1206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623">
              <a:extLst>
                <a:ext uri="{FF2B5EF4-FFF2-40B4-BE49-F238E27FC236}">
                  <a16:creationId xmlns:a16="http://schemas.microsoft.com/office/drawing/2014/main" id="{1E7CC252-31FD-87FE-C036-46EEC86F02D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366000" y="381588"/>
              <a:ext cx="82551" cy="5763"/>
            </a:xfrm>
            <a:custGeom>
              <a:avLst/>
              <a:gdLst/>
              <a:ahLst/>
              <a:cxnLst/>
              <a:rect l="0" t="0" r="0" b="0"/>
              <a:pathLst>
                <a:path w="82551" h="5763">
                  <a:moveTo>
                    <a:pt x="0" y="5762"/>
                  </a:moveTo>
                  <a:lnTo>
                    <a:pt x="0" y="5762"/>
                  </a:lnTo>
                  <a:lnTo>
                    <a:pt x="9460" y="5762"/>
                  </a:lnTo>
                  <a:lnTo>
                    <a:pt x="35584" y="0"/>
                  </a:lnTo>
                  <a:lnTo>
                    <a:pt x="55386" y="292"/>
                  </a:lnTo>
                  <a:lnTo>
                    <a:pt x="82550" y="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156">
            <a:extLst>
              <a:ext uri="{FF2B5EF4-FFF2-40B4-BE49-F238E27FC236}">
                <a16:creationId xmlns:a16="http://schemas.microsoft.com/office/drawing/2014/main" id="{20464DEE-8D18-D453-25A6-D53821C14922}"/>
              </a:ext>
            </a:extLst>
          </p:cNvPr>
          <p:cNvGrpSpPr/>
          <p:nvPr/>
        </p:nvGrpSpPr>
        <p:grpSpPr>
          <a:xfrm>
            <a:off x="6191250" y="203200"/>
            <a:ext cx="932883" cy="361951"/>
            <a:chOff x="6191250" y="203200"/>
            <a:chExt cx="932883" cy="361951"/>
          </a:xfrm>
        </p:grpSpPr>
        <p:sp>
          <p:nvSpPr>
            <p:cNvPr id="295" name="SMARTInkShape-624">
              <a:extLst>
                <a:ext uri="{FF2B5EF4-FFF2-40B4-BE49-F238E27FC236}">
                  <a16:creationId xmlns:a16="http://schemas.microsoft.com/office/drawing/2014/main" id="{92B19839-4ED6-C817-48EF-EA79BEF87DA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016750" y="203200"/>
              <a:ext cx="107383" cy="360524"/>
            </a:xfrm>
            <a:custGeom>
              <a:avLst/>
              <a:gdLst/>
              <a:ahLst/>
              <a:cxnLst/>
              <a:rect l="0" t="0" r="0" b="0"/>
              <a:pathLst>
                <a:path w="107383" h="360524">
                  <a:moveTo>
                    <a:pt x="0" y="0"/>
                  </a:moveTo>
                  <a:lnTo>
                    <a:pt x="0" y="0"/>
                  </a:lnTo>
                  <a:lnTo>
                    <a:pt x="8837" y="0"/>
                  </a:lnTo>
                  <a:lnTo>
                    <a:pt x="18297" y="6742"/>
                  </a:lnTo>
                  <a:lnTo>
                    <a:pt x="36985" y="24386"/>
                  </a:lnTo>
                  <a:lnTo>
                    <a:pt x="52256" y="51503"/>
                  </a:lnTo>
                  <a:lnTo>
                    <a:pt x="64650" y="76339"/>
                  </a:lnTo>
                  <a:lnTo>
                    <a:pt x="74598" y="106697"/>
                  </a:lnTo>
                  <a:lnTo>
                    <a:pt x="84741" y="131489"/>
                  </a:lnTo>
                  <a:lnTo>
                    <a:pt x="92528" y="156004"/>
                  </a:lnTo>
                  <a:lnTo>
                    <a:pt x="101481" y="185489"/>
                  </a:lnTo>
                  <a:lnTo>
                    <a:pt x="106033" y="209947"/>
                  </a:lnTo>
                  <a:lnTo>
                    <a:pt x="107382" y="238831"/>
                  </a:lnTo>
                  <a:lnTo>
                    <a:pt x="105901" y="268555"/>
                  </a:lnTo>
                  <a:lnTo>
                    <a:pt x="100755" y="299844"/>
                  </a:lnTo>
                  <a:lnTo>
                    <a:pt x="88716" y="327944"/>
                  </a:lnTo>
                  <a:lnTo>
                    <a:pt x="74756" y="349397"/>
                  </a:lnTo>
                  <a:lnTo>
                    <a:pt x="61190" y="357133"/>
                  </a:lnTo>
                  <a:lnTo>
                    <a:pt x="50508" y="360523"/>
                  </a:lnTo>
                  <a:lnTo>
                    <a:pt x="47783" y="360293"/>
                  </a:lnTo>
                  <a:lnTo>
                    <a:pt x="42873" y="358156"/>
                  </a:lnTo>
                  <a:lnTo>
                    <a:pt x="3175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625">
              <a:extLst>
                <a:ext uri="{FF2B5EF4-FFF2-40B4-BE49-F238E27FC236}">
                  <a16:creationId xmlns:a16="http://schemas.microsoft.com/office/drawing/2014/main" id="{D083AB32-A67F-3C46-BD6D-9164F7611FF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858000" y="241385"/>
              <a:ext cx="152401" cy="82466"/>
            </a:xfrm>
            <a:custGeom>
              <a:avLst/>
              <a:gdLst/>
              <a:ahLst/>
              <a:cxnLst/>
              <a:rect l="0" t="0" r="0" b="0"/>
              <a:pathLst>
                <a:path w="152401" h="82466">
                  <a:moveTo>
                    <a:pt x="0" y="63415"/>
                  </a:moveTo>
                  <a:lnTo>
                    <a:pt x="0" y="63415"/>
                  </a:lnTo>
                  <a:lnTo>
                    <a:pt x="13815" y="51482"/>
                  </a:lnTo>
                  <a:lnTo>
                    <a:pt x="42990" y="31685"/>
                  </a:lnTo>
                  <a:lnTo>
                    <a:pt x="63122" y="12987"/>
                  </a:lnTo>
                  <a:lnTo>
                    <a:pt x="63388" y="9354"/>
                  </a:lnTo>
                  <a:lnTo>
                    <a:pt x="64131" y="8324"/>
                  </a:lnTo>
                  <a:lnTo>
                    <a:pt x="65332" y="7638"/>
                  </a:lnTo>
                  <a:lnTo>
                    <a:pt x="66838" y="7180"/>
                  </a:lnTo>
                  <a:lnTo>
                    <a:pt x="67842" y="6170"/>
                  </a:lnTo>
                  <a:lnTo>
                    <a:pt x="69826" y="0"/>
                  </a:lnTo>
                  <a:lnTo>
                    <a:pt x="73214" y="3311"/>
                  </a:lnTo>
                  <a:lnTo>
                    <a:pt x="76755" y="4952"/>
                  </a:lnTo>
                  <a:lnTo>
                    <a:pt x="78686" y="5390"/>
                  </a:lnTo>
                  <a:lnTo>
                    <a:pt x="82714" y="9639"/>
                  </a:lnTo>
                  <a:lnTo>
                    <a:pt x="104418" y="39427"/>
                  </a:lnTo>
                  <a:lnTo>
                    <a:pt x="134872" y="70526"/>
                  </a:lnTo>
                  <a:lnTo>
                    <a:pt x="152400" y="82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626">
              <a:extLst>
                <a:ext uri="{FF2B5EF4-FFF2-40B4-BE49-F238E27FC236}">
                  <a16:creationId xmlns:a16="http://schemas.microsoft.com/office/drawing/2014/main" id="{41D8D019-926B-EA38-D552-2EEE7AD25B0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934200" y="400342"/>
              <a:ext cx="65499" cy="75909"/>
            </a:xfrm>
            <a:custGeom>
              <a:avLst/>
              <a:gdLst/>
              <a:ahLst/>
              <a:cxnLst/>
              <a:rect l="0" t="0" r="0" b="0"/>
              <a:pathLst>
                <a:path w="65499" h="75909">
                  <a:moveTo>
                    <a:pt x="0" y="25108"/>
                  </a:moveTo>
                  <a:lnTo>
                    <a:pt x="0" y="25108"/>
                  </a:lnTo>
                  <a:lnTo>
                    <a:pt x="5468" y="19641"/>
                  </a:lnTo>
                  <a:lnTo>
                    <a:pt x="6882" y="13863"/>
                  </a:lnTo>
                  <a:lnTo>
                    <a:pt x="11794" y="7225"/>
                  </a:lnTo>
                  <a:lnTo>
                    <a:pt x="19173" y="3033"/>
                  </a:lnTo>
                  <a:lnTo>
                    <a:pt x="30297" y="693"/>
                  </a:lnTo>
                  <a:lnTo>
                    <a:pt x="42530" y="0"/>
                  </a:lnTo>
                  <a:lnTo>
                    <a:pt x="55092" y="3165"/>
                  </a:lnTo>
                  <a:lnTo>
                    <a:pt x="61644" y="8535"/>
                  </a:lnTo>
                  <a:lnTo>
                    <a:pt x="64380" y="11943"/>
                  </a:lnTo>
                  <a:lnTo>
                    <a:pt x="65498" y="16331"/>
                  </a:lnTo>
                  <a:lnTo>
                    <a:pt x="64858" y="26852"/>
                  </a:lnTo>
                  <a:lnTo>
                    <a:pt x="60530" y="41304"/>
                  </a:lnTo>
                  <a:lnTo>
                    <a:pt x="46512" y="66102"/>
                  </a:lnTo>
                  <a:lnTo>
                    <a:pt x="38319" y="71905"/>
                  </a:lnTo>
                  <a:lnTo>
                    <a:pt x="18544" y="75117"/>
                  </a:lnTo>
                  <a:lnTo>
                    <a:pt x="0" y="7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627">
              <a:extLst>
                <a:ext uri="{FF2B5EF4-FFF2-40B4-BE49-F238E27FC236}">
                  <a16:creationId xmlns:a16="http://schemas.microsoft.com/office/drawing/2014/main" id="{72BEB106-060B-9516-E479-6615BE0EBF0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953307" y="324112"/>
              <a:ext cx="16303" cy="228339"/>
            </a:xfrm>
            <a:custGeom>
              <a:avLst/>
              <a:gdLst/>
              <a:ahLst/>
              <a:cxnLst/>
              <a:rect l="0" t="0" r="0" b="0"/>
              <a:pathLst>
                <a:path w="16303" h="228339">
                  <a:moveTo>
                    <a:pt x="12643" y="6088"/>
                  </a:moveTo>
                  <a:lnTo>
                    <a:pt x="12643" y="6088"/>
                  </a:lnTo>
                  <a:lnTo>
                    <a:pt x="12643" y="2717"/>
                  </a:lnTo>
                  <a:lnTo>
                    <a:pt x="13348" y="1724"/>
                  </a:lnTo>
                  <a:lnTo>
                    <a:pt x="14525" y="1062"/>
                  </a:lnTo>
                  <a:lnTo>
                    <a:pt x="16015" y="621"/>
                  </a:lnTo>
                  <a:lnTo>
                    <a:pt x="16302" y="326"/>
                  </a:lnTo>
                  <a:lnTo>
                    <a:pt x="15788" y="130"/>
                  </a:lnTo>
                  <a:lnTo>
                    <a:pt x="14740" y="0"/>
                  </a:lnTo>
                  <a:lnTo>
                    <a:pt x="14041" y="1323"/>
                  </a:lnTo>
                  <a:lnTo>
                    <a:pt x="9456" y="27551"/>
                  </a:lnTo>
                  <a:lnTo>
                    <a:pt x="7230" y="56113"/>
                  </a:lnTo>
                  <a:lnTo>
                    <a:pt x="3199" y="86919"/>
                  </a:lnTo>
                  <a:lnTo>
                    <a:pt x="586" y="115841"/>
                  </a:lnTo>
                  <a:lnTo>
                    <a:pt x="134" y="142638"/>
                  </a:lnTo>
                  <a:lnTo>
                    <a:pt x="0" y="169471"/>
                  </a:lnTo>
                  <a:lnTo>
                    <a:pt x="665" y="198039"/>
                  </a:lnTo>
                  <a:lnTo>
                    <a:pt x="6293" y="228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628">
              <a:extLst>
                <a:ext uri="{FF2B5EF4-FFF2-40B4-BE49-F238E27FC236}">
                  <a16:creationId xmlns:a16="http://schemas.microsoft.com/office/drawing/2014/main" id="{9EA4D36F-983F-37BD-3284-E39C6C726F3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692900" y="4381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29786" y="5644"/>
                  </a:lnTo>
                  <a:lnTo>
                    <a:pt x="60857" y="588"/>
                  </a:lnTo>
                  <a:lnTo>
                    <a:pt x="85164" y="11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629">
              <a:extLst>
                <a:ext uri="{FF2B5EF4-FFF2-40B4-BE49-F238E27FC236}">
                  <a16:creationId xmlns:a16="http://schemas.microsoft.com/office/drawing/2014/main" id="{4D3E0A23-3DAB-6732-89FF-BEAE0D8EE12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610350" y="368639"/>
              <a:ext cx="12701" cy="139362"/>
            </a:xfrm>
            <a:custGeom>
              <a:avLst/>
              <a:gdLst/>
              <a:ahLst/>
              <a:cxnLst/>
              <a:rect l="0" t="0" r="0" b="0"/>
              <a:pathLst>
                <a:path w="12701" h="139362">
                  <a:moveTo>
                    <a:pt x="0" y="12361"/>
                  </a:moveTo>
                  <a:lnTo>
                    <a:pt x="0" y="12361"/>
                  </a:lnTo>
                  <a:lnTo>
                    <a:pt x="3372" y="12361"/>
                  </a:lnTo>
                  <a:lnTo>
                    <a:pt x="4364" y="11655"/>
                  </a:lnTo>
                  <a:lnTo>
                    <a:pt x="5026" y="10480"/>
                  </a:lnTo>
                  <a:lnTo>
                    <a:pt x="6316" y="170"/>
                  </a:lnTo>
                  <a:lnTo>
                    <a:pt x="6327" y="0"/>
                  </a:lnTo>
                  <a:lnTo>
                    <a:pt x="6348" y="31482"/>
                  </a:lnTo>
                  <a:lnTo>
                    <a:pt x="6350" y="56048"/>
                  </a:lnTo>
                  <a:lnTo>
                    <a:pt x="6350" y="85356"/>
                  </a:lnTo>
                  <a:lnTo>
                    <a:pt x="7055" y="114266"/>
                  </a:lnTo>
                  <a:lnTo>
                    <a:pt x="12700" y="139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630">
              <a:extLst>
                <a:ext uri="{FF2B5EF4-FFF2-40B4-BE49-F238E27FC236}">
                  <a16:creationId xmlns:a16="http://schemas.microsoft.com/office/drawing/2014/main" id="{D7EAB518-5CE8-8726-33BA-42896E3F281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448769" y="266800"/>
              <a:ext cx="107916" cy="298351"/>
            </a:xfrm>
            <a:custGeom>
              <a:avLst/>
              <a:gdLst/>
              <a:ahLst/>
              <a:cxnLst/>
              <a:rect l="0" t="0" r="0" b="0"/>
              <a:pathLst>
                <a:path w="107916" h="298351">
                  <a:moveTo>
                    <a:pt x="98081" y="12600"/>
                  </a:moveTo>
                  <a:lnTo>
                    <a:pt x="98081" y="12600"/>
                  </a:lnTo>
                  <a:lnTo>
                    <a:pt x="98081" y="9229"/>
                  </a:lnTo>
                  <a:lnTo>
                    <a:pt x="99963" y="5693"/>
                  </a:lnTo>
                  <a:lnTo>
                    <a:pt x="103549" y="1044"/>
                  </a:lnTo>
                  <a:lnTo>
                    <a:pt x="105921" y="409"/>
                  </a:lnTo>
                  <a:lnTo>
                    <a:pt x="107915" y="126"/>
                  </a:lnTo>
                  <a:lnTo>
                    <a:pt x="106450" y="0"/>
                  </a:lnTo>
                  <a:lnTo>
                    <a:pt x="105777" y="673"/>
                  </a:lnTo>
                  <a:lnTo>
                    <a:pt x="103419" y="5695"/>
                  </a:lnTo>
                  <a:lnTo>
                    <a:pt x="75579" y="36891"/>
                  </a:lnTo>
                  <a:lnTo>
                    <a:pt x="62480" y="64090"/>
                  </a:lnTo>
                  <a:lnTo>
                    <a:pt x="51564" y="95241"/>
                  </a:lnTo>
                  <a:lnTo>
                    <a:pt x="35066" y="120969"/>
                  </a:lnTo>
                  <a:lnTo>
                    <a:pt x="18711" y="151834"/>
                  </a:lnTo>
                  <a:lnTo>
                    <a:pt x="6386" y="182495"/>
                  </a:lnTo>
                  <a:lnTo>
                    <a:pt x="163" y="209143"/>
                  </a:lnTo>
                  <a:lnTo>
                    <a:pt x="0" y="222013"/>
                  </a:lnTo>
                  <a:lnTo>
                    <a:pt x="1991" y="244922"/>
                  </a:lnTo>
                  <a:lnTo>
                    <a:pt x="3869" y="261904"/>
                  </a:lnTo>
                  <a:lnTo>
                    <a:pt x="9406" y="274156"/>
                  </a:lnTo>
                  <a:lnTo>
                    <a:pt x="16572" y="282423"/>
                  </a:lnTo>
                  <a:lnTo>
                    <a:pt x="31765" y="295103"/>
                  </a:lnTo>
                  <a:lnTo>
                    <a:pt x="38607" y="297388"/>
                  </a:lnTo>
                  <a:lnTo>
                    <a:pt x="59981" y="298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631">
              <a:extLst>
                <a:ext uri="{FF2B5EF4-FFF2-40B4-BE49-F238E27FC236}">
                  <a16:creationId xmlns:a16="http://schemas.microsoft.com/office/drawing/2014/main" id="{FEC7F7A1-F55C-48E2-C9F9-F5413FE1DB2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191250" y="381339"/>
              <a:ext cx="127001" cy="101262"/>
            </a:xfrm>
            <a:custGeom>
              <a:avLst/>
              <a:gdLst/>
              <a:ahLst/>
              <a:cxnLst/>
              <a:rect l="0" t="0" r="0" b="0"/>
              <a:pathLst>
                <a:path w="127001" h="101262">
                  <a:moveTo>
                    <a:pt x="0" y="12361"/>
                  </a:moveTo>
                  <a:lnTo>
                    <a:pt x="0" y="12361"/>
                  </a:lnTo>
                  <a:lnTo>
                    <a:pt x="10832" y="2235"/>
                  </a:lnTo>
                  <a:lnTo>
                    <a:pt x="17007" y="424"/>
                  </a:lnTo>
                  <a:lnTo>
                    <a:pt x="21199" y="0"/>
                  </a:lnTo>
                  <a:lnTo>
                    <a:pt x="30897" y="3132"/>
                  </a:lnTo>
                  <a:lnTo>
                    <a:pt x="33298" y="5503"/>
                  </a:lnTo>
                  <a:lnTo>
                    <a:pt x="35966" y="11900"/>
                  </a:lnTo>
                  <a:lnTo>
                    <a:pt x="37678" y="41302"/>
                  </a:lnTo>
                  <a:lnTo>
                    <a:pt x="36135" y="68956"/>
                  </a:lnTo>
                  <a:lnTo>
                    <a:pt x="32617" y="84688"/>
                  </a:lnTo>
                  <a:lnTo>
                    <a:pt x="33032" y="86685"/>
                  </a:lnTo>
                  <a:lnTo>
                    <a:pt x="35378" y="90785"/>
                  </a:lnTo>
                  <a:lnTo>
                    <a:pt x="35580" y="92160"/>
                  </a:lnTo>
                  <a:lnTo>
                    <a:pt x="35010" y="93077"/>
                  </a:lnTo>
                  <a:lnTo>
                    <a:pt x="32393" y="94549"/>
                  </a:lnTo>
                  <a:lnTo>
                    <a:pt x="31942" y="88062"/>
                  </a:lnTo>
                  <a:lnTo>
                    <a:pt x="36858" y="73228"/>
                  </a:lnTo>
                  <a:lnTo>
                    <a:pt x="53124" y="44641"/>
                  </a:lnTo>
                  <a:lnTo>
                    <a:pt x="58418" y="37761"/>
                  </a:lnTo>
                  <a:lnTo>
                    <a:pt x="88294" y="14292"/>
                  </a:lnTo>
                  <a:lnTo>
                    <a:pt x="99931" y="5094"/>
                  </a:lnTo>
                  <a:lnTo>
                    <a:pt x="103310" y="3988"/>
                  </a:lnTo>
                  <a:lnTo>
                    <a:pt x="106268" y="3957"/>
                  </a:lnTo>
                  <a:lnTo>
                    <a:pt x="108946" y="4642"/>
                  </a:lnTo>
                  <a:lnTo>
                    <a:pt x="110730" y="5804"/>
                  </a:lnTo>
                  <a:lnTo>
                    <a:pt x="111920" y="7284"/>
                  </a:lnTo>
                  <a:lnTo>
                    <a:pt x="119117" y="28875"/>
                  </a:lnTo>
                  <a:lnTo>
                    <a:pt x="120448" y="56163"/>
                  </a:lnTo>
                  <a:lnTo>
                    <a:pt x="122493" y="80202"/>
                  </a:lnTo>
                  <a:lnTo>
                    <a:pt x="127000" y="101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157">
            <a:extLst>
              <a:ext uri="{FF2B5EF4-FFF2-40B4-BE49-F238E27FC236}">
                <a16:creationId xmlns:a16="http://schemas.microsoft.com/office/drawing/2014/main" id="{09CFB6F5-EF71-D886-B3AC-007E173DF137}"/>
              </a:ext>
            </a:extLst>
          </p:cNvPr>
          <p:cNvGrpSpPr/>
          <p:nvPr/>
        </p:nvGrpSpPr>
        <p:grpSpPr>
          <a:xfrm>
            <a:off x="2336800" y="228600"/>
            <a:ext cx="529459" cy="241301"/>
            <a:chOff x="2336800" y="228600"/>
            <a:chExt cx="529459" cy="241301"/>
          </a:xfrm>
        </p:grpSpPr>
        <p:sp>
          <p:nvSpPr>
            <p:cNvPr id="304" name="SMARTInkShape-632">
              <a:extLst>
                <a:ext uri="{FF2B5EF4-FFF2-40B4-BE49-F238E27FC236}">
                  <a16:creationId xmlns:a16="http://schemas.microsoft.com/office/drawing/2014/main" id="{AC2E80F7-EDE6-A426-C5C9-E51097B990E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750705" y="260470"/>
              <a:ext cx="115554" cy="189339"/>
            </a:xfrm>
            <a:custGeom>
              <a:avLst/>
              <a:gdLst/>
              <a:ahLst/>
              <a:cxnLst/>
              <a:rect l="0" t="0" r="0" b="0"/>
              <a:pathLst>
                <a:path w="115554" h="189339">
                  <a:moveTo>
                    <a:pt x="81395" y="12580"/>
                  </a:moveTo>
                  <a:lnTo>
                    <a:pt x="81395" y="12580"/>
                  </a:lnTo>
                  <a:lnTo>
                    <a:pt x="84766" y="12580"/>
                  </a:lnTo>
                  <a:lnTo>
                    <a:pt x="85759" y="11874"/>
                  </a:lnTo>
                  <a:lnTo>
                    <a:pt x="86420" y="10699"/>
                  </a:lnTo>
                  <a:lnTo>
                    <a:pt x="86862" y="9209"/>
                  </a:lnTo>
                  <a:lnTo>
                    <a:pt x="87862" y="8216"/>
                  </a:lnTo>
                  <a:lnTo>
                    <a:pt x="94011" y="6253"/>
                  </a:lnTo>
                  <a:lnTo>
                    <a:pt x="83939" y="6940"/>
                  </a:lnTo>
                  <a:lnTo>
                    <a:pt x="66480" y="15020"/>
                  </a:lnTo>
                  <a:lnTo>
                    <a:pt x="36325" y="38985"/>
                  </a:lnTo>
                  <a:lnTo>
                    <a:pt x="25550" y="49488"/>
                  </a:lnTo>
                  <a:lnTo>
                    <a:pt x="23705" y="52708"/>
                  </a:lnTo>
                  <a:lnTo>
                    <a:pt x="23179" y="55560"/>
                  </a:lnTo>
                  <a:lnTo>
                    <a:pt x="24810" y="75442"/>
                  </a:lnTo>
                  <a:lnTo>
                    <a:pt x="26033" y="77771"/>
                  </a:lnTo>
                  <a:lnTo>
                    <a:pt x="29979" y="81065"/>
                  </a:lnTo>
                  <a:lnTo>
                    <a:pt x="36436" y="84881"/>
                  </a:lnTo>
                  <a:lnTo>
                    <a:pt x="65837" y="91809"/>
                  </a:lnTo>
                  <a:lnTo>
                    <a:pt x="79059" y="100888"/>
                  </a:lnTo>
                  <a:lnTo>
                    <a:pt x="104659" y="130364"/>
                  </a:lnTo>
                  <a:lnTo>
                    <a:pt x="109373" y="139247"/>
                  </a:lnTo>
                  <a:lnTo>
                    <a:pt x="110630" y="143591"/>
                  </a:lnTo>
                  <a:lnTo>
                    <a:pt x="109030" y="159819"/>
                  </a:lnTo>
                  <a:lnTo>
                    <a:pt x="104086" y="174661"/>
                  </a:lnTo>
                  <a:lnTo>
                    <a:pt x="98300" y="181748"/>
                  </a:lnTo>
                  <a:lnTo>
                    <a:pt x="94782" y="184625"/>
                  </a:lnTo>
                  <a:lnTo>
                    <a:pt x="72975" y="188675"/>
                  </a:lnTo>
                  <a:lnTo>
                    <a:pt x="47799" y="189338"/>
                  </a:lnTo>
                  <a:lnTo>
                    <a:pt x="26599" y="184505"/>
                  </a:lnTo>
                  <a:lnTo>
                    <a:pt x="15649" y="178126"/>
                  </a:lnTo>
                  <a:lnTo>
                    <a:pt x="9841" y="172469"/>
                  </a:lnTo>
                  <a:lnTo>
                    <a:pt x="1443" y="156533"/>
                  </a:lnTo>
                  <a:lnTo>
                    <a:pt x="0" y="151113"/>
                  </a:lnTo>
                  <a:lnTo>
                    <a:pt x="320" y="148680"/>
                  </a:lnTo>
                  <a:lnTo>
                    <a:pt x="2559" y="144095"/>
                  </a:lnTo>
                  <a:lnTo>
                    <a:pt x="19269" y="125671"/>
                  </a:lnTo>
                  <a:lnTo>
                    <a:pt x="50323" y="105401"/>
                  </a:lnTo>
                  <a:lnTo>
                    <a:pt x="79603" y="89575"/>
                  </a:lnTo>
                  <a:lnTo>
                    <a:pt x="93564" y="80784"/>
                  </a:lnTo>
                  <a:lnTo>
                    <a:pt x="104756" y="69242"/>
                  </a:lnTo>
                  <a:lnTo>
                    <a:pt x="114859" y="49329"/>
                  </a:lnTo>
                  <a:lnTo>
                    <a:pt x="115553" y="39261"/>
                  </a:lnTo>
                  <a:lnTo>
                    <a:pt x="107818" y="11793"/>
                  </a:lnTo>
                  <a:lnTo>
                    <a:pt x="103487" y="6821"/>
                  </a:lnTo>
                  <a:lnTo>
                    <a:pt x="96858" y="2965"/>
                  </a:lnTo>
                  <a:lnTo>
                    <a:pt x="76968" y="286"/>
                  </a:lnTo>
                  <a:lnTo>
                    <a:pt x="67775" y="0"/>
                  </a:lnTo>
                  <a:lnTo>
                    <a:pt x="62877" y="1815"/>
                  </a:lnTo>
                  <a:lnTo>
                    <a:pt x="55995" y="6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633">
              <a:extLst>
                <a:ext uri="{FF2B5EF4-FFF2-40B4-BE49-F238E27FC236}">
                  <a16:creationId xmlns:a16="http://schemas.microsoft.com/office/drawing/2014/main" id="{F83B6F61-470B-601C-4ECE-51102731240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571947" y="228600"/>
              <a:ext cx="88704" cy="215901"/>
            </a:xfrm>
            <a:custGeom>
              <a:avLst/>
              <a:gdLst/>
              <a:ahLst/>
              <a:cxnLst/>
              <a:rect l="0" t="0" r="0" b="0"/>
              <a:pathLst>
                <a:path w="88704" h="215901">
                  <a:moveTo>
                    <a:pt x="56953" y="6350"/>
                  </a:moveTo>
                  <a:lnTo>
                    <a:pt x="56953" y="6350"/>
                  </a:lnTo>
                  <a:lnTo>
                    <a:pt x="63041" y="262"/>
                  </a:lnTo>
                  <a:lnTo>
                    <a:pt x="75120" y="0"/>
                  </a:lnTo>
                  <a:lnTo>
                    <a:pt x="75741" y="6742"/>
                  </a:lnTo>
                  <a:lnTo>
                    <a:pt x="72554" y="17677"/>
                  </a:lnTo>
                  <a:lnTo>
                    <a:pt x="56220" y="45105"/>
                  </a:lnTo>
                  <a:lnTo>
                    <a:pt x="35689" y="75581"/>
                  </a:lnTo>
                  <a:lnTo>
                    <a:pt x="14742" y="98407"/>
                  </a:lnTo>
                  <a:lnTo>
                    <a:pt x="4856" y="105514"/>
                  </a:lnTo>
                  <a:lnTo>
                    <a:pt x="2049" y="109925"/>
                  </a:lnTo>
                  <a:lnTo>
                    <a:pt x="0" y="119383"/>
                  </a:lnTo>
                  <a:lnTo>
                    <a:pt x="640" y="119806"/>
                  </a:lnTo>
                  <a:lnTo>
                    <a:pt x="26247" y="124287"/>
                  </a:lnTo>
                  <a:lnTo>
                    <a:pt x="56890" y="119043"/>
                  </a:lnTo>
                  <a:lnTo>
                    <a:pt x="70503" y="115237"/>
                  </a:lnTo>
                  <a:lnTo>
                    <a:pt x="82234" y="114307"/>
                  </a:lnTo>
                  <a:lnTo>
                    <a:pt x="82318" y="117673"/>
                  </a:lnTo>
                  <a:lnTo>
                    <a:pt x="84219" y="121208"/>
                  </a:lnTo>
                  <a:lnTo>
                    <a:pt x="85714" y="123139"/>
                  </a:lnTo>
                  <a:lnTo>
                    <a:pt x="87374" y="129047"/>
                  </a:lnTo>
                  <a:lnTo>
                    <a:pt x="88586" y="159487"/>
                  </a:lnTo>
                  <a:lnTo>
                    <a:pt x="88687" y="189892"/>
                  </a:lnTo>
                  <a:lnTo>
                    <a:pt x="88703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634">
              <a:extLst>
                <a:ext uri="{FF2B5EF4-FFF2-40B4-BE49-F238E27FC236}">
                  <a16:creationId xmlns:a16="http://schemas.microsoft.com/office/drawing/2014/main" id="{C5DCB77B-9C77-17D0-7DE6-923934E7ABD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349500" y="466242"/>
              <a:ext cx="127001" cy="3659"/>
            </a:xfrm>
            <a:custGeom>
              <a:avLst/>
              <a:gdLst/>
              <a:ahLst/>
              <a:cxnLst/>
              <a:rect l="0" t="0" r="0" b="0"/>
              <a:pathLst>
                <a:path w="127001" h="3659">
                  <a:moveTo>
                    <a:pt x="0" y="3658"/>
                  </a:moveTo>
                  <a:lnTo>
                    <a:pt x="0" y="3658"/>
                  </a:lnTo>
                  <a:lnTo>
                    <a:pt x="28611" y="3658"/>
                  </a:lnTo>
                  <a:lnTo>
                    <a:pt x="56504" y="0"/>
                  </a:lnTo>
                  <a:lnTo>
                    <a:pt x="87447" y="3037"/>
                  </a:lnTo>
                  <a:lnTo>
                    <a:pt x="1270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635">
              <a:extLst>
                <a:ext uri="{FF2B5EF4-FFF2-40B4-BE49-F238E27FC236}">
                  <a16:creationId xmlns:a16="http://schemas.microsoft.com/office/drawing/2014/main" id="{25C0E308-32D9-1085-FD48-86C6B5E171C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336800" y="4127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0"/>
                  </a:moveTo>
                  <a:lnTo>
                    <a:pt x="0" y="0"/>
                  </a:lnTo>
                  <a:lnTo>
                    <a:pt x="30092" y="0"/>
                  </a:lnTo>
                  <a:lnTo>
                    <a:pt x="42293" y="706"/>
                  </a:lnTo>
                  <a:lnTo>
                    <a:pt x="571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SMARTInkShape-Group158">
            <a:extLst>
              <a:ext uri="{FF2B5EF4-FFF2-40B4-BE49-F238E27FC236}">
                <a16:creationId xmlns:a16="http://schemas.microsoft.com/office/drawing/2014/main" id="{DF073593-7E26-E2C6-3978-7F077FFD9DD6}"/>
              </a:ext>
            </a:extLst>
          </p:cNvPr>
          <p:cNvGrpSpPr/>
          <p:nvPr/>
        </p:nvGrpSpPr>
        <p:grpSpPr>
          <a:xfrm>
            <a:off x="1708269" y="285752"/>
            <a:ext cx="425332" cy="547456"/>
            <a:chOff x="1708269" y="285752"/>
            <a:chExt cx="425332" cy="547456"/>
          </a:xfrm>
        </p:grpSpPr>
        <p:sp>
          <p:nvSpPr>
            <p:cNvPr id="309" name="SMARTInkShape-636">
              <a:extLst>
                <a:ext uri="{FF2B5EF4-FFF2-40B4-BE49-F238E27FC236}">
                  <a16:creationId xmlns:a16="http://schemas.microsoft.com/office/drawing/2014/main" id="{F37DD7B0-2940-D096-7970-73BEE34950D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007594" y="686239"/>
              <a:ext cx="80948" cy="146969"/>
            </a:xfrm>
            <a:custGeom>
              <a:avLst/>
              <a:gdLst/>
              <a:ahLst/>
              <a:cxnLst/>
              <a:rect l="0" t="0" r="0" b="0"/>
              <a:pathLst>
                <a:path w="80948" h="146969">
                  <a:moveTo>
                    <a:pt x="37106" y="24961"/>
                  </a:moveTo>
                  <a:lnTo>
                    <a:pt x="37106" y="24961"/>
                  </a:lnTo>
                  <a:lnTo>
                    <a:pt x="40477" y="21590"/>
                  </a:lnTo>
                  <a:lnTo>
                    <a:pt x="42132" y="16172"/>
                  </a:lnTo>
                  <a:lnTo>
                    <a:pt x="43194" y="4567"/>
                  </a:lnTo>
                  <a:lnTo>
                    <a:pt x="42576" y="2898"/>
                  </a:lnTo>
                  <a:lnTo>
                    <a:pt x="41458" y="1786"/>
                  </a:lnTo>
                  <a:lnTo>
                    <a:pt x="37966" y="0"/>
                  </a:lnTo>
                  <a:lnTo>
                    <a:pt x="33990" y="3062"/>
                  </a:lnTo>
                  <a:lnTo>
                    <a:pt x="22667" y="19146"/>
                  </a:lnTo>
                  <a:lnTo>
                    <a:pt x="9027" y="46064"/>
                  </a:lnTo>
                  <a:lnTo>
                    <a:pt x="1195" y="76585"/>
                  </a:lnTo>
                  <a:lnTo>
                    <a:pt x="0" y="108064"/>
                  </a:lnTo>
                  <a:lnTo>
                    <a:pt x="7882" y="133959"/>
                  </a:lnTo>
                  <a:lnTo>
                    <a:pt x="13769" y="142314"/>
                  </a:lnTo>
                  <a:lnTo>
                    <a:pt x="17315" y="145530"/>
                  </a:lnTo>
                  <a:lnTo>
                    <a:pt x="21795" y="146968"/>
                  </a:lnTo>
                  <a:lnTo>
                    <a:pt x="32418" y="146684"/>
                  </a:lnTo>
                  <a:lnTo>
                    <a:pt x="42313" y="142325"/>
                  </a:lnTo>
                  <a:lnTo>
                    <a:pt x="60164" y="128029"/>
                  </a:lnTo>
                  <a:lnTo>
                    <a:pt x="69651" y="112414"/>
                  </a:lnTo>
                  <a:lnTo>
                    <a:pt x="78473" y="88175"/>
                  </a:lnTo>
                  <a:lnTo>
                    <a:pt x="80947" y="61123"/>
                  </a:lnTo>
                  <a:lnTo>
                    <a:pt x="80770" y="31317"/>
                  </a:lnTo>
                  <a:lnTo>
                    <a:pt x="78149" y="24729"/>
                  </a:lnTo>
                  <a:lnTo>
                    <a:pt x="61159" y="4842"/>
                  </a:lnTo>
                  <a:lnTo>
                    <a:pt x="56498" y="1908"/>
                  </a:lnTo>
                  <a:lnTo>
                    <a:pt x="54267" y="1126"/>
                  </a:lnTo>
                  <a:lnTo>
                    <a:pt x="33796" y="5166"/>
                  </a:lnTo>
                  <a:lnTo>
                    <a:pt x="28286" y="9061"/>
                  </a:lnTo>
                  <a:lnTo>
                    <a:pt x="24406" y="18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637">
              <a:extLst>
                <a:ext uri="{FF2B5EF4-FFF2-40B4-BE49-F238E27FC236}">
                  <a16:creationId xmlns:a16="http://schemas.microsoft.com/office/drawing/2014/main" id="{62D34724-329D-9FA8-C270-F75EFE788D5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924050" y="698761"/>
              <a:ext cx="4074" cy="101340"/>
            </a:xfrm>
            <a:custGeom>
              <a:avLst/>
              <a:gdLst/>
              <a:ahLst/>
              <a:cxnLst/>
              <a:rect l="0" t="0" r="0" b="0"/>
              <a:pathLst>
                <a:path w="4074" h="10134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3371" y="3187"/>
                  </a:lnTo>
                  <a:lnTo>
                    <a:pt x="3658" y="5566"/>
                  </a:lnTo>
                  <a:lnTo>
                    <a:pt x="2103" y="15655"/>
                  </a:lnTo>
                  <a:lnTo>
                    <a:pt x="4073" y="28287"/>
                  </a:lnTo>
                  <a:lnTo>
                    <a:pt x="450" y="59151"/>
                  </a:lnTo>
                  <a:lnTo>
                    <a:pt x="0" y="10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638">
              <a:extLst>
                <a:ext uri="{FF2B5EF4-FFF2-40B4-BE49-F238E27FC236}">
                  <a16:creationId xmlns:a16="http://schemas.microsoft.com/office/drawing/2014/main" id="{BBC7048F-C0F7-A89C-8FB4-9569622D431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708269" y="654050"/>
              <a:ext cx="111418" cy="177801"/>
            </a:xfrm>
            <a:custGeom>
              <a:avLst/>
              <a:gdLst/>
              <a:ahLst/>
              <a:cxnLst/>
              <a:rect l="0" t="0" r="0" b="0"/>
              <a:pathLst>
                <a:path w="111418" h="177801">
                  <a:moveTo>
                    <a:pt x="50681" y="6350"/>
                  </a:moveTo>
                  <a:lnTo>
                    <a:pt x="50681" y="6350"/>
                  </a:lnTo>
                  <a:lnTo>
                    <a:pt x="50681" y="883"/>
                  </a:lnTo>
                  <a:lnTo>
                    <a:pt x="51386" y="588"/>
                  </a:lnTo>
                  <a:lnTo>
                    <a:pt x="57029" y="0"/>
                  </a:lnTo>
                  <a:lnTo>
                    <a:pt x="42104" y="29854"/>
                  </a:lnTo>
                  <a:lnTo>
                    <a:pt x="32460" y="42399"/>
                  </a:lnTo>
                  <a:lnTo>
                    <a:pt x="2929" y="67661"/>
                  </a:lnTo>
                  <a:lnTo>
                    <a:pt x="0" y="75825"/>
                  </a:lnTo>
                  <a:lnTo>
                    <a:pt x="17568" y="76167"/>
                  </a:lnTo>
                  <a:lnTo>
                    <a:pt x="23735" y="74304"/>
                  </a:lnTo>
                  <a:lnTo>
                    <a:pt x="26367" y="72819"/>
                  </a:lnTo>
                  <a:lnTo>
                    <a:pt x="54313" y="66740"/>
                  </a:lnTo>
                  <a:lnTo>
                    <a:pt x="84994" y="63626"/>
                  </a:lnTo>
                  <a:lnTo>
                    <a:pt x="103642" y="63502"/>
                  </a:lnTo>
                  <a:lnTo>
                    <a:pt x="105038" y="64207"/>
                  </a:lnTo>
                  <a:lnTo>
                    <a:pt x="105969" y="65382"/>
                  </a:lnTo>
                  <a:lnTo>
                    <a:pt x="106590" y="66872"/>
                  </a:lnTo>
                  <a:lnTo>
                    <a:pt x="111417" y="96407"/>
                  </a:lnTo>
                  <a:lnTo>
                    <a:pt x="108443" y="127152"/>
                  </a:lnTo>
                  <a:lnTo>
                    <a:pt x="102417" y="158371"/>
                  </a:lnTo>
                  <a:lnTo>
                    <a:pt x="10148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639">
              <a:extLst>
                <a:ext uri="{FF2B5EF4-FFF2-40B4-BE49-F238E27FC236}">
                  <a16:creationId xmlns:a16="http://schemas.microsoft.com/office/drawing/2014/main" id="{F5EBA274-38D5-4495-9D1B-6CA23483699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784350" y="558800"/>
              <a:ext cx="349251" cy="19051"/>
            </a:xfrm>
            <a:custGeom>
              <a:avLst/>
              <a:gdLst/>
              <a:ahLst/>
              <a:cxnLst/>
              <a:rect l="0" t="0" r="0" b="0"/>
              <a:pathLst>
                <a:path w="349251" h="190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38282" y="5762"/>
                  </a:lnTo>
                  <a:lnTo>
                    <a:pt x="63110" y="6089"/>
                  </a:lnTo>
                  <a:lnTo>
                    <a:pt x="86845" y="6234"/>
                  </a:lnTo>
                  <a:lnTo>
                    <a:pt x="118160" y="6316"/>
                  </a:lnTo>
                  <a:lnTo>
                    <a:pt x="147194" y="6340"/>
                  </a:lnTo>
                  <a:lnTo>
                    <a:pt x="178139" y="6347"/>
                  </a:lnTo>
                  <a:lnTo>
                    <a:pt x="209651" y="8231"/>
                  </a:lnTo>
                  <a:lnTo>
                    <a:pt x="232878" y="10714"/>
                  </a:lnTo>
                  <a:lnTo>
                    <a:pt x="262016" y="11817"/>
                  </a:lnTo>
                  <a:lnTo>
                    <a:pt x="293300" y="12438"/>
                  </a:lnTo>
                  <a:lnTo>
                    <a:pt x="319345" y="15994"/>
                  </a:lnTo>
                  <a:lnTo>
                    <a:pt x="349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640">
              <a:extLst>
                <a:ext uri="{FF2B5EF4-FFF2-40B4-BE49-F238E27FC236}">
                  <a16:creationId xmlns:a16="http://schemas.microsoft.com/office/drawing/2014/main" id="{4E8F318B-CD8B-584F-156D-65E095A48D4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019845" y="298450"/>
              <a:ext cx="98385" cy="158349"/>
            </a:xfrm>
            <a:custGeom>
              <a:avLst/>
              <a:gdLst/>
              <a:ahLst/>
              <a:cxnLst/>
              <a:rect l="0" t="0" r="0" b="0"/>
              <a:pathLst>
                <a:path w="98385" h="158349">
                  <a:moveTo>
                    <a:pt x="75655" y="31750"/>
                  </a:moveTo>
                  <a:lnTo>
                    <a:pt x="75655" y="31750"/>
                  </a:lnTo>
                  <a:lnTo>
                    <a:pt x="75655" y="28379"/>
                  </a:lnTo>
                  <a:lnTo>
                    <a:pt x="77536" y="24843"/>
                  </a:lnTo>
                  <a:lnTo>
                    <a:pt x="84493" y="16823"/>
                  </a:lnTo>
                  <a:lnTo>
                    <a:pt x="85075" y="15449"/>
                  </a:lnTo>
                  <a:lnTo>
                    <a:pt x="84757" y="14533"/>
                  </a:lnTo>
                  <a:lnTo>
                    <a:pt x="82549" y="13062"/>
                  </a:lnTo>
                  <a:lnTo>
                    <a:pt x="75424" y="12807"/>
                  </a:lnTo>
                  <a:lnTo>
                    <a:pt x="64376" y="16103"/>
                  </a:lnTo>
                  <a:lnTo>
                    <a:pt x="39611" y="36468"/>
                  </a:lnTo>
                  <a:lnTo>
                    <a:pt x="34941" y="42784"/>
                  </a:lnTo>
                  <a:lnTo>
                    <a:pt x="32865" y="48648"/>
                  </a:lnTo>
                  <a:lnTo>
                    <a:pt x="31424" y="68007"/>
                  </a:lnTo>
                  <a:lnTo>
                    <a:pt x="35065" y="76322"/>
                  </a:lnTo>
                  <a:lnTo>
                    <a:pt x="40682" y="83310"/>
                  </a:lnTo>
                  <a:lnTo>
                    <a:pt x="55802" y="93479"/>
                  </a:lnTo>
                  <a:lnTo>
                    <a:pt x="69538" y="100291"/>
                  </a:lnTo>
                  <a:lnTo>
                    <a:pt x="85887" y="118659"/>
                  </a:lnTo>
                  <a:lnTo>
                    <a:pt x="91779" y="129781"/>
                  </a:lnTo>
                  <a:lnTo>
                    <a:pt x="93404" y="137879"/>
                  </a:lnTo>
                  <a:lnTo>
                    <a:pt x="92245" y="144300"/>
                  </a:lnTo>
                  <a:lnTo>
                    <a:pt x="90949" y="147000"/>
                  </a:lnTo>
                  <a:lnTo>
                    <a:pt x="83863" y="151881"/>
                  </a:lnTo>
                  <a:lnTo>
                    <a:pt x="73659" y="155697"/>
                  </a:lnTo>
                  <a:lnTo>
                    <a:pt x="43642" y="158348"/>
                  </a:lnTo>
                  <a:lnTo>
                    <a:pt x="34851" y="156690"/>
                  </a:lnTo>
                  <a:lnTo>
                    <a:pt x="12374" y="147190"/>
                  </a:lnTo>
                  <a:lnTo>
                    <a:pt x="5667" y="140442"/>
                  </a:lnTo>
                  <a:lnTo>
                    <a:pt x="2216" y="132739"/>
                  </a:lnTo>
                  <a:lnTo>
                    <a:pt x="0" y="116296"/>
                  </a:lnTo>
                  <a:lnTo>
                    <a:pt x="1935" y="112103"/>
                  </a:lnTo>
                  <a:lnTo>
                    <a:pt x="14772" y="99459"/>
                  </a:lnTo>
                  <a:lnTo>
                    <a:pt x="40878" y="81685"/>
                  </a:lnTo>
                  <a:lnTo>
                    <a:pt x="67270" y="66439"/>
                  </a:lnTo>
                  <a:lnTo>
                    <a:pt x="95046" y="37226"/>
                  </a:lnTo>
                  <a:lnTo>
                    <a:pt x="98384" y="31126"/>
                  </a:lnTo>
                  <a:lnTo>
                    <a:pt x="97987" y="24182"/>
                  </a:lnTo>
                  <a:lnTo>
                    <a:pt x="94752" y="16392"/>
                  </a:lnTo>
                  <a:lnTo>
                    <a:pt x="88611" y="8226"/>
                  </a:lnTo>
                  <a:lnTo>
                    <a:pt x="79297" y="3656"/>
                  </a:lnTo>
                  <a:lnTo>
                    <a:pt x="48693" y="321"/>
                  </a:lnTo>
                  <a:lnTo>
                    <a:pt x="248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641">
              <a:extLst>
                <a:ext uri="{FF2B5EF4-FFF2-40B4-BE49-F238E27FC236}">
                  <a16:creationId xmlns:a16="http://schemas.microsoft.com/office/drawing/2014/main" id="{B44FB687-9D06-361F-B2F0-ABBD25AE53A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867212" y="285752"/>
              <a:ext cx="75296" cy="184149"/>
            </a:xfrm>
            <a:custGeom>
              <a:avLst/>
              <a:gdLst/>
              <a:ahLst/>
              <a:cxnLst/>
              <a:rect l="0" t="0" r="0" b="0"/>
              <a:pathLst>
                <a:path w="75296" h="184149">
                  <a:moveTo>
                    <a:pt x="44138" y="12698"/>
                  </a:moveTo>
                  <a:lnTo>
                    <a:pt x="44138" y="12698"/>
                  </a:lnTo>
                  <a:lnTo>
                    <a:pt x="44138" y="7231"/>
                  </a:lnTo>
                  <a:lnTo>
                    <a:pt x="44843" y="6936"/>
                  </a:lnTo>
                  <a:lnTo>
                    <a:pt x="49605" y="6426"/>
                  </a:lnTo>
                  <a:lnTo>
                    <a:pt x="50096" y="4501"/>
                  </a:lnTo>
                  <a:lnTo>
                    <a:pt x="50410" y="887"/>
                  </a:lnTo>
                  <a:lnTo>
                    <a:pt x="52335" y="393"/>
                  </a:lnTo>
                  <a:lnTo>
                    <a:pt x="54131" y="174"/>
                  </a:lnTo>
                  <a:lnTo>
                    <a:pt x="50542" y="0"/>
                  </a:lnTo>
                  <a:lnTo>
                    <a:pt x="50504" y="3370"/>
                  </a:lnTo>
                  <a:lnTo>
                    <a:pt x="48614" y="6906"/>
                  </a:lnTo>
                  <a:lnTo>
                    <a:pt x="29508" y="38278"/>
                  </a:lnTo>
                  <a:lnTo>
                    <a:pt x="23525" y="45939"/>
                  </a:lnTo>
                  <a:lnTo>
                    <a:pt x="18745" y="54219"/>
                  </a:lnTo>
                  <a:lnTo>
                    <a:pt x="10430" y="61141"/>
                  </a:lnTo>
                  <a:lnTo>
                    <a:pt x="742" y="74934"/>
                  </a:lnTo>
                  <a:lnTo>
                    <a:pt x="0" y="79195"/>
                  </a:lnTo>
                  <a:lnTo>
                    <a:pt x="602" y="80312"/>
                  </a:lnTo>
                  <a:lnTo>
                    <a:pt x="1708" y="81058"/>
                  </a:lnTo>
                  <a:lnTo>
                    <a:pt x="6636" y="82106"/>
                  </a:lnTo>
                  <a:lnTo>
                    <a:pt x="11243" y="83057"/>
                  </a:lnTo>
                  <a:lnTo>
                    <a:pt x="17994" y="85832"/>
                  </a:lnTo>
                  <a:lnTo>
                    <a:pt x="21064" y="86148"/>
                  </a:lnTo>
                  <a:lnTo>
                    <a:pt x="45298" y="82730"/>
                  </a:lnTo>
                  <a:lnTo>
                    <a:pt x="50062" y="84510"/>
                  </a:lnTo>
                  <a:lnTo>
                    <a:pt x="55499" y="88031"/>
                  </a:lnTo>
                  <a:lnTo>
                    <a:pt x="62188" y="88822"/>
                  </a:lnTo>
                  <a:lnTo>
                    <a:pt x="66263" y="92246"/>
                  </a:lnTo>
                  <a:lnTo>
                    <a:pt x="68082" y="95795"/>
                  </a:lnTo>
                  <a:lnTo>
                    <a:pt x="69346" y="107315"/>
                  </a:lnTo>
                  <a:lnTo>
                    <a:pt x="70186" y="121636"/>
                  </a:lnTo>
                  <a:lnTo>
                    <a:pt x="75295" y="148771"/>
                  </a:lnTo>
                  <a:lnTo>
                    <a:pt x="75007" y="164494"/>
                  </a:lnTo>
                  <a:lnTo>
                    <a:pt x="69538" y="184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642">
              <a:extLst>
                <a:ext uri="{FF2B5EF4-FFF2-40B4-BE49-F238E27FC236}">
                  <a16:creationId xmlns:a16="http://schemas.microsoft.com/office/drawing/2014/main" id="{38ADECA6-83F7-713A-33CE-ACE1902A59E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727200" y="377342"/>
              <a:ext cx="50801" cy="86209"/>
            </a:xfrm>
            <a:custGeom>
              <a:avLst/>
              <a:gdLst/>
              <a:ahLst/>
              <a:cxnLst/>
              <a:rect l="0" t="0" r="0" b="0"/>
              <a:pathLst>
                <a:path w="50801" h="86209">
                  <a:moveTo>
                    <a:pt x="50800" y="3658"/>
                  </a:moveTo>
                  <a:lnTo>
                    <a:pt x="50800" y="3658"/>
                  </a:lnTo>
                  <a:lnTo>
                    <a:pt x="50800" y="0"/>
                  </a:lnTo>
                  <a:lnTo>
                    <a:pt x="50800" y="1562"/>
                  </a:lnTo>
                  <a:lnTo>
                    <a:pt x="48919" y="4608"/>
                  </a:lnTo>
                  <a:lnTo>
                    <a:pt x="36311" y="19436"/>
                  </a:lnTo>
                  <a:lnTo>
                    <a:pt x="23228" y="50046"/>
                  </a:lnTo>
                  <a:lnTo>
                    <a:pt x="2382" y="80462"/>
                  </a:lnTo>
                  <a:lnTo>
                    <a:pt x="0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643">
              <a:extLst>
                <a:ext uri="{FF2B5EF4-FFF2-40B4-BE49-F238E27FC236}">
                  <a16:creationId xmlns:a16="http://schemas.microsoft.com/office/drawing/2014/main" id="{3EF1A689-1B64-64DE-76B9-5F16A88C5BB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727200" y="38735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8"/>
                  </a:lnTo>
                  <a:lnTo>
                    <a:pt x="17677" y="18298"/>
                  </a:lnTo>
                  <a:lnTo>
                    <a:pt x="21967" y="26006"/>
                  </a:lnTo>
                  <a:lnTo>
                    <a:pt x="28146" y="40161"/>
                  </a:lnTo>
                  <a:lnTo>
                    <a:pt x="51041" y="69473"/>
                  </a:lnTo>
                  <a:lnTo>
                    <a:pt x="762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159">
            <a:extLst>
              <a:ext uri="{FF2B5EF4-FFF2-40B4-BE49-F238E27FC236}">
                <a16:creationId xmlns:a16="http://schemas.microsoft.com/office/drawing/2014/main" id="{2082C7AF-651F-8621-07C8-B421F54099D2}"/>
              </a:ext>
            </a:extLst>
          </p:cNvPr>
          <p:cNvGrpSpPr/>
          <p:nvPr/>
        </p:nvGrpSpPr>
        <p:grpSpPr>
          <a:xfrm>
            <a:off x="1270118" y="311150"/>
            <a:ext cx="300445" cy="186120"/>
            <a:chOff x="1270118" y="311150"/>
            <a:chExt cx="300445" cy="186120"/>
          </a:xfrm>
        </p:grpSpPr>
        <p:sp>
          <p:nvSpPr>
            <p:cNvPr id="318" name="SMARTInkShape-644">
              <a:extLst>
                <a:ext uri="{FF2B5EF4-FFF2-40B4-BE49-F238E27FC236}">
                  <a16:creationId xmlns:a16="http://schemas.microsoft.com/office/drawing/2014/main" id="{04F12577-AF88-DF2A-83C5-71E78CD33C6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483817" y="344715"/>
              <a:ext cx="86746" cy="152555"/>
            </a:xfrm>
            <a:custGeom>
              <a:avLst/>
              <a:gdLst/>
              <a:ahLst/>
              <a:cxnLst/>
              <a:rect l="0" t="0" r="0" b="0"/>
              <a:pathLst>
                <a:path w="86746" h="152555">
                  <a:moveTo>
                    <a:pt x="40183" y="23585"/>
                  </a:moveTo>
                  <a:lnTo>
                    <a:pt x="40183" y="23585"/>
                  </a:lnTo>
                  <a:lnTo>
                    <a:pt x="40183" y="14747"/>
                  </a:lnTo>
                  <a:lnTo>
                    <a:pt x="39477" y="13459"/>
                  </a:lnTo>
                  <a:lnTo>
                    <a:pt x="38302" y="12601"/>
                  </a:lnTo>
                  <a:lnTo>
                    <a:pt x="36812" y="12029"/>
                  </a:lnTo>
                  <a:lnTo>
                    <a:pt x="35114" y="12353"/>
                  </a:lnTo>
                  <a:lnTo>
                    <a:pt x="31345" y="14595"/>
                  </a:lnTo>
                  <a:lnTo>
                    <a:pt x="21885" y="23195"/>
                  </a:lnTo>
                  <a:lnTo>
                    <a:pt x="6752" y="52540"/>
                  </a:lnTo>
                  <a:lnTo>
                    <a:pt x="1101" y="66793"/>
                  </a:lnTo>
                  <a:lnTo>
                    <a:pt x="0" y="82064"/>
                  </a:lnTo>
                  <a:lnTo>
                    <a:pt x="2569" y="97554"/>
                  </a:lnTo>
                  <a:lnTo>
                    <a:pt x="16267" y="127870"/>
                  </a:lnTo>
                  <a:lnTo>
                    <a:pt x="26433" y="141660"/>
                  </a:lnTo>
                  <a:lnTo>
                    <a:pt x="38382" y="151311"/>
                  </a:lnTo>
                  <a:lnTo>
                    <a:pt x="48555" y="152554"/>
                  </a:lnTo>
                  <a:lnTo>
                    <a:pt x="58720" y="150755"/>
                  </a:lnTo>
                  <a:lnTo>
                    <a:pt x="65590" y="147603"/>
                  </a:lnTo>
                  <a:lnTo>
                    <a:pt x="76796" y="135120"/>
                  </a:lnTo>
                  <a:lnTo>
                    <a:pt x="85682" y="111274"/>
                  </a:lnTo>
                  <a:lnTo>
                    <a:pt x="86745" y="90074"/>
                  </a:lnTo>
                  <a:lnTo>
                    <a:pt x="85259" y="61865"/>
                  </a:lnTo>
                  <a:lnTo>
                    <a:pt x="81386" y="32950"/>
                  </a:lnTo>
                  <a:lnTo>
                    <a:pt x="72460" y="15149"/>
                  </a:lnTo>
                  <a:lnTo>
                    <a:pt x="62995" y="7371"/>
                  </a:lnTo>
                  <a:lnTo>
                    <a:pt x="49529" y="907"/>
                  </a:lnTo>
                  <a:lnTo>
                    <a:pt x="46414" y="0"/>
                  </a:lnTo>
                  <a:lnTo>
                    <a:pt x="43631" y="100"/>
                  </a:lnTo>
                  <a:lnTo>
                    <a:pt x="28521" y="7183"/>
                  </a:lnTo>
                  <a:lnTo>
                    <a:pt x="14783" y="29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645">
              <a:extLst>
                <a:ext uri="{FF2B5EF4-FFF2-40B4-BE49-F238E27FC236}">
                  <a16:creationId xmlns:a16="http://schemas.microsoft.com/office/drawing/2014/main" id="{182CC4AE-FF15-9F19-0799-4B6E528A745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435100" y="342978"/>
              <a:ext cx="25323" cy="139623"/>
            </a:xfrm>
            <a:custGeom>
              <a:avLst/>
              <a:gdLst/>
              <a:ahLst/>
              <a:cxnLst/>
              <a:rect l="0" t="0" r="0" b="0"/>
              <a:pathLst>
                <a:path w="25323" h="139623">
                  <a:moveTo>
                    <a:pt x="19050" y="6272"/>
                  </a:moveTo>
                  <a:lnTo>
                    <a:pt x="19050" y="6272"/>
                  </a:lnTo>
                  <a:lnTo>
                    <a:pt x="25322" y="0"/>
                  </a:lnTo>
                  <a:lnTo>
                    <a:pt x="16555" y="26444"/>
                  </a:lnTo>
                  <a:lnTo>
                    <a:pt x="9098" y="56013"/>
                  </a:lnTo>
                  <a:lnTo>
                    <a:pt x="5011" y="83386"/>
                  </a:lnTo>
                  <a:lnTo>
                    <a:pt x="2227" y="92756"/>
                  </a:lnTo>
                  <a:lnTo>
                    <a:pt x="293" y="123094"/>
                  </a:lnTo>
                  <a:lnTo>
                    <a:pt x="0" y="139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646">
              <a:extLst>
                <a:ext uri="{FF2B5EF4-FFF2-40B4-BE49-F238E27FC236}">
                  <a16:creationId xmlns:a16="http://schemas.microsoft.com/office/drawing/2014/main" id="{67EC6B7F-435E-9E13-ACBF-8FAE3E40EDE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270118" y="311150"/>
              <a:ext cx="87421" cy="184151"/>
            </a:xfrm>
            <a:custGeom>
              <a:avLst/>
              <a:gdLst/>
              <a:ahLst/>
              <a:cxnLst/>
              <a:rect l="0" t="0" r="0" b="0"/>
              <a:pathLst>
                <a:path w="87421" h="184151">
                  <a:moveTo>
                    <a:pt x="63382" y="0"/>
                  </a:moveTo>
                  <a:lnTo>
                    <a:pt x="63382" y="0"/>
                  </a:lnTo>
                  <a:lnTo>
                    <a:pt x="62676" y="6481"/>
                  </a:lnTo>
                  <a:lnTo>
                    <a:pt x="58312" y="19559"/>
                  </a:lnTo>
                  <a:lnTo>
                    <a:pt x="48455" y="33376"/>
                  </a:lnTo>
                  <a:lnTo>
                    <a:pt x="20053" y="62363"/>
                  </a:lnTo>
                  <a:lnTo>
                    <a:pt x="2894" y="80243"/>
                  </a:lnTo>
                  <a:lnTo>
                    <a:pt x="0" y="88521"/>
                  </a:lnTo>
                  <a:lnTo>
                    <a:pt x="3288" y="92159"/>
                  </a:lnTo>
                  <a:lnTo>
                    <a:pt x="6805" y="93876"/>
                  </a:lnTo>
                  <a:lnTo>
                    <a:pt x="30916" y="95129"/>
                  </a:lnTo>
                  <a:lnTo>
                    <a:pt x="39780" y="94491"/>
                  </a:lnTo>
                  <a:lnTo>
                    <a:pt x="61744" y="89159"/>
                  </a:lnTo>
                  <a:lnTo>
                    <a:pt x="64535" y="90897"/>
                  </a:lnTo>
                  <a:lnTo>
                    <a:pt x="68705" y="94390"/>
                  </a:lnTo>
                  <a:lnTo>
                    <a:pt x="74599" y="95080"/>
                  </a:lnTo>
                  <a:lnTo>
                    <a:pt x="78480" y="95175"/>
                  </a:lnTo>
                  <a:lnTo>
                    <a:pt x="79797" y="95905"/>
                  </a:lnTo>
                  <a:lnTo>
                    <a:pt x="80676" y="97098"/>
                  </a:lnTo>
                  <a:lnTo>
                    <a:pt x="82357" y="100305"/>
                  </a:lnTo>
                  <a:lnTo>
                    <a:pt x="85456" y="104082"/>
                  </a:lnTo>
                  <a:lnTo>
                    <a:pt x="87304" y="109994"/>
                  </a:lnTo>
                  <a:lnTo>
                    <a:pt x="87420" y="118736"/>
                  </a:lnTo>
                  <a:lnTo>
                    <a:pt x="83228" y="148638"/>
                  </a:lnTo>
                  <a:lnTo>
                    <a:pt x="82432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160">
            <a:extLst>
              <a:ext uri="{FF2B5EF4-FFF2-40B4-BE49-F238E27FC236}">
                <a16:creationId xmlns:a16="http://schemas.microsoft.com/office/drawing/2014/main" id="{9E70BDD9-F1B6-E9E2-39CC-DF715A6D912F}"/>
              </a:ext>
            </a:extLst>
          </p:cNvPr>
          <p:cNvGrpSpPr/>
          <p:nvPr/>
        </p:nvGrpSpPr>
        <p:grpSpPr>
          <a:xfrm>
            <a:off x="952500" y="374650"/>
            <a:ext cx="133351" cy="69851"/>
            <a:chOff x="952500" y="374650"/>
            <a:chExt cx="133351" cy="69851"/>
          </a:xfrm>
        </p:grpSpPr>
        <p:sp>
          <p:nvSpPr>
            <p:cNvPr id="322" name="SMARTInkShape-647">
              <a:extLst>
                <a:ext uri="{FF2B5EF4-FFF2-40B4-BE49-F238E27FC236}">
                  <a16:creationId xmlns:a16="http://schemas.microsoft.com/office/drawing/2014/main" id="{7FE94254-94A0-CA89-1605-9950C6080A9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58850" y="4318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1" y="5026"/>
                  </a:lnTo>
                  <a:lnTo>
                    <a:pt x="6481" y="5762"/>
                  </a:lnTo>
                  <a:lnTo>
                    <a:pt x="35716" y="6298"/>
                  </a:lnTo>
                  <a:lnTo>
                    <a:pt x="60285" y="6335"/>
                  </a:lnTo>
                  <a:lnTo>
                    <a:pt x="91456" y="6348"/>
                  </a:lnTo>
                  <a:lnTo>
                    <a:pt x="1270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648">
              <a:extLst>
                <a:ext uri="{FF2B5EF4-FFF2-40B4-BE49-F238E27FC236}">
                  <a16:creationId xmlns:a16="http://schemas.microsoft.com/office/drawing/2014/main" id="{8E8AAB53-E417-4E78-5193-743C4E5C70A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52500" y="374650"/>
              <a:ext cx="114301" cy="3659"/>
            </a:xfrm>
            <a:custGeom>
              <a:avLst/>
              <a:gdLst/>
              <a:ahLst/>
              <a:cxnLst/>
              <a:rect l="0" t="0" r="0" b="0"/>
              <a:pathLst>
                <a:path w="114301" h="3659">
                  <a:moveTo>
                    <a:pt x="0" y="0"/>
                  </a:moveTo>
                  <a:lnTo>
                    <a:pt x="0" y="0"/>
                  </a:lnTo>
                  <a:lnTo>
                    <a:pt x="24419" y="0"/>
                  </a:lnTo>
                  <a:lnTo>
                    <a:pt x="54970" y="706"/>
                  </a:lnTo>
                  <a:lnTo>
                    <a:pt x="75554" y="3658"/>
                  </a:lnTo>
                  <a:lnTo>
                    <a:pt x="104494" y="62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5" name="SMARTInkShape-649">
            <a:extLst>
              <a:ext uri="{FF2B5EF4-FFF2-40B4-BE49-F238E27FC236}">
                <a16:creationId xmlns:a16="http://schemas.microsoft.com/office/drawing/2014/main" id="{443A36C8-B6B7-3D3A-8142-9B4D779BB6C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9107" y="146057"/>
            <a:ext cx="196844" cy="114210"/>
          </a:xfrm>
          <a:custGeom>
            <a:avLst/>
            <a:gdLst/>
            <a:ahLst/>
            <a:cxnLst/>
            <a:rect l="0" t="0" r="0" b="0"/>
            <a:pathLst>
              <a:path w="196844" h="114210">
                <a:moveTo>
                  <a:pt x="6343" y="101593"/>
                </a:moveTo>
                <a:lnTo>
                  <a:pt x="6343" y="101593"/>
                </a:lnTo>
                <a:lnTo>
                  <a:pt x="876" y="107060"/>
                </a:lnTo>
                <a:lnTo>
                  <a:pt x="0" y="114209"/>
                </a:lnTo>
                <a:lnTo>
                  <a:pt x="20698" y="82602"/>
                </a:lnTo>
                <a:lnTo>
                  <a:pt x="50278" y="51352"/>
                </a:lnTo>
                <a:lnTo>
                  <a:pt x="67001" y="33881"/>
                </a:lnTo>
                <a:lnTo>
                  <a:pt x="69001" y="27516"/>
                </a:lnTo>
                <a:lnTo>
                  <a:pt x="69469" y="23279"/>
                </a:lnTo>
                <a:lnTo>
                  <a:pt x="70299" y="21867"/>
                </a:lnTo>
                <a:lnTo>
                  <a:pt x="71558" y="20926"/>
                </a:lnTo>
                <a:lnTo>
                  <a:pt x="75278" y="19415"/>
                </a:lnTo>
                <a:lnTo>
                  <a:pt x="75786" y="17327"/>
                </a:lnTo>
                <a:lnTo>
                  <a:pt x="76113" y="13608"/>
                </a:lnTo>
                <a:lnTo>
                  <a:pt x="76845" y="13303"/>
                </a:lnTo>
                <a:lnTo>
                  <a:pt x="79540" y="12964"/>
                </a:lnTo>
                <a:lnTo>
                  <a:pt x="80541" y="12168"/>
                </a:lnTo>
                <a:lnTo>
                  <a:pt x="82279" y="7249"/>
                </a:lnTo>
                <a:lnTo>
                  <a:pt x="82543" y="0"/>
                </a:lnTo>
                <a:lnTo>
                  <a:pt x="109689" y="22069"/>
                </a:lnTo>
                <a:lnTo>
                  <a:pt x="139923" y="42446"/>
                </a:lnTo>
                <a:lnTo>
                  <a:pt x="168975" y="69833"/>
                </a:lnTo>
                <a:lnTo>
                  <a:pt x="189120" y="87583"/>
                </a:lnTo>
                <a:lnTo>
                  <a:pt x="189883" y="90192"/>
                </a:lnTo>
                <a:lnTo>
                  <a:pt x="190372" y="94245"/>
                </a:lnTo>
                <a:lnTo>
                  <a:pt x="191118" y="94578"/>
                </a:lnTo>
                <a:lnTo>
                  <a:pt x="196843" y="952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9" name="SMARTInkShape-Group162">
            <a:extLst>
              <a:ext uri="{FF2B5EF4-FFF2-40B4-BE49-F238E27FC236}">
                <a16:creationId xmlns:a16="http://schemas.microsoft.com/office/drawing/2014/main" id="{85450A4D-DA9D-D76E-78D2-3DEDF323C16F}"/>
              </a:ext>
            </a:extLst>
          </p:cNvPr>
          <p:cNvGrpSpPr/>
          <p:nvPr/>
        </p:nvGrpSpPr>
        <p:grpSpPr>
          <a:xfrm>
            <a:off x="215900" y="279478"/>
            <a:ext cx="429614" cy="304723"/>
            <a:chOff x="215900" y="279478"/>
            <a:chExt cx="429614" cy="304723"/>
          </a:xfrm>
        </p:grpSpPr>
        <p:sp>
          <p:nvSpPr>
            <p:cNvPr id="326" name="SMARTInkShape-650">
              <a:extLst>
                <a:ext uri="{FF2B5EF4-FFF2-40B4-BE49-F238E27FC236}">
                  <a16:creationId xmlns:a16="http://schemas.microsoft.com/office/drawing/2014/main" id="{7DC5A06E-B34A-0119-C32C-6416CCD7B15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20700" y="342985"/>
              <a:ext cx="124814" cy="88816"/>
            </a:xfrm>
            <a:custGeom>
              <a:avLst/>
              <a:gdLst/>
              <a:ahLst/>
              <a:cxnLst/>
              <a:rect l="0" t="0" r="0" b="0"/>
              <a:pathLst>
                <a:path w="124814" h="88816">
                  <a:moveTo>
                    <a:pt x="6350" y="25315"/>
                  </a:moveTo>
                  <a:lnTo>
                    <a:pt x="6350" y="25315"/>
                  </a:lnTo>
                  <a:lnTo>
                    <a:pt x="6350" y="21944"/>
                  </a:lnTo>
                  <a:lnTo>
                    <a:pt x="8231" y="18408"/>
                  </a:lnTo>
                  <a:lnTo>
                    <a:pt x="9721" y="16477"/>
                  </a:lnTo>
                  <a:lnTo>
                    <a:pt x="13258" y="14331"/>
                  </a:lnTo>
                  <a:lnTo>
                    <a:pt x="17181" y="12672"/>
                  </a:lnTo>
                  <a:lnTo>
                    <a:pt x="21277" y="9583"/>
                  </a:lnTo>
                  <a:lnTo>
                    <a:pt x="27331" y="7740"/>
                  </a:lnTo>
                  <a:lnTo>
                    <a:pt x="38672" y="4820"/>
                  </a:lnTo>
                  <a:lnTo>
                    <a:pt x="48404" y="884"/>
                  </a:lnTo>
                  <a:lnTo>
                    <a:pt x="70363" y="0"/>
                  </a:lnTo>
                  <a:lnTo>
                    <a:pt x="81212" y="3311"/>
                  </a:lnTo>
                  <a:lnTo>
                    <a:pt x="100434" y="14844"/>
                  </a:lnTo>
                  <a:lnTo>
                    <a:pt x="106491" y="20896"/>
                  </a:lnTo>
                  <a:lnTo>
                    <a:pt x="122000" y="40386"/>
                  </a:lnTo>
                  <a:lnTo>
                    <a:pt x="124778" y="48711"/>
                  </a:lnTo>
                  <a:lnTo>
                    <a:pt x="124813" y="52201"/>
                  </a:lnTo>
                  <a:lnTo>
                    <a:pt x="122971" y="57961"/>
                  </a:lnTo>
                  <a:lnTo>
                    <a:pt x="112167" y="71486"/>
                  </a:lnTo>
                  <a:lnTo>
                    <a:pt x="105591" y="77585"/>
                  </a:lnTo>
                  <a:lnTo>
                    <a:pt x="100316" y="80296"/>
                  </a:lnTo>
                  <a:lnTo>
                    <a:pt x="70169" y="87205"/>
                  </a:lnTo>
                  <a:lnTo>
                    <a:pt x="41142" y="88497"/>
                  </a:lnTo>
                  <a:lnTo>
                    <a:pt x="9729" y="88796"/>
                  </a:lnTo>
                  <a:lnTo>
                    <a:pt x="0" y="88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651">
              <a:extLst>
                <a:ext uri="{FF2B5EF4-FFF2-40B4-BE49-F238E27FC236}">
                  <a16:creationId xmlns:a16="http://schemas.microsoft.com/office/drawing/2014/main" id="{4F52103B-D9CD-974D-8DC6-0A67D4D3DE3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33400" y="279478"/>
              <a:ext cx="25401" cy="304723"/>
            </a:xfrm>
            <a:custGeom>
              <a:avLst/>
              <a:gdLst/>
              <a:ahLst/>
              <a:cxnLst/>
              <a:rect l="0" t="0" r="0" b="0"/>
              <a:pathLst>
                <a:path w="25401" h="304723">
                  <a:moveTo>
                    <a:pt x="0" y="6272"/>
                  </a:moveTo>
                  <a:lnTo>
                    <a:pt x="0" y="6272"/>
                  </a:lnTo>
                  <a:lnTo>
                    <a:pt x="0" y="2901"/>
                  </a:lnTo>
                  <a:lnTo>
                    <a:pt x="706" y="1908"/>
                  </a:lnTo>
                  <a:lnTo>
                    <a:pt x="1881" y="1246"/>
                  </a:lnTo>
                  <a:lnTo>
                    <a:pt x="6088" y="0"/>
                  </a:lnTo>
                  <a:lnTo>
                    <a:pt x="6335" y="31728"/>
                  </a:lnTo>
                  <a:lnTo>
                    <a:pt x="6347" y="61970"/>
                  </a:lnTo>
                  <a:lnTo>
                    <a:pt x="6349" y="85805"/>
                  </a:lnTo>
                  <a:lnTo>
                    <a:pt x="8231" y="111446"/>
                  </a:lnTo>
                  <a:lnTo>
                    <a:pt x="10008" y="126394"/>
                  </a:lnTo>
                  <a:lnTo>
                    <a:pt x="8453" y="150676"/>
                  </a:lnTo>
                  <a:lnTo>
                    <a:pt x="11652" y="182284"/>
                  </a:lnTo>
                  <a:lnTo>
                    <a:pt x="14271" y="208237"/>
                  </a:lnTo>
                  <a:lnTo>
                    <a:pt x="16926" y="230090"/>
                  </a:lnTo>
                  <a:lnTo>
                    <a:pt x="18421" y="260109"/>
                  </a:lnTo>
                  <a:lnTo>
                    <a:pt x="20807" y="283967"/>
                  </a:lnTo>
                  <a:lnTo>
                    <a:pt x="25400" y="304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652">
              <a:extLst>
                <a:ext uri="{FF2B5EF4-FFF2-40B4-BE49-F238E27FC236}">
                  <a16:creationId xmlns:a16="http://schemas.microsoft.com/office/drawing/2014/main" id="{21C22038-8A41-BC5B-0E92-65B4B9F7645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15900" y="356845"/>
              <a:ext cx="209551" cy="119406"/>
            </a:xfrm>
            <a:custGeom>
              <a:avLst/>
              <a:gdLst/>
              <a:ahLst/>
              <a:cxnLst/>
              <a:rect l="0" t="0" r="0" b="0"/>
              <a:pathLst>
                <a:path w="209551" h="119406">
                  <a:moveTo>
                    <a:pt x="0" y="24155"/>
                  </a:moveTo>
                  <a:lnTo>
                    <a:pt x="0" y="24155"/>
                  </a:lnTo>
                  <a:lnTo>
                    <a:pt x="0" y="20784"/>
                  </a:lnTo>
                  <a:lnTo>
                    <a:pt x="3763" y="17248"/>
                  </a:lnTo>
                  <a:lnTo>
                    <a:pt x="33308" y="1555"/>
                  </a:lnTo>
                  <a:lnTo>
                    <a:pt x="39028" y="0"/>
                  </a:lnTo>
                  <a:lnTo>
                    <a:pt x="41541" y="290"/>
                  </a:lnTo>
                  <a:lnTo>
                    <a:pt x="46214" y="2495"/>
                  </a:lnTo>
                  <a:lnTo>
                    <a:pt x="52812" y="7703"/>
                  </a:lnTo>
                  <a:lnTo>
                    <a:pt x="63486" y="36709"/>
                  </a:lnTo>
                  <a:lnTo>
                    <a:pt x="68593" y="62226"/>
                  </a:lnTo>
                  <a:lnTo>
                    <a:pt x="69602" y="91308"/>
                  </a:lnTo>
                  <a:lnTo>
                    <a:pt x="69840" y="112124"/>
                  </a:lnTo>
                  <a:lnTo>
                    <a:pt x="70554" y="102026"/>
                  </a:lnTo>
                  <a:lnTo>
                    <a:pt x="77023" y="76217"/>
                  </a:lnTo>
                  <a:lnTo>
                    <a:pt x="86870" y="57298"/>
                  </a:lnTo>
                  <a:lnTo>
                    <a:pt x="111498" y="29713"/>
                  </a:lnTo>
                  <a:lnTo>
                    <a:pt x="121309" y="17962"/>
                  </a:lnTo>
                  <a:lnTo>
                    <a:pt x="146273" y="3188"/>
                  </a:lnTo>
                  <a:lnTo>
                    <a:pt x="149021" y="2416"/>
                  </a:lnTo>
                  <a:lnTo>
                    <a:pt x="151559" y="2607"/>
                  </a:lnTo>
                  <a:lnTo>
                    <a:pt x="153956" y="3439"/>
                  </a:lnTo>
                  <a:lnTo>
                    <a:pt x="158501" y="8128"/>
                  </a:lnTo>
                  <a:lnTo>
                    <a:pt x="162167" y="14915"/>
                  </a:lnTo>
                  <a:lnTo>
                    <a:pt x="169207" y="43454"/>
                  </a:lnTo>
                  <a:lnTo>
                    <a:pt x="176323" y="74922"/>
                  </a:lnTo>
                  <a:lnTo>
                    <a:pt x="188439" y="101577"/>
                  </a:lnTo>
                  <a:lnTo>
                    <a:pt x="192642" y="107483"/>
                  </a:lnTo>
                  <a:lnTo>
                    <a:pt x="209550" y="11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163">
            <a:extLst>
              <a:ext uri="{FF2B5EF4-FFF2-40B4-BE49-F238E27FC236}">
                <a16:creationId xmlns:a16="http://schemas.microsoft.com/office/drawing/2014/main" id="{38E319F3-1FA7-B6BA-B1A8-9FD81BF326D3}"/>
              </a:ext>
            </a:extLst>
          </p:cNvPr>
          <p:cNvGrpSpPr/>
          <p:nvPr/>
        </p:nvGrpSpPr>
        <p:grpSpPr>
          <a:xfrm>
            <a:off x="4427564" y="3157094"/>
            <a:ext cx="810926" cy="278257"/>
            <a:chOff x="4427564" y="3157094"/>
            <a:chExt cx="810926" cy="278257"/>
          </a:xfrm>
        </p:grpSpPr>
        <p:sp>
          <p:nvSpPr>
            <p:cNvPr id="330" name="SMARTInkShape-653">
              <a:extLst>
                <a:ext uri="{FF2B5EF4-FFF2-40B4-BE49-F238E27FC236}">
                  <a16:creationId xmlns:a16="http://schemas.microsoft.com/office/drawing/2014/main" id="{A0C24E68-C312-EAD9-584C-EEA18DBFC70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194410" y="3157094"/>
              <a:ext cx="44080" cy="278257"/>
            </a:xfrm>
            <a:custGeom>
              <a:avLst/>
              <a:gdLst/>
              <a:ahLst/>
              <a:cxnLst/>
              <a:rect l="0" t="0" r="0" b="0"/>
              <a:pathLst>
                <a:path w="44080" h="278257">
                  <a:moveTo>
                    <a:pt x="37990" y="11556"/>
                  </a:moveTo>
                  <a:lnTo>
                    <a:pt x="37990" y="11556"/>
                  </a:lnTo>
                  <a:lnTo>
                    <a:pt x="41361" y="8185"/>
                  </a:lnTo>
                  <a:lnTo>
                    <a:pt x="43016" y="4649"/>
                  </a:lnTo>
                  <a:lnTo>
                    <a:pt x="44079" y="0"/>
                  </a:lnTo>
                  <a:lnTo>
                    <a:pt x="37399" y="25374"/>
                  </a:lnTo>
                  <a:lnTo>
                    <a:pt x="33494" y="46625"/>
                  </a:lnTo>
                  <a:lnTo>
                    <a:pt x="29406" y="70181"/>
                  </a:lnTo>
                  <a:lnTo>
                    <a:pt x="25236" y="94762"/>
                  </a:lnTo>
                  <a:lnTo>
                    <a:pt x="21034" y="118386"/>
                  </a:lnTo>
                  <a:lnTo>
                    <a:pt x="14700" y="148259"/>
                  </a:lnTo>
                  <a:lnTo>
                    <a:pt x="8355" y="178433"/>
                  </a:lnTo>
                  <a:lnTo>
                    <a:pt x="2713" y="205562"/>
                  </a:lnTo>
                  <a:lnTo>
                    <a:pt x="726" y="231474"/>
                  </a:lnTo>
                  <a:lnTo>
                    <a:pt x="0" y="260510"/>
                  </a:lnTo>
                  <a:lnTo>
                    <a:pt x="1821" y="265195"/>
                  </a:lnTo>
                  <a:lnTo>
                    <a:pt x="4276" y="269629"/>
                  </a:lnTo>
                  <a:lnTo>
                    <a:pt x="6240" y="27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654">
              <a:extLst>
                <a:ext uri="{FF2B5EF4-FFF2-40B4-BE49-F238E27FC236}">
                  <a16:creationId xmlns:a16="http://schemas.microsoft.com/office/drawing/2014/main" id="{0B7C48B3-955B-B879-CA32-82B071C6CB5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972050" y="3162323"/>
              <a:ext cx="129550" cy="222228"/>
            </a:xfrm>
            <a:custGeom>
              <a:avLst/>
              <a:gdLst/>
              <a:ahLst/>
              <a:cxnLst/>
              <a:rect l="0" t="0" r="0" b="0"/>
              <a:pathLst>
                <a:path w="129550" h="222228">
                  <a:moveTo>
                    <a:pt x="0" y="6327"/>
                  </a:moveTo>
                  <a:lnTo>
                    <a:pt x="0" y="6327"/>
                  </a:lnTo>
                  <a:lnTo>
                    <a:pt x="3371" y="6327"/>
                  </a:lnTo>
                  <a:lnTo>
                    <a:pt x="28543" y="566"/>
                  </a:lnTo>
                  <a:lnTo>
                    <a:pt x="53302" y="93"/>
                  </a:lnTo>
                  <a:lnTo>
                    <a:pt x="81790" y="0"/>
                  </a:lnTo>
                  <a:lnTo>
                    <a:pt x="102731" y="687"/>
                  </a:lnTo>
                  <a:lnTo>
                    <a:pt x="123960" y="6445"/>
                  </a:lnTo>
                  <a:lnTo>
                    <a:pt x="128707" y="9437"/>
                  </a:lnTo>
                  <a:lnTo>
                    <a:pt x="129549" y="11928"/>
                  </a:lnTo>
                  <a:lnTo>
                    <a:pt x="128603" y="18459"/>
                  </a:lnTo>
                  <a:lnTo>
                    <a:pt x="118302" y="45817"/>
                  </a:lnTo>
                  <a:lnTo>
                    <a:pt x="113679" y="65032"/>
                  </a:lnTo>
                  <a:lnTo>
                    <a:pt x="97777" y="96014"/>
                  </a:lnTo>
                  <a:lnTo>
                    <a:pt x="87100" y="124545"/>
                  </a:lnTo>
                  <a:lnTo>
                    <a:pt x="75668" y="151657"/>
                  </a:lnTo>
                  <a:lnTo>
                    <a:pt x="59161" y="182730"/>
                  </a:lnTo>
                  <a:lnTo>
                    <a:pt x="44450" y="22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655">
              <a:extLst>
                <a:ext uri="{FF2B5EF4-FFF2-40B4-BE49-F238E27FC236}">
                  <a16:creationId xmlns:a16="http://schemas.microsoft.com/office/drawing/2014/main" id="{D2BD9F1C-04C4-BCE4-25DA-D4557F015FF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897290" y="3188223"/>
              <a:ext cx="10999" cy="170928"/>
            </a:xfrm>
            <a:custGeom>
              <a:avLst/>
              <a:gdLst/>
              <a:ahLst/>
              <a:cxnLst/>
              <a:rect l="0" t="0" r="0" b="0"/>
              <a:pathLst>
                <a:path w="10999" h="170928">
                  <a:moveTo>
                    <a:pt x="4910" y="12177"/>
                  </a:moveTo>
                  <a:lnTo>
                    <a:pt x="4910" y="12177"/>
                  </a:lnTo>
                  <a:lnTo>
                    <a:pt x="10998" y="0"/>
                  </a:lnTo>
                  <a:lnTo>
                    <a:pt x="10503" y="11130"/>
                  </a:lnTo>
                  <a:lnTo>
                    <a:pt x="6223" y="40924"/>
                  </a:lnTo>
                  <a:lnTo>
                    <a:pt x="3419" y="70319"/>
                  </a:lnTo>
                  <a:lnTo>
                    <a:pt x="0" y="97608"/>
                  </a:lnTo>
                  <a:lnTo>
                    <a:pt x="867" y="122862"/>
                  </a:lnTo>
                  <a:lnTo>
                    <a:pt x="4910" y="170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656">
              <a:extLst>
                <a:ext uri="{FF2B5EF4-FFF2-40B4-BE49-F238E27FC236}">
                  <a16:creationId xmlns:a16="http://schemas.microsoft.com/office/drawing/2014/main" id="{FA4327B2-47D4-87C2-6173-5A262A24E98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781550" y="3175000"/>
              <a:ext cx="18789" cy="209551"/>
            </a:xfrm>
            <a:custGeom>
              <a:avLst/>
              <a:gdLst/>
              <a:ahLst/>
              <a:cxnLst/>
              <a:rect l="0" t="0" r="0" b="0"/>
              <a:pathLst>
                <a:path w="18789" h="209551">
                  <a:moveTo>
                    <a:pt x="12700" y="0"/>
                  </a:moveTo>
                  <a:lnTo>
                    <a:pt x="12700" y="0"/>
                  </a:lnTo>
                  <a:lnTo>
                    <a:pt x="17726" y="11933"/>
                  </a:lnTo>
                  <a:lnTo>
                    <a:pt x="18788" y="31128"/>
                  </a:lnTo>
                  <a:lnTo>
                    <a:pt x="14634" y="54780"/>
                  </a:lnTo>
                  <a:lnTo>
                    <a:pt x="12568" y="83494"/>
                  </a:lnTo>
                  <a:lnTo>
                    <a:pt x="7801" y="108465"/>
                  </a:lnTo>
                  <a:lnTo>
                    <a:pt x="3937" y="130051"/>
                  </a:lnTo>
                  <a:lnTo>
                    <a:pt x="1166" y="15926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657">
              <a:extLst>
                <a:ext uri="{FF2B5EF4-FFF2-40B4-BE49-F238E27FC236}">
                  <a16:creationId xmlns:a16="http://schemas.microsoft.com/office/drawing/2014/main" id="{E7FE9BE8-12E7-86EF-FE0E-C7638A39818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622800" y="33274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6907" y="1081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658">
              <a:extLst>
                <a:ext uri="{FF2B5EF4-FFF2-40B4-BE49-F238E27FC236}">
                  <a16:creationId xmlns:a16="http://schemas.microsoft.com/office/drawing/2014/main" id="{3098C37C-091A-3593-0D18-9EF19252C64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427564" y="3213403"/>
              <a:ext cx="124810" cy="189308"/>
            </a:xfrm>
            <a:custGeom>
              <a:avLst/>
              <a:gdLst/>
              <a:ahLst/>
              <a:cxnLst/>
              <a:rect l="0" t="0" r="0" b="0"/>
              <a:pathLst>
                <a:path w="124810" h="189308">
                  <a:moveTo>
                    <a:pt x="74586" y="37797"/>
                  </a:moveTo>
                  <a:lnTo>
                    <a:pt x="74586" y="37797"/>
                  </a:lnTo>
                  <a:lnTo>
                    <a:pt x="74586" y="28338"/>
                  </a:lnTo>
                  <a:lnTo>
                    <a:pt x="73881" y="27258"/>
                  </a:lnTo>
                  <a:lnTo>
                    <a:pt x="72704" y="26537"/>
                  </a:lnTo>
                  <a:lnTo>
                    <a:pt x="71215" y="26057"/>
                  </a:lnTo>
                  <a:lnTo>
                    <a:pt x="70222" y="25032"/>
                  </a:lnTo>
                  <a:lnTo>
                    <a:pt x="69119" y="22010"/>
                  </a:lnTo>
                  <a:lnTo>
                    <a:pt x="68119" y="20923"/>
                  </a:lnTo>
                  <a:lnTo>
                    <a:pt x="65126" y="19714"/>
                  </a:lnTo>
                  <a:lnTo>
                    <a:pt x="56105" y="19033"/>
                  </a:lnTo>
                  <a:lnTo>
                    <a:pt x="44494" y="22203"/>
                  </a:lnTo>
                  <a:lnTo>
                    <a:pt x="32117" y="30981"/>
                  </a:lnTo>
                  <a:lnTo>
                    <a:pt x="15998" y="56023"/>
                  </a:lnTo>
                  <a:lnTo>
                    <a:pt x="5288" y="82084"/>
                  </a:lnTo>
                  <a:lnTo>
                    <a:pt x="1453" y="96286"/>
                  </a:lnTo>
                  <a:lnTo>
                    <a:pt x="0" y="123409"/>
                  </a:lnTo>
                  <a:lnTo>
                    <a:pt x="2161" y="140993"/>
                  </a:lnTo>
                  <a:lnTo>
                    <a:pt x="9236" y="156334"/>
                  </a:lnTo>
                  <a:lnTo>
                    <a:pt x="25119" y="174990"/>
                  </a:lnTo>
                  <a:lnTo>
                    <a:pt x="39468" y="185691"/>
                  </a:lnTo>
                  <a:lnTo>
                    <a:pt x="42707" y="187193"/>
                  </a:lnTo>
                  <a:lnTo>
                    <a:pt x="60750" y="189307"/>
                  </a:lnTo>
                  <a:lnTo>
                    <a:pt x="74082" y="186038"/>
                  </a:lnTo>
                  <a:lnTo>
                    <a:pt x="91605" y="176265"/>
                  </a:lnTo>
                  <a:lnTo>
                    <a:pt x="100494" y="167777"/>
                  </a:lnTo>
                  <a:lnTo>
                    <a:pt x="116592" y="137115"/>
                  </a:lnTo>
                  <a:lnTo>
                    <a:pt x="123440" y="113546"/>
                  </a:lnTo>
                  <a:lnTo>
                    <a:pt x="124809" y="91051"/>
                  </a:lnTo>
                  <a:lnTo>
                    <a:pt x="123335" y="69568"/>
                  </a:lnTo>
                  <a:lnTo>
                    <a:pt x="120946" y="59679"/>
                  </a:lnTo>
                  <a:lnTo>
                    <a:pt x="118191" y="40361"/>
                  </a:lnTo>
                  <a:lnTo>
                    <a:pt x="109065" y="28522"/>
                  </a:lnTo>
                  <a:lnTo>
                    <a:pt x="90107" y="9635"/>
                  </a:lnTo>
                  <a:lnTo>
                    <a:pt x="72169" y="3149"/>
                  </a:lnTo>
                  <a:lnTo>
                    <a:pt x="48483" y="0"/>
                  </a:lnTo>
                  <a:lnTo>
                    <a:pt x="46601" y="605"/>
                  </a:lnTo>
                  <a:lnTo>
                    <a:pt x="42836" y="6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164">
            <a:extLst>
              <a:ext uri="{FF2B5EF4-FFF2-40B4-BE49-F238E27FC236}">
                <a16:creationId xmlns:a16="http://schemas.microsoft.com/office/drawing/2014/main" id="{3DE43540-4CA5-D279-320E-18A48E87789D}"/>
              </a:ext>
            </a:extLst>
          </p:cNvPr>
          <p:cNvGrpSpPr/>
          <p:nvPr/>
        </p:nvGrpSpPr>
        <p:grpSpPr>
          <a:xfrm>
            <a:off x="4102100" y="3263900"/>
            <a:ext cx="127001" cy="82551"/>
            <a:chOff x="4102100" y="3263900"/>
            <a:chExt cx="127001" cy="82551"/>
          </a:xfrm>
        </p:grpSpPr>
        <p:sp>
          <p:nvSpPr>
            <p:cNvPr id="337" name="SMARTInkShape-659">
              <a:extLst>
                <a:ext uri="{FF2B5EF4-FFF2-40B4-BE49-F238E27FC236}">
                  <a16:creationId xmlns:a16="http://schemas.microsoft.com/office/drawing/2014/main" id="{740CDE4B-827D-2AE9-15AD-44BFD4DF98C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104792" y="3333750"/>
              <a:ext cx="124309" cy="12701"/>
            </a:xfrm>
            <a:custGeom>
              <a:avLst/>
              <a:gdLst/>
              <a:ahLst/>
              <a:cxnLst/>
              <a:rect l="0" t="0" r="0" b="0"/>
              <a:pathLst>
                <a:path w="124309" h="127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2260" y="705"/>
                  </a:lnTo>
                  <a:lnTo>
                    <a:pt x="3474" y="5467"/>
                  </a:lnTo>
                  <a:lnTo>
                    <a:pt x="28119" y="6234"/>
                  </a:lnTo>
                  <a:lnTo>
                    <a:pt x="54180" y="8197"/>
                  </a:lnTo>
                  <a:lnTo>
                    <a:pt x="79776" y="11366"/>
                  </a:lnTo>
                  <a:lnTo>
                    <a:pt x="12430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660">
              <a:extLst>
                <a:ext uri="{FF2B5EF4-FFF2-40B4-BE49-F238E27FC236}">
                  <a16:creationId xmlns:a16="http://schemas.microsoft.com/office/drawing/2014/main" id="{21608D2F-C429-3EF9-B150-A5E84B72C06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102100" y="32639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30977" y="0"/>
                  </a:lnTo>
                  <a:lnTo>
                    <a:pt x="60368" y="0"/>
                  </a:lnTo>
                  <a:lnTo>
                    <a:pt x="88281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165">
            <a:extLst>
              <a:ext uri="{FF2B5EF4-FFF2-40B4-BE49-F238E27FC236}">
                <a16:creationId xmlns:a16="http://schemas.microsoft.com/office/drawing/2014/main" id="{DF8BA95D-8688-ED47-E36D-256FB3AB4A73}"/>
              </a:ext>
            </a:extLst>
          </p:cNvPr>
          <p:cNvGrpSpPr/>
          <p:nvPr/>
        </p:nvGrpSpPr>
        <p:grpSpPr>
          <a:xfrm>
            <a:off x="3086362" y="3169972"/>
            <a:ext cx="628276" cy="698232"/>
            <a:chOff x="3086362" y="3169972"/>
            <a:chExt cx="628276" cy="698232"/>
          </a:xfrm>
        </p:grpSpPr>
        <p:sp>
          <p:nvSpPr>
            <p:cNvPr id="340" name="SMARTInkShape-661">
              <a:extLst>
                <a:ext uri="{FF2B5EF4-FFF2-40B4-BE49-F238E27FC236}">
                  <a16:creationId xmlns:a16="http://schemas.microsoft.com/office/drawing/2014/main" id="{497E249C-966B-5734-A13C-4E38C765C7A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595656" y="3658188"/>
              <a:ext cx="118982" cy="179145"/>
            </a:xfrm>
            <a:custGeom>
              <a:avLst/>
              <a:gdLst/>
              <a:ahLst/>
              <a:cxnLst/>
              <a:rect l="0" t="0" r="0" b="0"/>
              <a:pathLst>
                <a:path w="118982" h="179145">
                  <a:moveTo>
                    <a:pt x="23844" y="69262"/>
                  </a:moveTo>
                  <a:lnTo>
                    <a:pt x="23844" y="69262"/>
                  </a:lnTo>
                  <a:lnTo>
                    <a:pt x="35777" y="55447"/>
                  </a:lnTo>
                  <a:lnTo>
                    <a:pt x="39731" y="47600"/>
                  </a:lnTo>
                  <a:lnTo>
                    <a:pt x="41488" y="39408"/>
                  </a:lnTo>
                  <a:lnTo>
                    <a:pt x="40388" y="32946"/>
                  </a:lnTo>
                  <a:lnTo>
                    <a:pt x="39106" y="30235"/>
                  </a:lnTo>
                  <a:lnTo>
                    <a:pt x="37547" y="29132"/>
                  </a:lnTo>
                  <a:lnTo>
                    <a:pt x="35801" y="29103"/>
                  </a:lnTo>
                  <a:lnTo>
                    <a:pt x="33932" y="29790"/>
                  </a:lnTo>
                  <a:lnTo>
                    <a:pt x="24560" y="40868"/>
                  </a:lnTo>
                  <a:lnTo>
                    <a:pt x="13820" y="68645"/>
                  </a:lnTo>
                  <a:lnTo>
                    <a:pt x="7077" y="92989"/>
                  </a:lnTo>
                  <a:lnTo>
                    <a:pt x="1315" y="118077"/>
                  </a:lnTo>
                  <a:lnTo>
                    <a:pt x="0" y="141973"/>
                  </a:lnTo>
                  <a:lnTo>
                    <a:pt x="5520" y="163405"/>
                  </a:lnTo>
                  <a:lnTo>
                    <a:pt x="7394" y="168007"/>
                  </a:lnTo>
                  <a:lnTo>
                    <a:pt x="13240" y="175002"/>
                  </a:lnTo>
                  <a:lnTo>
                    <a:pt x="16775" y="177855"/>
                  </a:lnTo>
                  <a:lnTo>
                    <a:pt x="30110" y="179144"/>
                  </a:lnTo>
                  <a:lnTo>
                    <a:pt x="60673" y="174223"/>
                  </a:lnTo>
                  <a:lnTo>
                    <a:pt x="77246" y="165116"/>
                  </a:lnTo>
                  <a:lnTo>
                    <a:pt x="100763" y="139000"/>
                  </a:lnTo>
                  <a:lnTo>
                    <a:pt x="112560" y="112861"/>
                  </a:lnTo>
                  <a:lnTo>
                    <a:pt x="117158" y="92528"/>
                  </a:lnTo>
                  <a:lnTo>
                    <a:pt x="118839" y="65845"/>
                  </a:lnTo>
                  <a:lnTo>
                    <a:pt x="118981" y="55043"/>
                  </a:lnTo>
                  <a:lnTo>
                    <a:pt x="107146" y="24612"/>
                  </a:lnTo>
                  <a:lnTo>
                    <a:pt x="101790" y="13434"/>
                  </a:lnTo>
                  <a:lnTo>
                    <a:pt x="94705" y="6115"/>
                  </a:lnTo>
                  <a:lnTo>
                    <a:pt x="86853" y="2391"/>
                  </a:lnTo>
                  <a:lnTo>
                    <a:pt x="63571" y="0"/>
                  </a:lnTo>
                  <a:lnTo>
                    <a:pt x="46747" y="2957"/>
                  </a:lnTo>
                  <a:lnTo>
                    <a:pt x="32825" y="11673"/>
                  </a:lnTo>
                  <a:lnTo>
                    <a:pt x="27836" y="19208"/>
                  </a:lnTo>
                  <a:lnTo>
                    <a:pt x="23844" y="31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662">
              <a:extLst>
                <a:ext uri="{FF2B5EF4-FFF2-40B4-BE49-F238E27FC236}">
                  <a16:creationId xmlns:a16="http://schemas.microsoft.com/office/drawing/2014/main" id="{E7D0CE53-FF2C-E8AE-870D-632ABFAC3E9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473450" y="3671338"/>
              <a:ext cx="25016" cy="176763"/>
            </a:xfrm>
            <a:custGeom>
              <a:avLst/>
              <a:gdLst/>
              <a:ahLst/>
              <a:cxnLst/>
              <a:rect l="0" t="0" r="0" b="0"/>
              <a:pathLst>
                <a:path w="25016" h="176763">
                  <a:moveTo>
                    <a:pt x="0" y="18012"/>
                  </a:moveTo>
                  <a:lnTo>
                    <a:pt x="0" y="18012"/>
                  </a:lnTo>
                  <a:lnTo>
                    <a:pt x="9434" y="9284"/>
                  </a:lnTo>
                  <a:lnTo>
                    <a:pt x="24101" y="0"/>
                  </a:lnTo>
                  <a:lnTo>
                    <a:pt x="24534" y="1065"/>
                  </a:lnTo>
                  <a:lnTo>
                    <a:pt x="25015" y="6012"/>
                  </a:lnTo>
                  <a:lnTo>
                    <a:pt x="20255" y="31530"/>
                  </a:lnTo>
                  <a:lnTo>
                    <a:pt x="14546" y="58314"/>
                  </a:lnTo>
                  <a:lnTo>
                    <a:pt x="9092" y="81694"/>
                  </a:lnTo>
                  <a:lnTo>
                    <a:pt x="7162" y="109631"/>
                  </a:lnTo>
                  <a:lnTo>
                    <a:pt x="6591" y="136802"/>
                  </a:lnTo>
                  <a:lnTo>
                    <a:pt x="7127" y="163354"/>
                  </a:lnTo>
                  <a:lnTo>
                    <a:pt x="12700" y="176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663">
              <a:extLst>
                <a:ext uri="{FF2B5EF4-FFF2-40B4-BE49-F238E27FC236}">
                  <a16:creationId xmlns:a16="http://schemas.microsoft.com/office/drawing/2014/main" id="{DAED9290-CCFC-2082-2CDE-03533B52B53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151699" y="3606878"/>
              <a:ext cx="201102" cy="261326"/>
            </a:xfrm>
            <a:custGeom>
              <a:avLst/>
              <a:gdLst/>
              <a:ahLst/>
              <a:cxnLst/>
              <a:rect l="0" t="0" r="0" b="0"/>
              <a:pathLst>
                <a:path w="201102" h="261326">
                  <a:moveTo>
                    <a:pt x="112201" y="6272"/>
                  </a:moveTo>
                  <a:lnTo>
                    <a:pt x="112201" y="6272"/>
                  </a:lnTo>
                  <a:lnTo>
                    <a:pt x="130981" y="6272"/>
                  </a:lnTo>
                  <a:lnTo>
                    <a:pt x="131249" y="0"/>
                  </a:lnTo>
                  <a:lnTo>
                    <a:pt x="131251" y="3316"/>
                  </a:lnTo>
                  <a:lnTo>
                    <a:pt x="129370" y="6839"/>
                  </a:lnTo>
                  <a:lnTo>
                    <a:pt x="107486" y="33331"/>
                  </a:lnTo>
                  <a:lnTo>
                    <a:pt x="86737" y="61759"/>
                  </a:lnTo>
                  <a:lnTo>
                    <a:pt x="76895" y="71149"/>
                  </a:lnTo>
                  <a:lnTo>
                    <a:pt x="49462" y="90557"/>
                  </a:lnTo>
                  <a:lnTo>
                    <a:pt x="19168" y="115025"/>
                  </a:lnTo>
                  <a:lnTo>
                    <a:pt x="8530" y="126245"/>
                  </a:lnTo>
                  <a:lnTo>
                    <a:pt x="2625" y="130854"/>
                  </a:lnTo>
                  <a:lnTo>
                    <a:pt x="0" y="135255"/>
                  </a:lnTo>
                  <a:lnTo>
                    <a:pt x="712" y="137416"/>
                  </a:lnTo>
                  <a:lnTo>
                    <a:pt x="5265" y="141699"/>
                  </a:lnTo>
                  <a:lnTo>
                    <a:pt x="11992" y="144073"/>
                  </a:lnTo>
                  <a:lnTo>
                    <a:pt x="38432" y="150086"/>
                  </a:lnTo>
                  <a:lnTo>
                    <a:pt x="64787" y="150954"/>
                  </a:lnTo>
                  <a:lnTo>
                    <a:pt x="90783" y="147761"/>
                  </a:lnTo>
                  <a:lnTo>
                    <a:pt x="115654" y="145797"/>
                  </a:lnTo>
                  <a:lnTo>
                    <a:pt x="146963" y="139551"/>
                  </a:lnTo>
                  <a:lnTo>
                    <a:pt x="176598" y="128091"/>
                  </a:lnTo>
                  <a:lnTo>
                    <a:pt x="190410" y="121557"/>
                  </a:lnTo>
                  <a:lnTo>
                    <a:pt x="199837" y="120658"/>
                  </a:lnTo>
                  <a:lnTo>
                    <a:pt x="200539" y="124373"/>
                  </a:lnTo>
                  <a:lnTo>
                    <a:pt x="200321" y="148014"/>
                  </a:lnTo>
                  <a:lnTo>
                    <a:pt x="196061" y="174781"/>
                  </a:lnTo>
                  <a:lnTo>
                    <a:pt x="191638" y="200816"/>
                  </a:lnTo>
                  <a:lnTo>
                    <a:pt x="189040" y="228772"/>
                  </a:lnTo>
                  <a:lnTo>
                    <a:pt x="188485" y="258937"/>
                  </a:lnTo>
                  <a:lnTo>
                    <a:pt x="188439" y="261325"/>
                  </a:lnTo>
                  <a:lnTo>
                    <a:pt x="188426" y="260974"/>
                  </a:lnTo>
                  <a:lnTo>
                    <a:pt x="201101" y="25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664">
              <a:extLst>
                <a:ext uri="{FF2B5EF4-FFF2-40B4-BE49-F238E27FC236}">
                  <a16:creationId xmlns:a16="http://schemas.microsoft.com/office/drawing/2014/main" id="{CB497484-763E-22FC-1B81-AD1B14803FD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086362" y="3467100"/>
              <a:ext cx="543082" cy="19041"/>
            </a:xfrm>
            <a:custGeom>
              <a:avLst/>
              <a:gdLst/>
              <a:ahLst/>
              <a:cxnLst/>
              <a:rect l="0" t="0" r="0" b="0"/>
              <a:pathLst>
                <a:path w="543082" h="19041">
                  <a:moveTo>
                    <a:pt x="6088" y="12700"/>
                  </a:moveTo>
                  <a:lnTo>
                    <a:pt x="6088" y="12700"/>
                  </a:lnTo>
                  <a:lnTo>
                    <a:pt x="6088" y="16071"/>
                  </a:lnTo>
                  <a:lnTo>
                    <a:pt x="5383" y="17064"/>
                  </a:lnTo>
                  <a:lnTo>
                    <a:pt x="4207" y="17726"/>
                  </a:lnTo>
                  <a:lnTo>
                    <a:pt x="0" y="18972"/>
                  </a:lnTo>
                  <a:lnTo>
                    <a:pt x="26139" y="19040"/>
                  </a:lnTo>
                  <a:lnTo>
                    <a:pt x="57184" y="17165"/>
                  </a:lnTo>
                  <a:lnTo>
                    <a:pt x="86844" y="14023"/>
                  </a:lnTo>
                  <a:lnTo>
                    <a:pt x="117270" y="13092"/>
                  </a:lnTo>
                  <a:lnTo>
                    <a:pt x="141580" y="12874"/>
                  </a:lnTo>
                  <a:lnTo>
                    <a:pt x="168847" y="12778"/>
                  </a:lnTo>
                  <a:lnTo>
                    <a:pt x="197429" y="12734"/>
                  </a:lnTo>
                  <a:lnTo>
                    <a:pt x="226595" y="12010"/>
                  </a:lnTo>
                  <a:lnTo>
                    <a:pt x="256021" y="9336"/>
                  </a:lnTo>
                  <a:lnTo>
                    <a:pt x="283680" y="7677"/>
                  </a:lnTo>
                  <a:lnTo>
                    <a:pt x="309379" y="6940"/>
                  </a:lnTo>
                  <a:lnTo>
                    <a:pt x="332560" y="6612"/>
                  </a:lnTo>
                  <a:lnTo>
                    <a:pt x="356503" y="6466"/>
                  </a:lnTo>
                  <a:lnTo>
                    <a:pt x="380550" y="6402"/>
                  </a:lnTo>
                  <a:lnTo>
                    <a:pt x="402997" y="6373"/>
                  </a:lnTo>
                  <a:lnTo>
                    <a:pt x="424733" y="6360"/>
                  </a:lnTo>
                  <a:lnTo>
                    <a:pt x="454922" y="6353"/>
                  </a:lnTo>
                  <a:lnTo>
                    <a:pt x="483622" y="4469"/>
                  </a:lnTo>
                  <a:lnTo>
                    <a:pt x="510706" y="1324"/>
                  </a:lnTo>
                  <a:lnTo>
                    <a:pt x="541221" y="116"/>
                  </a:lnTo>
                  <a:lnTo>
                    <a:pt x="543081" y="52"/>
                  </a:lnTo>
                  <a:lnTo>
                    <a:pt x="539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665">
              <a:extLst>
                <a:ext uri="{FF2B5EF4-FFF2-40B4-BE49-F238E27FC236}">
                  <a16:creationId xmlns:a16="http://schemas.microsoft.com/office/drawing/2014/main" id="{8847A267-C318-DE6E-829F-60BE3467E24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481257" y="3169972"/>
              <a:ext cx="138078" cy="200859"/>
            </a:xfrm>
            <a:custGeom>
              <a:avLst/>
              <a:gdLst/>
              <a:ahLst/>
              <a:cxnLst/>
              <a:rect l="0" t="0" r="0" b="0"/>
              <a:pathLst>
                <a:path w="138078" h="200859">
                  <a:moveTo>
                    <a:pt x="49343" y="30428"/>
                  </a:moveTo>
                  <a:lnTo>
                    <a:pt x="49343" y="30428"/>
                  </a:lnTo>
                  <a:lnTo>
                    <a:pt x="52714" y="30428"/>
                  </a:lnTo>
                  <a:lnTo>
                    <a:pt x="61552" y="27057"/>
                  </a:lnTo>
                  <a:lnTo>
                    <a:pt x="67234" y="21639"/>
                  </a:lnTo>
                  <a:lnTo>
                    <a:pt x="79110" y="5371"/>
                  </a:lnTo>
                  <a:lnTo>
                    <a:pt x="79771" y="3141"/>
                  </a:lnTo>
                  <a:lnTo>
                    <a:pt x="78801" y="1653"/>
                  </a:lnTo>
                  <a:lnTo>
                    <a:pt x="73959" y="0"/>
                  </a:lnTo>
                  <a:lnTo>
                    <a:pt x="56558" y="2441"/>
                  </a:lnTo>
                  <a:lnTo>
                    <a:pt x="47140" y="7641"/>
                  </a:lnTo>
                  <a:lnTo>
                    <a:pt x="18724" y="30657"/>
                  </a:lnTo>
                  <a:lnTo>
                    <a:pt x="11040" y="38997"/>
                  </a:lnTo>
                  <a:lnTo>
                    <a:pt x="2332" y="60075"/>
                  </a:lnTo>
                  <a:lnTo>
                    <a:pt x="2108" y="68534"/>
                  </a:lnTo>
                  <a:lnTo>
                    <a:pt x="3036" y="72765"/>
                  </a:lnTo>
                  <a:lnTo>
                    <a:pt x="11085" y="85463"/>
                  </a:lnTo>
                  <a:lnTo>
                    <a:pt x="26447" y="97325"/>
                  </a:lnTo>
                  <a:lnTo>
                    <a:pt x="39580" y="103558"/>
                  </a:lnTo>
                  <a:lnTo>
                    <a:pt x="56563" y="107130"/>
                  </a:lnTo>
                  <a:lnTo>
                    <a:pt x="84187" y="120814"/>
                  </a:lnTo>
                  <a:lnTo>
                    <a:pt x="97689" y="130979"/>
                  </a:lnTo>
                  <a:lnTo>
                    <a:pt x="102580" y="136971"/>
                  </a:lnTo>
                  <a:lnTo>
                    <a:pt x="107215" y="144311"/>
                  </a:lnTo>
                  <a:lnTo>
                    <a:pt x="110342" y="148776"/>
                  </a:lnTo>
                  <a:lnTo>
                    <a:pt x="112102" y="155256"/>
                  </a:lnTo>
                  <a:lnTo>
                    <a:pt x="112514" y="159520"/>
                  </a:lnTo>
                  <a:lnTo>
                    <a:pt x="110815" y="163767"/>
                  </a:lnTo>
                  <a:lnTo>
                    <a:pt x="94537" y="187432"/>
                  </a:lnTo>
                  <a:lnTo>
                    <a:pt x="79432" y="196500"/>
                  </a:lnTo>
                  <a:lnTo>
                    <a:pt x="51706" y="200816"/>
                  </a:lnTo>
                  <a:lnTo>
                    <a:pt x="35148" y="200858"/>
                  </a:lnTo>
                  <a:lnTo>
                    <a:pt x="18561" y="196715"/>
                  </a:lnTo>
                  <a:lnTo>
                    <a:pt x="5920" y="188994"/>
                  </a:lnTo>
                  <a:lnTo>
                    <a:pt x="3461" y="186939"/>
                  </a:lnTo>
                  <a:lnTo>
                    <a:pt x="729" y="180892"/>
                  </a:lnTo>
                  <a:lnTo>
                    <a:pt x="0" y="177304"/>
                  </a:lnTo>
                  <a:lnTo>
                    <a:pt x="925" y="173501"/>
                  </a:lnTo>
                  <a:lnTo>
                    <a:pt x="5717" y="165512"/>
                  </a:lnTo>
                  <a:lnTo>
                    <a:pt x="37273" y="140461"/>
                  </a:lnTo>
                  <a:lnTo>
                    <a:pt x="65826" y="123554"/>
                  </a:lnTo>
                  <a:lnTo>
                    <a:pt x="95498" y="98866"/>
                  </a:lnTo>
                  <a:lnTo>
                    <a:pt x="114643" y="82491"/>
                  </a:lnTo>
                  <a:lnTo>
                    <a:pt x="128663" y="62552"/>
                  </a:lnTo>
                  <a:lnTo>
                    <a:pt x="136350" y="43594"/>
                  </a:lnTo>
                  <a:lnTo>
                    <a:pt x="138077" y="28538"/>
                  </a:lnTo>
                  <a:lnTo>
                    <a:pt x="134406" y="22297"/>
                  </a:lnTo>
                  <a:lnTo>
                    <a:pt x="128071" y="15526"/>
                  </a:lnTo>
                  <a:lnTo>
                    <a:pt x="120552" y="10164"/>
                  </a:lnTo>
                  <a:lnTo>
                    <a:pt x="101643" y="6550"/>
                  </a:lnTo>
                  <a:lnTo>
                    <a:pt x="75039" y="5329"/>
                  </a:lnTo>
                  <a:lnTo>
                    <a:pt x="47520" y="5087"/>
                  </a:lnTo>
                  <a:lnTo>
                    <a:pt x="17614" y="5036"/>
                  </a:lnTo>
                  <a:lnTo>
                    <a:pt x="4893" y="5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666">
              <a:extLst>
                <a:ext uri="{FF2B5EF4-FFF2-40B4-BE49-F238E27FC236}">
                  <a16:creationId xmlns:a16="http://schemas.microsoft.com/office/drawing/2014/main" id="{548B4692-C34E-2E38-2974-EB3B3879A3D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176649" y="3181350"/>
              <a:ext cx="144402" cy="234951"/>
            </a:xfrm>
            <a:custGeom>
              <a:avLst/>
              <a:gdLst/>
              <a:ahLst/>
              <a:cxnLst/>
              <a:rect l="0" t="0" r="0" b="0"/>
              <a:pathLst>
                <a:path w="144402" h="234951">
                  <a:moveTo>
                    <a:pt x="93601" y="6350"/>
                  </a:moveTo>
                  <a:lnTo>
                    <a:pt x="93601" y="6350"/>
                  </a:lnTo>
                  <a:lnTo>
                    <a:pt x="99068" y="6350"/>
                  </a:lnTo>
                  <a:lnTo>
                    <a:pt x="99362" y="5644"/>
                  </a:lnTo>
                  <a:lnTo>
                    <a:pt x="99951" y="0"/>
                  </a:lnTo>
                  <a:lnTo>
                    <a:pt x="99951" y="6742"/>
                  </a:lnTo>
                  <a:lnTo>
                    <a:pt x="93209" y="21048"/>
                  </a:lnTo>
                  <a:lnTo>
                    <a:pt x="70097" y="48487"/>
                  </a:lnTo>
                  <a:lnTo>
                    <a:pt x="47240" y="76732"/>
                  </a:lnTo>
                  <a:lnTo>
                    <a:pt x="17791" y="107439"/>
                  </a:lnTo>
                  <a:lnTo>
                    <a:pt x="0" y="125344"/>
                  </a:lnTo>
                  <a:lnTo>
                    <a:pt x="862" y="126602"/>
                  </a:lnTo>
                  <a:lnTo>
                    <a:pt x="5582" y="129880"/>
                  </a:lnTo>
                  <a:lnTo>
                    <a:pt x="8816" y="130332"/>
                  </a:lnTo>
                  <a:lnTo>
                    <a:pt x="40331" y="127257"/>
                  </a:lnTo>
                  <a:lnTo>
                    <a:pt x="67713" y="127050"/>
                  </a:lnTo>
                  <a:lnTo>
                    <a:pt x="96124" y="121981"/>
                  </a:lnTo>
                  <a:lnTo>
                    <a:pt x="104291" y="120913"/>
                  </a:lnTo>
                  <a:lnTo>
                    <a:pt x="112944" y="115659"/>
                  </a:lnTo>
                  <a:lnTo>
                    <a:pt x="130403" y="112538"/>
                  </a:lnTo>
                  <a:lnTo>
                    <a:pt x="132952" y="111009"/>
                  </a:lnTo>
                  <a:lnTo>
                    <a:pt x="134652" y="110694"/>
                  </a:lnTo>
                  <a:lnTo>
                    <a:pt x="135785" y="111191"/>
                  </a:lnTo>
                  <a:lnTo>
                    <a:pt x="141290" y="120860"/>
                  </a:lnTo>
                  <a:lnTo>
                    <a:pt x="143479" y="131923"/>
                  </a:lnTo>
                  <a:lnTo>
                    <a:pt x="142398" y="161280"/>
                  </a:lnTo>
                  <a:lnTo>
                    <a:pt x="138909" y="189745"/>
                  </a:lnTo>
                  <a:lnTo>
                    <a:pt x="138164" y="218388"/>
                  </a:lnTo>
                  <a:lnTo>
                    <a:pt x="138126" y="221792"/>
                  </a:lnTo>
                  <a:lnTo>
                    <a:pt x="144401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166">
            <a:extLst>
              <a:ext uri="{FF2B5EF4-FFF2-40B4-BE49-F238E27FC236}">
                <a16:creationId xmlns:a16="http://schemas.microsoft.com/office/drawing/2014/main" id="{449D03FF-A724-3C2F-D04F-FF0AB383EF0F}"/>
              </a:ext>
            </a:extLst>
          </p:cNvPr>
          <p:cNvGrpSpPr/>
          <p:nvPr/>
        </p:nvGrpSpPr>
        <p:grpSpPr>
          <a:xfrm>
            <a:off x="2587142" y="3289300"/>
            <a:ext cx="130659" cy="57151"/>
            <a:chOff x="2587142" y="3289300"/>
            <a:chExt cx="130659" cy="57151"/>
          </a:xfrm>
        </p:grpSpPr>
        <p:sp>
          <p:nvSpPr>
            <p:cNvPr id="347" name="SMARTInkShape-667">
              <a:extLst>
                <a:ext uri="{FF2B5EF4-FFF2-40B4-BE49-F238E27FC236}">
                  <a16:creationId xmlns:a16="http://schemas.microsoft.com/office/drawing/2014/main" id="{66FCA4BB-7056-B8FA-9EA2-041DCF651F0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609850" y="33274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5" y="6907"/>
                  </a:lnTo>
                  <a:lnTo>
                    <a:pt x="15209" y="10125"/>
                  </a:lnTo>
                  <a:lnTo>
                    <a:pt x="44781" y="12361"/>
                  </a:lnTo>
                  <a:lnTo>
                    <a:pt x="74362" y="17681"/>
                  </a:lnTo>
                  <a:lnTo>
                    <a:pt x="1079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668">
              <a:extLst>
                <a:ext uri="{FF2B5EF4-FFF2-40B4-BE49-F238E27FC236}">
                  <a16:creationId xmlns:a16="http://schemas.microsoft.com/office/drawing/2014/main" id="{1891EC2F-42E6-D01C-AEC5-788CF2FCFD7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587142" y="3289300"/>
              <a:ext cx="98909" cy="6351"/>
            </a:xfrm>
            <a:custGeom>
              <a:avLst/>
              <a:gdLst/>
              <a:ahLst/>
              <a:cxnLst/>
              <a:rect l="0" t="0" r="0" b="0"/>
              <a:pathLst>
                <a:path w="9890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13383" y="5645"/>
                  </a:lnTo>
                  <a:lnTo>
                    <a:pt x="33456" y="883"/>
                  </a:lnTo>
                  <a:lnTo>
                    <a:pt x="63349" y="174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167">
            <a:extLst>
              <a:ext uri="{FF2B5EF4-FFF2-40B4-BE49-F238E27FC236}">
                <a16:creationId xmlns:a16="http://schemas.microsoft.com/office/drawing/2014/main" id="{788F8918-1FB6-CC41-1CC0-779261D79DC0}"/>
              </a:ext>
            </a:extLst>
          </p:cNvPr>
          <p:cNvGrpSpPr/>
          <p:nvPr/>
        </p:nvGrpSpPr>
        <p:grpSpPr>
          <a:xfrm>
            <a:off x="2165350" y="3124319"/>
            <a:ext cx="228601" cy="501532"/>
            <a:chOff x="2165350" y="3124319"/>
            <a:chExt cx="228601" cy="501532"/>
          </a:xfrm>
        </p:grpSpPr>
        <p:sp>
          <p:nvSpPr>
            <p:cNvPr id="350" name="SMARTInkShape-669">
              <a:extLst>
                <a:ext uri="{FF2B5EF4-FFF2-40B4-BE49-F238E27FC236}">
                  <a16:creationId xmlns:a16="http://schemas.microsoft.com/office/drawing/2014/main" id="{A654ABCB-3370-2B0F-FC8D-750169F3878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165350" y="3124319"/>
              <a:ext cx="228601" cy="152282"/>
            </a:xfrm>
            <a:custGeom>
              <a:avLst/>
              <a:gdLst/>
              <a:ahLst/>
              <a:cxnLst/>
              <a:rect l="0" t="0" r="0" b="0"/>
              <a:pathLst>
                <a:path w="228601" h="152282">
                  <a:moveTo>
                    <a:pt x="0" y="152281"/>
                  </a:moveTo>
                  <a:lnTo>
                    <a:pt x="0" y="152281"/>
                  </a:lnTo>
                  <a:lnTo>
                    <a:pt x="0" y="143443"/>
                  </a:lnTo>
                  <a:lnTo>
                    <a:pt x="10831" y="112370"/>
                  </a:lnTo>
                  <a:lnTo>
                    <a:pt x="19099" y="85418"/>
                  </a:lnTo>
                  <a:lnTo>
                    <a:pt x="31755" y="55412"/>
                  </a:lnTo>
                  <a:lnTo>
                    <a:pt x="42961" y="24620"/>
                  </a:lnTo>
                  <a:lnTo>
                    <a:pt x="44363" y="4447"/>
                  </a:lnTo>
                  <a:lnTo>
                    <a:pt x="45097" y="2925"/>
                  </a:lnTo>
                  <a:lnTo>
                    <a:pt x="46293" y="1910"/>
                  </a:lnTo>
                  <a:lnTo>
                    <a:pt x="49910" y="282"/>
                  </a:lnTo>
                  <a:lnTo>
                    <a:pt x="57278" y="0"/>
                  </a:lnTo>
                  <a:lnTo>
                    <a:pt x="60058" y="1371"/>
                  </a:lnTo>
                  <a:lnTo>
                    <a:pt x="88056" y="28761"/>
                  </a:lnTo>
                  <a:lnTo>
                    <a:pt x="119075" y="54919"/>
                  </a:lnTo>
                  <a:lnTo>
                    <a:pt x="148455" y="79089"/>
                  </a:lnTo>
                  <a:lnTo>
                    <a:pt x="178117" y="104856"/>
                  </a:lnTo>
                  <a:lnTo>
                    <a:pt x="207908" y="129827"/>
                  </a:lnTo>
                  <a:lnTo>
                    <a:pt x="210572" y="130962"/>
                  </a:lnTo>
                  <a:lnTo>
                    <a:pt x="215413" y="135985"/>
                  </a:lnTo>
                  <a:lnTo>
                    <a:pt x="228600" y="152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670">
              <a:extLst>
                <a:ext uri="{FF2B5EF4-FFF2-40B4-BE49-F238E27FC236}">
                  <a16:creationId xmlns:a16="http://schemas.microsoft.com/office/drawing/2014/main" id="{B9BA7571-39FA-8100-00D6-4A0C9BC0E25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66950" y="3387875"/>
              <a:ext cx="102074" cy="91574"/>
            </a:xfrm>
            <a:custGeom>
              <a:avLst/>
              <a:gdLst/>
              <a:ahLst/>
              <a:cxnLst/>
              <a:rect l="0" t="0" r="0" b="0"/>
              <a:pathLst>
                <a:path w="102074" h="91574">
                  <a:moveTo>
                    <a:pt x="19050" y="28425"/>
                  </a:moveTo>
                  <a:lnTo>
                    <a:pt x="19050" y="28425"/>
                  </a:lnTo>
                  <a:lnTo>
                    <a:pt x="19050" y="18965"/>
                  </a:lnTo>
                  <a:lnTo>
                    <a:pt x="19755" y="17885"/>
                  </a:lnTo>
                  <a:lnTo>
                    <a:pt x="20931" y="17165"/>
                  </a:lnTo>
                  <a:lnTo>
                    <a:pt x="22421" y="16685"/>
                  </a:lnTo>
                  <a:lnTo>
                    <a:pt x="38149" y="4778"/>
                  </a:lnTo>
                  <a:lnTo>
                    <a:pt x="49947" y="0"/>
                  </a:lnTo>
                  <a:lnTo>
                    <a:pt x="53760" y="303"/>
                  </a:lnTo>
                  <a:lnTo>
                    <a:pt x="78391" y="14168"/>
                  </a:lnTo>
                  <a:lnTo>
                    <a:pt x="95265" y="30835"/>
                  </a:lnTo>
                  <a:lnTo>
                    <a:pt x="99493" y="36382"/>
                  </a:lnTo>
                  <a:lnTo>
                    <a:pt x="101607" y="41490"/>
                  </a:lnTo>
                  <a:lnTo>
                    <a:pt x="102073" y="50930"/>
                  </a:lnTo>
                  <a:lnTo>
                    <a:pt x="98369" y="64178"/>
                  </a:lnTo>
                  <a:lnTo>
                    <a:pt x="90992" y="70891"/>
                  </a:lnTo>
                  <a:lnTo>
                    <a:pt x="81363" y="75521"/>
                  </a:lnTo>
                  <a:lnTo>
                    <a:pt x="52647" y="82108"/>
                  </a:lnTo>
                  <a:lnTo>
                    <a:pt x="23056" y="90144"/>
                  </a:lnTo>
                  <a:lnTo>
                    <a:pt x="8004" y="91573"/>
                  </a:lnTo>
                  <a:lnTo>
                    <a:pt x="5336" y="90985"/>
                  </a:lnTo>
                  <a:lnTo>
                    <a:pt x="0" y="85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671">
              <a:extLst>
                <a:ext uri="{FF2B5EF4-FFF2-40B4-BE49-F238E27FC236}">
                  <a16:creationId xmlns:a16="http://schemas.microsoft.com/office/drawing/2014/main" id="{E97AAE5F-EA6E-2854-4A23-FF175B6AC3B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54250" y="3302023"/>
              <a:ext cx="31671" cy="323828"/>
            </a:xfrm>
            <a:custGeom>
              <a:avLst/>
              <a:gdLst/>
              <a:ahLst/>
              <a:cxnLst/>
              <a:rect l="0" t="0" r="0" b="0"/>
              <a:pathLst>
                <a:path w="31671" h="323828">
                  <a:moveTo>
                    <a:pt x="0" y="6327"/>
                  </a:moveTo>
                  <a:lnTo>
                    <a:pt x="0" y="6327"/>
                  </a:lnTo>
                  <a:lnTo>
                    <a:pt x="3371" y="6327"/>
                  </a:lnTo>
                  <a:lnTo>
                    <a:pt x="6907" y="4446"/>
                  </a:lnTo>
                  <a:lnTo>
                    <a:pt x="12671" y="0"/>
                  </a:lnTo>
                  <a:lnTo>
                    <a:pt x="13399" y="10826"/>
                  </a:lnTo>
                  <a:lnTo>
                    <a:pt x="21537" y="38670"/>
                  </a:lnTo>
                  <a:lnTo>
                    <a:pt x="24256" y="67416"/>
                  </a:lnTo>
                  <a:lnTo>
                    <a:pt x="25061" y="96002"/>
                  </a:lnTo>
                  <a:lnTo>
                    <a:pt x="29697" y="126581"/>
                  </a:lnTo>
                  <a:lnTo>
                    <a:pt x="31142" y="150770"/>
                  </a:lnTo>
                  <a:lnTo>
                    <a:pt x="31570" y="177928"/>
                  </a:lnTo>
                  <a:lnTo>
                    <a:pt x="31670" y="202774"/>
                  </a:lnTo>
                  <a:lnTo>
                    <a:pt x="28355" y="231045"/>
                  </a:lnTo>
                  <a:lnTo>
                    <a:pt x="26276" y="259569"/>
                  </a:lnTo>
                  <a:lnTo>
                    <a:pt x="22289" y="286992"/>
                  </a:lnTo>
                  <a:lnTo>
                    <a:pt x="19050" y="323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Determination for Estimating a Population Proportion </a:t>
            </a:r>
          </a:p>
        </p:txBody>
      </p:sp>
      <p:grpSp>
        <p:nvGrpSpPr>
          <p:cNvPr id="7" name="SMARTInkShape-Group168">
            <a:extLst>
              <a:ext uri="{FF2B5EF4-FFF2-40B4-BE49-F238E27FC236}">
                <a16:creationId xmlns:a16="http://schemas.microsoft.com/office/drawing/2014/main" id="{AF00D8FA-0FDC-849E-7FF6-5ED85CBA30F5}"/>
              </a:ext>
            </a:extLst>
          </p:cNvPr>
          <p:cNvGrpSpPr/>
          <p:nvPr/>
        </p:nvGrpSpPr>
        <p:grpSpPr>
          <a:xfrm>
            <a:off x="488950" y="1385200"/>
            <a:ext cx="190501" cy="291201"/>
            <a:chOff x="488950" y="1385200"/>
            <a:chExt cx="190501" cy="291201"/>
          </a:xfrm>
        </p:grpSpPr>
        <p:sp>
          <p:nvSpPr>
            <p:cNvPr id="3" name="SMARTInkShape-672">
              <a:extLst>
                <a:ext uri="{FF2B5EF4-FFF2-40B4-BE49-F238E27FC236}">
                  <a16:creationId xmlns:a16="http://schemas.microsoft.com/office/drawing/2014/main" id="{3D2CC84D-823D-92BB-F215-98BEBC4DAC1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88950" y="1663707"/>
              <a:ext cx="190501" cy="12694"/>
            </a:xfrm>
            <a:custGeom>
              <a:avLst/>
              <a:gdLst/>
              <a:ahLst/>
              <a:cxnLst/>
              <a:rect l="0" t="0" r="0" b="0"/>
              <a:pathLst>
                <a:path w="190501" h="12694">
                  <a:moveTo>
                    <a:pt x="0" y="6343"/>
                  </a:moveTo>
                  <a:lnTo>
                    <a:pt x="0" y="6343"/>
                  </a:lnTo>
                  <a:lnTo>
                    <a:pt x="10844" y="5637"/>
                  </a:lnTo>
                  <a:lnTo>
                    <a:pt x="38692" y="876"/>
                  </a:lnTo>
                  <a:lnTo>
                    <a:pt x="67275" y="167"/>
                  </a:lnTo>
                  <a:lnTo>
                    <a:pt x="91736" y="27"/>
                  </a:lnTo>
                  <a:lnTo>
                    <a:pt x="119956" y="0"/>
                  </a:lnTo>
                  <a:lnTo>
                    <a:pt x="149571" y="700"/>
                  </a:lnTo>
                  <a:lnTo>
                    <a:pt x="174413" y="6460"/>
                  </a:lnTo>
                  <a:lnTo>
                    <a:pt x="190500" y="12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73">
              <a:extLst>
                <a:ext uri="{FF2B5EF4-FFF2-40B4-BE49-F238E27FC236}">
                  <a16:creationId xmlns:a16="http://schemas.microsoft.com/office/drawing/2014/main" id="{070FBD84-5F9D-EDC4-4805-33AA5F58DA0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27050" y="1531234"/>
              <a:ext cx="107951" cy="11817"/>
            </a:xfrm>
            <a:custGeom>
              <a:avLst/>
              <a:gdLst/>
              <a:ahLst/>
              <a:cxnLst/>
              <a:rect l="0" t="0" r="0" b="0"/>
              <a:pathLst>
                <a:path w="107951" h="11817">
                  <a:moveTo>
                    <a:pt x="0" y="11816"/>
                  </a:moveTo>
                  <a:lnTo>
                    <a:pt x="0" y="11816"/>
                  </a:lnTo>
                  <a:lnTo>
                    <a:pt x="3371" y="8445"/>
                  </a:lnTo>
                  <a:lnTo>
                    <a:pt x="8789" y="6790"/>
                  </a:lnTo>
                  <a:lnTo>
                    <a:pt x="36566" y="4935"/>
                  </a:lnTo>
                  <a:lnTo>
                    <a:pt x="67645" y="21"/>
                  </a:lnTo>
                  <a:lnTo>
                    <a:pt x="89745" y="0"/>
                  </a:lnTo>
                  <a:lnTo>
                    <a:pt x="107950" y="5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74">
              <a:extLst>
                <a:ext uri="{FF2B5EF4-FFF2-40B4-BE49-F238E27FC236}">
                  <a16:creationId xmlns:a16="http://schemas.microsoft.com/office/drawing/2014/main" id="{69A5A9EB-ED23-00C1-54C8-5020B805073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01650" y="1385200"/>
              <a:ext cx="139701" cy="18151"/>
            </a:xfrm>
            <a:custGeom>
              <a:avLst/>
              <a:gdLst/>
              <a:ahLst/>
              <a:cxnLst/>
              <a:rect l="0" t="0" r="0" b="0"/>
              <a:pathLst>
                <a:path w="139701" h="18151">
                  <a:moveTo>
                    <a:pt x="0" y="18150"/>
                  </a:moveTo>
                  <a:lnTo>
                    <a:pt x="0" y="18150"/>
                  </a:lnTo>
                  <a:lnTo>
                    <a:pt x="5775" y="13081"/>
                  </a:lnTo>
                  <a:lnTo>
                    <a:pt x="12209" y="9312"/>
                  </a:lnTo>
                  <a:lnTo>
                    <a:pt x="38872" y="4077"/>
                  </a:lnTo>
                  <a:lnTo>
                    <a:pt x="70394" y="83"/>
                  </a:lnTo>
                  <a:lnTo>
                    <a:pt x="99748" y="0"/>
                  </a:lnTo>
                  <a:lnTo>
                    <a:pt x="124361" y="7964"/>
                  </a:lnTo>
                  <a:lnTo>
                    <a:pt x="139700" y="18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75">
              <a:extLst>
                <a:ext uri="{FF2B5EF4-FFF2-40B4-BE49-F238E27FC236}">
                  <a16:creationId xmlns:a16="http://schemas.microsoft.com/office/drawing/2014/main" id="{EB0EE761-824A-9D9B-465F-60B8017A4F1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14350" y="1390673"/>
              <a:ext cx="12585" cy="261342"/>
            </a:xfrm>
            <a:custGeom>
              <a:avLst/>
              <a:gdLst/>
              <a:ahLst/>
              <a:cxnLst/>
              <a:rect l="0" t="0" r="0" b="0"/>
              <a:pathLst>
                <a:path w="12585" h="261342">
                  <a:moveTo>
                    <a:pt x="0" y="6327"/>
                  </a:moveTo>
                  <a:lnTo>
                    <a:pt x="0" y="6327"/>
                  </a:lnTo>
                  <a:lnTo>
                    <a:pt x="3371" y="6327"/>
                  </a:lnTo>
                  <a:lnTo>
                    <a:pt x="4364" y="5621"/>
                  </a:lnTo>
                  <a:lnTo>
                    <a:pt x="5026" y="4445"/>
                  </a:lnTo>
                  <a:lnTo>
                    <a:pt x="6343" y="0"/>
                  </a:lnTo>
                  <a:lnTo>
                    <a:pt x="9719" y="6726"/>
                  </a:lnTo>
                  <a:lnTo>
                    <a:pt x="12111" y="35438"/>
                  </a:lnTo>
                  <a:lnTo>
                    <a:pt x="12584" y="64837"/>
                  </a:lnTo>
                  <a:lnTo>
                    <a:pt x="10784" y="89280"/>
                  </a:lnTo>
                  <a:lnTo>
                    <a:pt x="7664" y="118159"/>
                  </a:lnTo>
                  <a:lnTo>
                    <a:pt x="6228" y="141402"/>
                  </a:lnTo>
                  <a:lnTo>
                    <a:pt x="3238" y="165844"/>
                  </a:lnTo>
                  <a:lnTo>
                    <a:pt x="960" y="193291"/>
                  </a:lnTo>
                  <a:lnTo>
                    <a:pt x="190" y="221529"/>
                  </a:lnTo>
                  <a:lnTo>
                    <a:pt x="762" y="240364"/>
                  </a:lnTo>
                  <a:lnTo>
                    <a:pt x="5475" y="260791"/>
                  </a:lnTo>
                  <a:lnTo>
                    <a:pt x="5767" y="261341"/>
                  </a:lnTo>
                  <a:lnTo>
                    <a:pt x="6350" y="253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69">
            <a:extLst>
              <a:ext uri="{FF2B5EF4-FFF2-40B4-BE49-F238E27FC236}">
                <a16:creationId xmlns:a16="http://schemas.microsoft.com/office/drawing/2014/main" id="{82E14BD9-9AA8-AA5B-3364-DDD07B072A5D}"/>
              </a:ext>
            </a:extLst>
          </p:cNvPr>
          <p:cNvGrpSpPr/>
          <p:nvPr/>
        </p:nvGrpSpPr>
        <p:grpSpPr>
          <a:xfrm>
            <a:off x="1066800" y="1492250"/>
            <a:ext cx="177801" cy="82551"/>
            <a:chOff x="1066800" y="1492250"/>
            <a:chExt cx="177801" cy="82551"/>
          </a:xfrm>
        </p:grpSpPr>
        <p:sp>
          <p:nvSpPr>
            <p:cNvPr id="8" name="SMARTInkShape-676">
              <a:extLst>
                <a:ext uri="{FF2B5EF4-FFF2-40B4-BE49-F238E27FC236}">
                  <a16:creationId xmlns:a16="http://schemas.microsoft.com/office/drawing/2014/main" id="{6455460D-9952-0CC0-B0B5-3219B3882F1F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085850" y="155575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0"/>
                  </a:moveTo>
                  <a:lnTo>
                    <a:pt x="0" y="0"/>
                  </a:lnTo>
                  <a:lnTo>
                    <a:pt x="27437" y="706"/>
                  </a:lnTo>
                  <a:lnTo>
                    <a:pt x="50620" y="4364"/>
                  </a:lnTo>
                  <a:lnTo>
                    <a:pt x="78107" y="5762"/>
                  </a:lnTo>
                  <a:lnTo>
                    <a:pt x="107072" y="8115"/>
                  </a:lnTo>
                  <a:lnTo>
                    <a:pt x="135921" y="14179"/>
                  </a:lnTo>
                  <a:lnTo>
                    <a:pt x="1587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77">
              <a:extLst>
                <a:ext uri="{FF2B5EF4-FFF2-40B4-BE49-F238E27FC236}">
                  <a16:creationId xmlns:a16="http://schemas.microsoft.com/office/drawing/2014/main" id="{14BB4E14-BD5D-0E9A-6AF8-634CAF9C290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66800" y="14922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0"/>
                  </a:moveTo>
                  <a:lnTo>
                    <a:pt x="0" y="0"/>
                  </a:lnTo>
                  <a:lnTo>
                    <a:pt x="29854" y="0"/>
                  </a:lnTo>
                  <a:lnTo>
                    <a:pt x="59000" y="0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70">
            <a:extLst>
              <a:ext uri="{FF2B5EF4-FFF2-40B4-BE49-F238E27FC236}">
                <a16:creationId xmlns:a16="http://schemas.microsoft.com/office/drawing/2014/main" id="{5F297E97-AD2F-251E-00A1-8004EFFB21E2}"/>
              </a:ext>
            </a:extLst>
          </p:cNvPr>
          <p:cNvGrpSpPr/>
          <p:nvPr/>
        </p:nvGrpSpPr>
        <p:grpSpPr>
          <a:xfrm>
            <a:off x="1409700" y="1403350"/>
            <a:ext cx="615951" cy="393701"/>
            <a:chOff x="1409700" y="1403350"/>
            <a:chExt cx="615951" cy="393701"/>
          </a:xfrm>
        </p:grpSpPr>
        <p:sp>
          <p:nvSpPr>
            <p:cNvPr id="11" name="SMARTInkShape-678">
              <a:extLst>
                <a:ext uri="{FF2B5EF4-FFF2-40B4-BE49-F238E27FC236}">
                  <a16:creationId xmlns:a16="http://schemas.microsoft.com/office/drawing/2014/main" id="{BAB09565-02D9-7218-DA60-0CB8118C928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893654" y="1695575"/>
              <a:ext cx="131997" cy="88724"/>
            </a:xfrm>
            <a:custGeom>
              <a:avLst/>
              <a:gdLst/>
              <a:ahLst/>
              <a:cxnLst/>
              <a:rect l="0" t="0" r="0" b="0"/>
              <a:pathLst>
                <a:path w="131997" h="88724">
                  <a:moveTo>
                    <a:pt x="11346" y="25275"/>
                  </a:moveTo>
                  <a:lnTo>
                    <a:pt x="11346" y="25275"/>
                  </a:lnTo>
                  <a:lnTo>
                    <a:pt x="11346" y="19808"/>
                  </a:lnTo>
                  <a:lnTo>
                    <a:pt x="16415" y="9666"/>
                  </a:lnTo>
                  <a:lnTo>
                    <a:pt x="20184" y="4697"/>
                  </a:lnTo>
                  <a:lnTo>
                    <a:pt x="24211" y="2018"/>
                  </a:lnTo>
                  <a:lnTo>
                    <a:pt x="29058" y="827"/>
                  </a:lnTo>
                  <a:lnTo>
                    <a:pt x="44340" y="0"/>
                  </a:lnTo>
                  <a:lnTo>
                    <a:pt x="46042" y="664"/>
                  </a:lnTo>
                  <a:lnTo>
                    <a:pt x="47177" y="1812"/>
                  </a:lnTo>
                  <a:lnTo>
                    <a:pt x="48437" y="4969"/>
                  </a:lnTo>
                  <a:lnTo>
                    <a:pt x="49313" y="18176"/>
                  </a:lnTo>
                  <a:lnTo>
                    <a:pt x="46036" y="29914"/>
                  </a:lnTo>
                  <a:lnTo>
                    <a:pt x="40596" y="38957"/>
                  </a:lnTo>
                  <a:lnTo>
                    <a:pt x="27368" y="52698"/>
                  </a:lnTo>
                  <a:lnTo>
                    <a:pt x="16015" y="61309"/>
                  </a:lnTo>
                  <a:lnTo>
                    <a:pt x="0" y="80884"/>
                  </a:lnTo>
                  <a:lnTo>
                    <a:pt x="960" y="81397"/>
                  </a:lnTo>
                  <a:lnTo>
                    <a:pt x="31991" y="83104"/>
                  </a:lnTo>
                  <a:lnTo>
                    <a:pt x="59908" y="88184"/>
                  </a:lnTo>
                  <a:lnTo>
                    <a:pt x="89893" y="88723"/>
                  </a:lnTo>
                  <a:lnTo>
                    <a:pt x="116419" y="88065"/>
                  </a:lnTo>
                  <a:lnTo>
                    <a:pt x="131996" y="8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79">
              <a:extLst>
                <a:ext uri="{FF2B5EF4-FFF2-40B4-BE49-F238E27FC236}">
                  <a16:creationId xmlns:a16="http://schemas.microsoft.com/office/drawing/2014/main" id="{E8E1D635-2D2B-E0C4-72E6-18539C9EE445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826165" y="1600462"/>
              <a:ext cx="46824" cy="196589"/>
            </a:xfrm>
            <a:custGeom>
              <a:avLst/>
              <a:gdLst/>
              <a:ahLst/>
              <a:cxnLst/>
              <a:rect l="0" t="0" r="0" b="0"/>
              <a:pathLst>
                <a:path w="46824" h="196589">
                  <a:moveTo>
                    <a:pt x="40735" y="6088"/>
                  </a:moveTo>
                  <a:lnTo>
                    <a:pt x="40735" y="6088"/>
                  </a:lnTo>
                  <a:lnTo>
                    <a:pt x="46823" y="0"/>
                  </a:lnTo>
                  <a:lnTo>
                    <a:pt x="38262" y="27402"/>
                  </a:lnTo>
                  <a:lnTo>
                    <a:pt x="29184" y="53090"/>
                  </a:lnTo>
                  <a:lnTo>
                    <a:pt x="20144" y="79281"/>
                  </a:lnTo>
                  <a:lnTo>
                    <a:pt x="10410" y="104210"/>
                  </a:lnTo>
                  <a:lnTo>
                    <a:pt x="3057" y="133939"/>
                  </a:lnTo>
                  <a:lnTo>
                    <a:pt x="0" y="153927"/>
                  </a:lnTo>
                  <a:lnTo>
                    <a:pt x="2635" y="196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80">
              <a:extLst>
                <a:ext uri="{FF2B5EF4-FFF2-40B4-BE49-F238E27FC236}">
                  <a16:creationId xmlns:a16="http://schemas.microsoft.com/office/drawing/2014/main" id="{CE376C2F-F226-2925-CFE7-5FA8F0B7AC0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670347" y="1587500"/>
              <a:ext cx="120354" cy="133351"/>
            </a:xfrm>
            <a:custGeom>
              <a:avLst/>
              <a:gdLst/>
              <a:ahLst/>
              <a:cxnLst/>
              <a:rect l="0" t="0" r="0" b="0"/>
              <a:pathLst>
                <a:path w="120354" h="133351">
                  <a:moveTo>
                    <a:pt x="120353" y="0"/>
                  </a:moveTo>
                  <a:lnTo>
                    <a:pt x="120353" y="0"/>
                  </a:lnTo>
                  <a:lnTo>
                    <a:pt x="114578" y="5070"/>
                  </a:lnTo>
                  <a:lnTo>
                    <a:pt x="96588" y="18298"/>
                  </a:lnTo>
                  <a:lnTo>
                    <a:pt x="73958" y="45187"/>
                  </a:lnTo>
                  <a:lnTo>
                    <a:pt x="48966" y="71933"/>
                  </a:lnTo>
                  <a:lnTo>
                    <a:pt x="27296" y="101874"/>
                  </a:lnTo>
                  <a:lnTo>
                    <a:pt x="20668" y="108777"/>
                  </a:lnTo>
                  <a:lnTo>
                    <a:pt x="15371" y="113257"/>
                  </a:lnTo>
                  <a:lnTo>
                    <a:pt x="9128" y="121595"/>
                  </a:lnTo>
                  <a:lnTo>
                    <a:pt x="8103" y="121986"/>
                  </a:lnTo>
                  <a:lnTo>
                    <a:pt x="7420" y="121540"/>
                  </a:lnTo>
                  <a:lnTo>
                    <a:pt x="3087" y="114172"/>
                  </a:lnTo>
                  <a:lnTo>
                    <a:pt x="706" y="103051"/>
                  </a:lnTo>
                  <a:lnTo>
                    <a:pt x="0" y="90820"/>
                  </a:lnTo>
                  <a:lnTo>
                    <a:pt x="3598" y="82462"/>
                  </a:lnTo>
                  <a:lnTo>
                    <a:pt x="14035" y="68970"/>
                  </a:lnTo>
                  <a:lnTo>
                    <a:pt x="24097" y="61750"/>
                  </a:lnTo>
                  <a:lnTo>
                    <a:pt x="32645" y="58513"/>
                  </a:lnTo>
                  <a:lnTo>
                    <a:pt x="35775" y="59470"/>
                  </a:lnTo>
                  <a:lnTo>
                    <a:pt x="43017" y="64296"/>
                  </a:lnTo>
                  <a:lnTo>
                    <a:pt x="68102" y="93482"/>
                  </a:lnTo>
                  <a:lnTo>
                    <a:pt x="89752" y="118801"/>
                  </a:lnTo>
                  <a:lnTo>
                    <a:pt x="94631" y="129744"/>
                  </a:lnTo>
                  <a:lnTo>
                    <a:pt x="101303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81">
              <a:extLst>
                <a:ext uri="{FF2B5EF4-FFF2-40B4-BE49-F238E27FC236}">
                  <a16:creationId xmlns:a16="http://schemas.microsoft.com/office/drawing/2014/main" id="{BCDE4799-31D5-539D-0BE9-8078FDC2DA7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409700" y="1482756"/>
              <a:ext cx="247651" cy="9495"/>
            </a:xfrm>
            <a:custGeom>
              <a:avLst/>
              <a:gdLst/>
              <a:ahLst/>
              <a:cxnLst/>
              <a:rect l="0" t="0" r="0" b="0"/>
              <a:pathLst>
                <a:path w="247651" h="9495">
                  <a:moveTo>
                    <a:pt x="0" y="9494"/>
                  </a:moveTo>
                  <a:lnTo>
                    <a:pt x="0" y="9494"/>
                  </a:lnTo>
                  <a:lnTo>
                    <a:pt x="16620" y="5130"/>
                  </a:lnTo>
                  <a:lnTo>
                    <a:pt x="42632" y="3732"/>
                  </a:lnTo>
                  <a:lnTo>
                    <a:pt x="72682" y="3318"/>
                  </a:lnTo>
                  <a:lnTo>
                    <a:pt x="101812" y="3196"/>
                  </a:lnTo>
                  <a:lnTo>
                    <a:pt x="131014" y="3154"/>
                  </a:lnTo>
                  <a:lnTo>
                    <a:pt x="159939" y="1265"/>
                  </a:lnTo>
                  <a:lnTo>
                    <a:pt x="187089" y="0"/>
                  </a:lnTo>
                  <a:lnTo>
                    <a:pt x="217437" y="2730"/>
                  </a:lnTo>
                  <a:lnTo>
                    <a:pt x="247650" y="3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82">
              <a:extLst>
                <a:ext uri="{FF2B5EF4-FFF2-40B4-BE49-F238E27FC236}">
                  <a16:creationId xmlns:a16="http://schemas.microsoft.com/office/drawing/2014/main" id="{BACFB162-0266-9FBC-FEE4-0549348B04A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436489" y="1403350"/>
              <a:ext cx="189112" cy="208668"/>
            </a:xfrm>
            <a:custGeom>
              <a:avLst/>
              <a:gdLst/>
              <a:ahLst/>
              <a:cxnLst/>
              <a:rect l="0" t="0" r="0" b="0"/>
              <a:pathLst>
                <a:path w="189112" h="208668">
                  <a:moveTo>
                    <a:pt x="17661" y="0"/>
                  </a:moveTo>
                  <a:lnTo>
                    <a:pt x="17661" y="0"/>
                  </a:lnTo>
                  <a:lnTo>
                    <a:pt x="39323" y="706"/>
                  </a:lnTo>
                  <a:lnTo>
                    <a:pt x="47515" y="3371"/>
                  </a:lnTo>
                  <a:lnTo>
                    <a:pt x="78542" y="932"/>
                  </a:lnTo>
                  <a:lnTo>
                    <a:pt x="107052" y="828"/>
                  </a:lnTo>
                  <a:lnTo>
                    <a:pt x="125051" y="5812"/>
                  </a:lnTo>
                  <a:lnTo>
                    <a:pt x="145171" y="17028"/>
                  </a:lnTo>
                  <a:lnTo>
                    <a:pt x="147118" y="19819"/>
                  </a:lnTo>
                  <a:lnTo>
                    <a:pt x="149281" y="28564"/>
                  </a:lnTo>
                  <a:lnTo>
                    <a:pt x="147127" y="45388"/>
                  </a:lnTo>
                  <a:lnTo>
                    <a:pt x="135279" y="67149"/>
                  </a:lnTo>
                  <a:lnTo>
                    <a:pt x="104515" y="97549"/>
                  </a:lnTo>
                  <a:lnTo>
                    <a:pt x="72934" y="127011"/>
                  </a:lnTo>
                  <a:lnTo>
                    <a:pt x="41572" y="152401"/>
                  </a:lnTo>
                  <a:lnTo>
                    <a:pt x="10733" y="178662"/>
                  </a:lnTo>
                  <a:lnTo>
                    <a:pt x="1737" y="188136"/>
                  </a:lnTo>
                  <a:lnTo>
                    <a:pt x="0" y="192506"/>
                  </a:lnTo>
                  <a:lnTo>
                    <a:pt x="948" y="194660"/>
                  </a:lnTo>
                  <a:lnTo>
                    <a:pt x="5765" y="198934"/>
                  </a:lnTo>
                  <a:lnTo>
                    <a:pt x="23152" y="201936"/>
                  </a:lnTo>
                  <a:lnTo>
                    <a:pt x="49548" y="202825"/>
                  </a:lnTo>
                  <a:lnTo>
                    <a:pt x="76276" y="203126"/>
                  </a:lnTo>
                  <a:lnTo>
                    <a:pt x="107268" y="203185"/>
                  </a:lnTo>
                  <a:lnTo>
                    <a:pt x="132171" y="203196"/>
                  </a:lnTo>
                  <a:lnTo>
                    <a:pt x="159819" y="203905"/>
                  </a:lnTo>
                  <a:lnTo>
                    <a:pt x="177318" y="208667"/>
                  </a:lnTo>
                  <a:lnTo>
                    <a:pt x="179838" y="208256"/>
                  </a:lnTo>
                  <a:lnTo>
                    <a:pt x="189111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71">
            <a:extLst>
              <a:ext uri="{FF2B5EF4-FFF2-40B4-BE49-F238E27FC236}">
                <a16:creationId xmlns:a16="http://schemas.microsoft.com/office/drawing/2014/main" id="{0F7AF964-630B-3689-A933-9D347F81D042}"/>
              </a:ext>
            </a:extLst>
          </p:cNvPr>
          <p:cNvGrpSpPr/>
          <p:nvPr/>
        </p:nvGrpSpPr>
        <p:grpSpPr>
          <a:xfrm>
            <a:off x="2254257" y="1365250"/>
            <a:ext cx="352097" cy="501651"/>
            <a:chOff x="2254257" y="1365250"/>
            <a:chExt cx="352097" cy="501651"/>
          </a:xfrm>
        </p:grpSpPr>
        <p:sp>
          <p:nvSpPr>
            <p:cNvPr id="17" name="SMARTInkShape-683">
              <a:extLst>
                <a:ext uri="{FF2B5EF4-FFF2-40B4-BE49-F238E27FC236}">
                  <a16:creationId xmlns:a16="http://schemas.microsoft.com/office/drawing/2014/main" id="{4D81101D-1108-8DB5-DCBB-1647E2687E7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425700" y="1562180"/>
              <a:ext cx="158751" cy="76121"/>
            </a:xfrm>
            <a:custGeom>
              <a:avLst/>
              <a:gdLst/>
              <a:ahLst/>
              <a:cxnLst/>
              <a:rect l="0" t="0" r="0" b="0"/>
              <a:pathLst>
                <a:path w="158751" h="76121">
                  <a:moveTo>
                    <a:pt x="0" y="76120"/>
                  </a:moveTo>
                  <a:lnTo>
                    <a:pt x="0" y="76120"/>
                  </a:lnTo>
                  <a:lnTo>
                    <a:pt x="3371" y="76120"/>
                  </a:lnTo>
                  <a:lnTo>
                    <a:pt x="4364" y="75414"/>
                  </a:lnTo>
                  <a:lnTo>
                    <a:pt x="5025" y="74239"/>
                  </a:lnTo>
                  <a:lnTo>
                    <a:pt x="5467" y="72749"/>
                  </a:lnTo>
                  <a:lnTo>
                    <a:pt x="9721" y="69212"/>
                  </a:lnTo>
                  <a:lnTo>
                    <a:pt x="15609" y="64583"/>
                  </a:lnTo>
                  <a:lnTo>
                    <a:pt x="37186" y="33667"/>
                  </a:lnTo>
                  <a:lnTo>
                    <a:pt x="41222" y="27148"/>
                  </a:lnTo>
                  <a:lnTo>
                    <a:pt x="43721" y="21899"/>
                  </a:lnTo>
                  <a:lnTo>
                    <a:pt x="49728" y="13981"/>
                  </a:lnTo>
                  <a:lnTo>
                    <a:pt x="50772" y="6567"/>
                  </a:lnTo>
                  <a:lnTo>
                    <a:pt x="50799" y="189"/>
                  </a:lnTo>
                  <a:lnTo>
                    <a:pt x="54171" y="0"/>
                  </a:lnTo>
                  <a:lnTo>
                    <a:pt x="57707" y="1837"/>
                  </a:lnTo>
                  <a:lnTo>
                    <a:pt x="87889" y="21292"/>
                  </a:lnTo>
                  <a:lnTo>
                    <a:pt x="104394" y="36906"/>
                  </a:lnTo>
                  <a:lnTo>
                    <a:pt x="134677" y="58423"/>
                  </a:lnTo>
                  <a:lnTo>
                    <a:pt x="142367" y="62645"/>
                  </a:lnTo>
                  <a:lnTo>
                    <a:pt x="145664" y="67345"/>
                  </a:lnTo>
                  <a:lnTo>
                    <a:pt x="148936" y="68692"/>
                  </a:lnTo>
                  <a:lnTo>
                    <a:pt x="150091" y="69757"/>
                  </a:lnTo>
                  <a:lnTo>
                    <a:pt x="151374" y="72822"/>
                  </a:lnTo>
                  <a:lnTo>
                    <a:pt x="152422" y="73921"/>
                  </a:lnTo>
                  <a:lnTo>
                    <a:pt x="158750" y="761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84">
              <a:extLst>
                <a:ext uri="{FF2B5EF4-FFF2-40B4-BE49-F238E27FC236}">
                  <a16:creationId xmlns:a16="http://schemas.microsoft.com/office/drawing/2014/main" id="{2C14D1D6-BD44-7701-C405-B5906F3665C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527300" y="1695560"/>
              <a:ext cx="79054" cy="87422"/>
            </a:xfrm>
            <a:custGeom>
              <a:avLst/>
              <a:gdLst/>
              <a:ahLst/>
              <a:cxnLst/>
              <a:rect l="0" t="0" r="0" b="0"/>
              <a:pathLst>
                <a:path w="79054" h="87422">
                  <a:moveTo>
                    <a:pt x="0" y="37990"/>
                  </a:moveTo>
                  <a:lnTo>
                    <a:pt x="0" y="37990"/>
                  </a:lnTo>
                  <a:lnTo>
                    <a:pt x="0" y="34619"/>
                  </a:lnTo>
                  <a:lnTo>
                    <a:pt x="705" y="33626"/>
                  </a:lnTo>
                  <a:lnTo>
                    <a:pt x="1881" y="32964"/>
                  </a:lnTo>
                  <a:lnTo>
                    <a:pt x="3371" y="32523"/>
                  </a:lnTo>
                  <a:lnTo>
                    <a:pt x="4364" y="31523"/>
                  </a:lnTo>
                  <a:lnTo>
                    <a:pt x="7839" y="24849"/>
                  </a:lnTo>
                  <a:lnTo>
                    <a:pt x="27543" y="4116"/>
                  </a:lnTo>
                  <a:lnTo>
                    <a:pt x="31761" y="1768"/>
                  </a:lnTo>
                  <a:lnTo>
                    <a:pt x="40218" y="261"/>
                  </a:lnTo>
                  <a:lnTo>
                    <a:pt x="49938" y="0"/>
                  </a:lnTo>
                  <a:lnTo>
                    <a:pt x="53048" y="1374"/>
                  </a:lnTo>
                  <a:lnTo>
                    <a:pt x="71218" y="20853"/>
                  </a:lnTo>
                  <a:lnTo>
                    <a:pt x="78915" y="40193"/>
                  </a:lnTo>
                  <a:lnTo>
                    <a:pt x="79053" y="49788"/>
                  </a:lnTo>
                  <a:lnTo>
                    <a:pt x="78102" y="54322"/>
                  </a:lnTo>
                  <a:lnTo>
                    <a:pt x="70022" y="67445"/>
                  </a:lnTo>
                  <a:lnTo>
                    <a:pt x="58691" y="76899"/>
                  </a:lnTo>
                  <a:lnTo>
                    <a:pt x="37855" y="85710"/>
                  </a:lnTo>
                  <a:lnTo>
                    <a:pt x="28349" y="87421"/>
                  </a:lnTo>
                  <a:lnTo>
                    <a:pt x="25249" y="87172"/>
                  </a:lnTo>
                  <a:lnTo>
                    <a:pt x="23182" y="86300"/>
                  </a:lnTo>
                  <a:lnTo>
                    <a:pt x="21805" y="85013"/>
                  </a:lnTo>
                  <a:lnTo>
                    <a:pt x="18393" y="83584"/>
                  </a:lnTo>
                  <a:lnTo>
                    <a:pt x="16495" y="83202"/>
                  </a:lnTo>
                  <a:lnTo>
                    <a:pt x="15935" y="82948"/>
                  </a:lnTo>
                  <a:lnTo>
                    <a:pt x="19050" y="82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85">
              <a:extLst>
                <a:ext uri="{FF2B5EF4-FFF2-40B4-BE49-F238E27FC236}">
                  <a16:creationId xmlns:a16="http://schemas.microsoft.com/office/drawing/2014/main" id="{A6944F4C-21FE-F589-8450-815F8167FB0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520950" y="1639206"/>
              <a:ext cx="19051" cy="227695"/>
            </a:xfrm>
            <a:custGeom>
              <a:avLst/>
              <a:gdLst/>
              <a:ahLst/>
              <a:cxnLst/>
              <a:rect l="0" t="0" r="0" b="0"/>
              <a:pathLst>
                <a:path w="19051" h="227695">
                  <a:moveTo>
                    <a:pt x="0" y="11794"/>
                  </a:moveTo>
                  <a:lnTo>
                    <a:pt x="0" y="11794"/>
                  </a:lnTo>
                  <a:lnTo>
                    <a:pt x="0" y="0"/>
                  </a:lnTo>
                  <a:lnTo>
                    <a:pt x="0" y="2733"/>
                  </a:lnTo>
                  <a:lnTo>
                    <a:pt x="5467" y="28350"/>
                  </a:lnTo>
                  <a:lnTo>
                    <a:pt x="6881" y="59384"/>
                  </a:lnTo>
                  <a:lnTo>
                    <a:pt x="11342" y="87360"/>
                  </a:lnTo>
                  <a:lnTo>
                    <a:pt x="12298" y="110619"/>
                  </a:lnTo>
                  <a:lnTo>
                    <a:pt x="12621" y="139971"/>
                  </a:lnTo>
                  <a:lnTo>
                    <a:pt x="12677" y="164935"/>
                  </a:lnTo>
                  <a:lnTo>
                    <a:pt x="12693" y="191303"/>
                  </a:lnTo>
                  <a:lnTo>
                    <a:pt x="19050" y="2276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86">
              <a:extLst>
                <a:ext uri="{FF2B5EF4-FFF2-40B4-BE49-F238E27FC236}">
                  <a16:creationId xmlns:a16="http://schemas.microsoft.com/office/drawing/2014/main" id="{2C495C0F-C2E7-31A6-675F-F5B1883F0C2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254257" y="1365250"/>
              <a:ext cx="273044" cy="241298"/>
            </a:xfrm>
            <a:custGeom>
              <a:avLst/>
              <a:gdLst/>
              <a:ahLst/>
              <a:cxnLst/>
              <a:rect l="0" t="0" r="0" b="0"/>
              <a:pathLst>
                <a:path w="273044" h="241298">
                  <a:moveTo>
                    <a:pt x="19043" y="107950"/>
                  </a:moveTo>
                  <a:lnTo>
                    <a:pt x="19043" y="107950"/>
                  </a:lnTo>
                  <a:lnTo>
                    <a:pt x="27881" y="99112"/>
                  </a:lnTo>
                  <a:lnTo>
                    <a:pt x="33789" y="96966"/>
                  </a:lnTo>
                  <a:lnTo>
                    <a:pt x="40414" y="95307"/>
                  </a:lnTo>
                  <a:lnTo>
                    <a:pt x="49521" y="91112"/>
                  </a:lnTo>
                  <a:lnTo>
                    <a:pt x="73490" y="89191"/>
                  </a:lnTo>
                  <a:lnTo>
                    <a:pt x="89974" y="95728"/>
                  </a:lnTo>
                  <a:lnTo>
                    <a:pt x="104892" y="106602"/>
                  </a:lnTo>
                  <a:lnTo>
                    <a:pt x="117505" y="122919"/>
                  </a:lnTo>
                  <a:lnTo>
                    <a:pt x="123868" y="136217"/>
                  </a:lnTo>
                  <a:lnTo>
                    <a:pt x="126581" y="165478"/>
                  </a:lnTo>
                  <a:lnTo>
                    <a:pt x="126263" y="189321"/>
                  </a:lnTo>
                  <a:lnTo>
                    <a:pt x="118152" y="213210"/>
                  </a:lnTo>
                  <a:lnTo>
                    <a:pt x="112245" y="220114"/>
                  </a:lnTo>
                  <a:lnTo>
                    <a:pt x="104211" y="225534"/>
                  </a:lnTo>
                  <a:lnTo>
                    <a:pt x="75208" y="239363"/>
                  </a:lnTo>
                  <a:lnTo>
                    <a:pt x="44975" y="241250"/>
                  </a:lnTo>
                  <a:lnTo>
                    <a:pt x="29658" y="241297"/>
                  </a:lnTo>
                  <a:lnTo>
                    <a:pt x="25407" y="239417"/>
                  </a:lnTo>
                  <a:lnTo>
                    <a:pt x="11153" y="230469"/>
                  </a:lnTo>
                  <a:lnTo>
                    <a:pt x="6976" y="223472"/>
                  </a:lnTo>
                  <a:lnTo>
                    <a:pt x="6399" y="213519"/>
                  </a:lnTo>
                  <a:lnTo>
                    <a:pt x="5674" y="212196"/>
                  </a:lnTo>
                  <a:lnTo>
                    <a:pt x="4486" y="211314"/>
                  </a:lnTo>
                  <a:lnTo>
                    <a:pt x="2988" y="210726"/>
                  </a:lnTo>
                  <a:lnTo>
                    <a:pt x="1990" y="209628"/>
                  </a:lnTo>
                  <a:lnTo>
                    <a:pt x="881" y="206527"/>
                  </a:lnTo>
                  <a:lnTo>
                    <a:pt x="16" y="176150"/>
                  </a:lnTo>
                  <a:lnTo>
                    <a:pt x="0" y="161632"/>
                  </a:lnTo>
                  <a:lnTo>
                    <a:pt x="703" y="158555"/>
                  </a:lnTo>
                  <a:lnTo>
                    <a:pt x="1878" y="156503"/>
                  </a:lnTo>
                  <a:lnTo>
                    <a:pt x="3366" y="155135"/>
                  </a:lnTo>
                  <a:lnTo>
                    <a:pt x="5020" y="151734"/>
                  </a:lnTo>
                  <a:lnTo>
                    <a:pt x="6320" y="125754"/>
                  </a:lnTo>
                  <a:lnTo>
                    <a:pt x="7044" y="111519"/>
                  </a:lnTo>
                  <a:lnTo>
                    <a:pt x="16469" y="83067"/>
                  </a:lnTo>
                  <a:lnTo>
                    <a:pt x="22075" y="64988"/>
                  </a:lnTo>
                  <a:lnTo>
                    <a:pt x="29982" y="51275"/>
                  </a:lnTo>
                  <a:lnTo>
                    <a:pt x="30569" y="49000"/>
                  </a:lnTo>
                  <a:lnTo>
                    <a:pt x="34984" y="44591"/>
                  </a:lnTo>
                  <a:lnTo>
                    <a:pt x="59817" y="29521"/>
                  </a:lnTo>
                  <a:lnTo>
                    <a:pt x="86001" y="21761"/>
                  </a:lnTo>
                  <a:lnTo>
                    <a:pt x="112653" y="14993"/>
                  </a:lnTo>
                  <a:lnTo>
                    <a:pt x="141872" y="8519"/>
                  </a:lnTo>
                  <a:lnTo>
                    <a:pt x="167306" y="2838"/>
                  </a:lnTo>
                  <a:lnTo>
                    <a:pt x="193021" y="561"/>
                  </a:lnTo>
                  <a:lnTo>
                    <a:pt x="223020" y="74"/>
                  </a:lnTo>
                  <a:lnTo>
                    <a:pt x="253805" y="1"/>
                  </a:lnTo>
                  <a:lnTo>
                    <a:pt x="259051" y="0"/>
                  </a:lnTo>
                  <a:lnTo>
                    <a:pt x="273043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72">
            <a:extLst>
              <a:ext uri="{FF2B5EF4-FFF2-40B4-BE49-F238E27FC236}">
                <a16:creationId xmlns:a16="http://schemas.microsoft.com/office/drawing/2014/main" id="{C5F8707B-B720-F77C-7349-C06D9A607D88}"/>
              </a:ext>
            </a:extLst>
          </p:cNvPr>
          <p:cNvGrpSpPr/>
          <p:nvPr/>
        </p:nvGrpSpPr>
        <p:grpSpPr>
          <a:xfrm>
            <a:off x="1190142" y="2292350"/>
            <a:ext cx="137009" cy="82536"/>
            <a:chOff x="1190142" y="2292350"/>
            <a:chExt cx="137009" cy="82536"/>
          </a:xfrm>
        </p:grpSpPr>
        <p:sp>
          <p:nvSpPr>
            <p:cNvPr id="22" name="SMARTInkShape-687">
              <a:extLst>
                <a:ext uri="{FF2B5EF4-FFF2-40B4-BE49-F238E27FC236}">
                  <a16:creationId xmlns:a16="http://schemas.microsoft.com/office/drawing/2014/main" id="{10175029-CADB-4524-614A-4CC5F7BCD28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193800" y="2368550"/>
              <a:ext cx="133351" cy="6336"/>
            </a:xfrm>
            <a:custGeom>
              <a:avLst/>
              <a:gdLst/>
              <a:ahLst/>
              <a:cxnLst/>
              <a:rect l="0" t="0" r="0" b="0"/>
              <a:pathLst>
                <a:path w="133351" h="6336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29886" y="6272"/>
                  </a:lnTo>
                  <a:lnTo>
                    <a:pt x="57487" y="6335"/>
                  </a:lnTo>
                  <a:lnTo>
                    <a:pt x="85622" y="4466"/>
                  </a:lnTo>
                  <a:lnTo>
                    <a:pt x="112131" y="39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88">
              <a:extLst>
                <a:ext uri="{FF2B5EF4-FFF2-40B4-BE49-F238E27FC236}">
                  <a16:creationId xmlns:a16="http://schemas.microsoft.com/office/drawing/2014/main" id="{8F497304-E0B9-D6C2-F99B-8572E771C62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190142" y="2292350"/>
              <a:ext cx="92559" cy="12701"/>
            </a:xfrm>
            <a:custGeom>
              <a:avLst/>
              <a:gdLst/>
              <a:ahLst/>
              <a:cxnLst/>
              <a:rect l="0" t="0" r="0" b="0"/>
              <a:pathLst>
                <a:path w="92559" h="12701">
                  <a:moveTo>
                    <a:pt x="3658" y="12700"/>
                  </a:moveTo>
                  <a:lnTo>
                    <a:pt x="3658" y="12700"/>
                  </a:lnTo>
                  <a:lnTo>
                    <a:pt x="3658" y="9042"/>
                  </a:lnTo>
                  <a:lnTo>
                    <a:pt x="3658" y="10603"/>
                  </a:lnTo>
                  <a:lnTo>
                    <a:pt x="3658" y="8708"/>
                  </a:lnTo>
                  <a:lnTo>
                    <a:pt x="2952" y="8627"/>
                  </a:lnTo>
                  <a:lnTo>
                    <a:pt x="287" y="10420"/>
                  </a:lnTo>
                  <a:lnTo>
                    <a:pt x="0" y="11180"/>
                  </a:lnTo>
                  <a:lnTo>
                    <a:pt x="514" y="11687"/>
                  </a:lnTo>
                  <a:lnTo>
                    <a:pt x="1562" y="12024"/>
                  </a:lnTo>
                  <a:lnTo>
                    <a:pt x="2966" y="11544"/>
                  </a:lnTo>
                  <a:lnTo>
                    <a:pt x="9019" y="8203"/>
                  </a:lnTo>
                  <a:lnTo>
                    <a:pt x="34111" y="6594"/>
                  </a:lnTo>
                  <a:lnTo>
                    <a:pt x="65106" y="1356"/>
                  </a:lnTo>
                  <a:lnTo>
                    <a:pt x="925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73">
            <a:extLst>
              <a:ext uri="{FF2B5EF4-FFF2-40B4-BE49-F238E27FC236}">
                <a16:creationId xmlns:a16="http://schemas.microsoft.com/office/drawing/2014/main" id="{6DB7CDD5-ED69-2259-603E-ACE45234AEB0}"/>
              </a:ext>
            </a:extLst>
          </p:cNvPr>
          <p:cNvGrpSpPr/>
          <p:nvPr/>
        </p:nvGrpSpPr>
        <p:grpSpPr>
          <a:xfrm>
            <a:off x="1549400" y="2260600"/>
            <a:ext cx="206323" cy="177801"/>
            <a:chOff x="1549400" y="2260600"/>
            <a:chExt cx="206323" cy="177801"/>
          </a:xfrm>
        </p:grpSpPr>
        <p:sp>
          <p:nvSpPr>
            <p:cNvPr id="25" name="SMARTInkShape-689">
              <a:extLst>
                <a:ext uri="{FF2B5EF4-FFF2-40B4-BE49-F238E27FC236}">
                  <a16:creationId xmlns:a16="http://schemas.microsoft.com/office/drawing/2014/main" id="{9E2419C5-C037-35F3-EB98-19630DADF3E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549400" y="2343150"/>
              <a:ext cx="190501" cy="3659"/>
            </a:xfrm>
            <a:custGeom>
              <a:avLst/>
              <a:gdLst/>
              <a:ahLst/>
              <a:cxnLst/>
              <a:rect l="0" t="0" r="0" b="0"/>
              <a:pathLst>
                <a:path w="190501" h="3659">
                  <a:moveTo>
                    <a:pt x="0" y="0"/>
                  </a:moveTo>
                  <a:lnTo>
                    <a:pt x="0" y="0"/>
                  </a:lnTo>
                  <a:lnTo>
                    <a:pt x="30507" y="0"/>
                  </a:lnTo>
                  <a:lnTo>
                    <a:pt x="62073" y="1881"/>
                  </a:lnTo>
                  <a:lnTo>
                    <a:pt x="79799" y="3658"/>
                  </a:lnTo>
                  <a:lnTo>
                    <a:pt x="104940" y="1398"/>
                  </a:lnTo>
                  <a:lnTo>
                    <a:pt x="134637" y="276"/>
                  </a:lnTo>
                  <a:lnTo>
                    <a:pt x="165008" y="3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90">
              <a:extLst>
                <a:ext uri="{FF2B5EF4-FFF2-40B4-BE49-F238E27FC236}">
                  <a16:creationId xmlns:a16="http://schemas.microsoft.com/office/drawing/2014/main" id="{ADDAB207-13E3-8FA5-9E0E-77F8573B209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575264" y="2260600"/>
              <a:ext cx="180459" cy="177801"/>
            </a:xfrm>
            <a:custGeom>
              <a:avLst/>
              <a:gdLst/>
              <a:ahLst/>
              <a:cxnLst/>
              <a:rect l="0" t="0" r="0" b="0"/>
              <a:pathLst>
                <a:path w="180459" h="177801">
                  <a:moveTo>
                    <a:pt x="18586" y="0"/>
                  </a:moveTo>
                  <a:lnTo>
                    <a:pt x="18586" y="0"/>
                  </a:lnTo>
                  <a:lnTo>
                    <a:pt x="12498" y="6089"/>
                  </a:lnTo>
                  <a:lnTo>
                    <a:pt x="15685" y="2901"/>
                  </a:lnTo>
                  <a:lnTo>
                    <a:pt x="18063" y="2640"/>
                  </a:lnTo>
                  <a:lnTo>
                    <a:pt x="48364" y="6164"/>
                  </a:lnTo>
                  <a:lnTo>
                    <a:pt x="76026" y="10677"/>
                  </a:lnTo>
                  <a:lnTo>
                    <a:pt x="103182" y="12101"/>
                  </a:lnTo>
                  <a:lnTo>
                    <a:pt x="130154" y="12582"/>
                  </a:lnTo>
                  <a:lnTo>
                    <a:pt x="150150" y="12693"/>
                  </a:lnTo>
                  <a:lnTo>
                    <a:pt x="154778" y="16069"/>
                  </a:lnTo>
                  <a:lnTo>
                    <a:pt x="155242" y="18474"/>
                  </a:lnTo>
                  <a:lnTo>
                    <a:pt x="153875" y="24909"/>
                  </a:lnTo>
                  <a:lnTo>
                    <a:pt x="134430" y="52197"/>
                  </a:lnTo>
                  <a:lnTo>
                    <a:pt x="122133" y="66893"/>
                  </a:lnTo>
                  <a:lnTo>
                    <a:pt x="91061" y="88789"/>
                  </a:lnTo>
                  <a:lnTo>
                    <a:pt x="63266" y="109264"/>
                  </a:lnTo>
                  <a:lnTo>
                    <a:pt x="35512" y="132193"/>
                  </a:lnTo>
                  <a:lnTo>
                    <a:pt x="4817" y="153810"/>
                  </a:lnTo>
                  <a:lnTo>
                    <a:pt x="1101" y="157287"/>
                  </a:lnTo>
                  <a:lnTo>
                    <a:pt x="231" y="159981"/>
                  </a:lnTo>
                  <a:lnTo>
                    <a:pt x="0" y="161688"/>
                  </a:lnTo>
                  <a:lnTo>
                    <a:pt x="1256" y="162825"/>
                  </a:lnTo>
                  <a:lnTo>
                    <a:pt x="6415" y="164089"/>
                  </a:lnTo>
                  <a:lnTo>
                    <a:pt x="37218" y="164967"/>
                  </a:lnTo>
                  <a:lnTo>
                    <a:pt x="60325" y="165060"/>
                  </a:lnTo>
                  <a:lnTo>
                    <a:pt x="89625" y="165092"/>
                  </a:lnTo>
                  <a:lnTo>
                    <a:pt x="118435" y="169463"/>
                  </a:lnTo>
                  <a:lnTo>
                    <a:pt x="145240" y="171057"/>
                  </a:lnTo>
                  <a:lnTo>
                    <a:pt x="175174" y="175762"/>
                  </a:lnTo>
                  <a:lnTo>
                    <a:pt x="179903" y="176894"/>
                  </a:lnTo>
                  <a:lnTo>
                    <a:pt x="180458" y="177196"/>
                  </a:lnTo>
                  <a:lnTo>
                    <a:pt x="177336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691">
            <a:extLst>
              <a:ext uri="{FF2B5EF4-FFF2-40B4-BE49-F238E27FC236}">
                <a16:creationId xmlns:a16="http://schemas.microsoft.com/office/drawing/2014/main" id="{201C4397-81C4-0B42-F80B-C9327820D7F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78000" y="2025650"/>
            <a:ext cx="1714501" cy="843269"/>
          </a:xfrm>
          <a:custGeom>
            <a:avLst/>
            <a:gdLst/>
            <a:ahLst/>
            <a:cxnLst/>
            <a:rect l="0" t="0" r="0" b="0"/>
            <a:pathLst>
              <a:path w="1714501" h="843269">
                <a:moveTo>
                  <a:pt x="0" y="781050"/>
                </a:moveTo>
                <a:lnTo>
                  <a:pt x="0" y="781050"/>
                </a:lnTo>
                <a:lnTo>
                  <a:pt x="3371" y="784421"/>
                </a:lnTo>
                <a:lnTo>
                  <a:pt x="4364" y="784708"/>
                </a:lnTo>
                <a:lnTo>
                  <a:pt x="5026" y="784195"/>
                </a:lnTo>
                <a:lnTo>
                  <a:pt x="5761" y="781742"/>
                </a:lnTo>
                <a:lnTo>
                  <a:pt x="6088" y="778300"/>
                </a:lnTo>
                <a:lnTo>
                  <a:pt x="9997" y="774419"/>
                </a:lnTo>
                <a:lnTo>
                  <a:pt x="16437" y="768931"/>
                </a:lnTo>
                <a:lnTo>
                  <a:pt x="43280" y="737981"/>
                </a:lnTo>
                <a:lnTo>
                  <a:pt x="64445" y="722090"/>
                </a:lnTo>
                <a:lnTo>
                  <a:pt x="66953" y="721282"/>
                </a:lnTo>
                <a:lnTo>
                  <a:pt x="69329" y="721450"/>
                </a:lnTo>
                <a:lnTo>
                  <a:pt x="73852" y="723516"/>
                </a:lnTo>
                <a:lnTo>
                  <a:pt x="78214" y="726787"/>
                </a:lnTo>
                <a:lnTo>
                  <a:pt x="99594" y="758177"/>
                </a:lnTo>
                <a:lnTo>
                  <a:pt x="110977" y="777786"/>
                </a:lnTo>
                <a:lnTo>
                  <a:pt x="119573" y="806610"/>
                </a:lnTo>
                <a:lnTo>
                  <a:pt x="120638" y="838061"/>
                </a:lnTo>
                <a:lnTo>
                  <a:pt x="120647" y="843268"/>
                </a:lnTo>
                <a:lnTo>
                  <a:pt x="121354" y="842990"/>
                </a:lnTo>
                <a:lnTo>
                  <a:pt x="124020" y="840799"/>
                </a:lnTo>
                <a:lnTo>
                  <a:pt x="126411" y="819141"/>
                </a:lnTo>
                <a:lnTo>
                  <a:pt x="126922" y="787399"/>
                </a:lnTo>
                <a:lnTo>
                  <a:pt x="127690" y="758341"/>
                </a:lnTo>
                <a:lnTo>
                  <a:pt x="132023" y="733787"/>
                </a:lnTo>
                <a:lnTo>
                  <a:pt x="133088" y="702177"/>
                </a:lnTo>
                <a:lnTo>
                  <a:pt x="138368" y="677485"/>
                </a:lnTo>
                <a:lnTo>
                  <a:pt x="146205" y="646894"/>
                </a:lnTo>
                <a:lnTo>
                  <a:pt x="154547" y="617045"/>
                </a:lnTo>
                <a:lnTo>
                  <a:pt x="165104" y="587489"/>
                </a:lnTo>
                <a:lnTo>
                  <a:pt x="171320" y="556541"/>
                </a:lnTo>
                <a:lnTo>
                  <a:pt x="176272" y="533515"/>
                </a:lnTo>
                <a:lnTo>
                  <a:pt x="181502" y="505368"/>
                </a:lnTo>
                <a:lnTo>
                  <a:pt x="185508" y="473979"/>
                </a:lnTo>
                <a:lnTo>
                  <a:pt x="192885" y="447031"/>
                </a:lnTo>
                <a:lnTo>
                  <a:pt x="199046" y="422829"/>
                </a:lnTo>
                <a:lnTo>
                  <a:pt x="205340" y="394413"/>
                </a:lnTo>
                <a:lnTo>
                  <a:pt x="209424" y="367003"/>
                </a:lnTo>
                <a:lnTo>
                  <a:pt x="216293" y="335876"/>
                </a:lnTo>
                <a:lnTo>
                  <a:pt x="222366" y="310951"/>
                </a:lnTo>
                <a:lnTo>
                  <a:pt x="227369" y="283986"/>
                </a:lnTo>
                <a:lnTo>
                  <a:pt x="233426" y="255638"/>
                </a:lnTo>
                <a:lnTo>
                  <a:pt x="239536" y="227042"/>
                </a:lnTo>
                <a:lnTo>
                  <a:pt x="244323" y="197797"/>
                </a:lnTo>
                <a:lnTo>
                  <a:pt x="247358" y="169768"/>
                </a:lnTo>
                <a:lnTo>
                  <a:pt x="253092" y="139944"/>
                </a:lnTo>
                <a:lnTo>
                  <a:pt x="259387" y="112881"/>
                </a:lnTo>
                <a:lnTo>
                  <a:pt x="266760" y="81304"/>
                </a:lnTo>
                <a:lnTo>
                  <a:pt x="272082" y="68126"/>
                </a:lnTo>
                <a:lnTo>
                  <a:pt x="273048" y="57184"/>
                </a:lnTo>
                <a:lnTo>
                  <a:pt x="301425" y="57150"/>
                </a:lnTo>
                <a:lnTo>
                  <a:pt x="332132" y="57150"/>
                </a:lnTo>
                <a:lnTo>
                  <a:pt x="359352" y="57150"/>
                </a:lnTo>
                <a:lnTo>
                  <a:pt x="390343" y="57150"/>
                </a:lnTo>
                <a:lnTo>
                  <a:pt x="419169" y="56444"/>
                </a:lnTo>
                <a:lnTo>
                  <a:pt x="450859" y="51683"/>
                </a:lnTo>
                <a:lnTo>
                  <a:pt x="476957" y="46611"/>
                </a:lnTo>
                <a:lnTo>
                  <a:pt x="501781" y="45090"/>
                </a:lnTo>
                <a:lnTo>
                  <a:pt x="523580" y="44734"/>
                </a:lnTo>
                <a:lnTo>
                  <a:pt x="552912" y="41163"/>
                </a:lnTo>
                <a:lnTo>
                  <a:pt x="579476" y="39008"/>
                </a:lnTo>
                <a:lnTo>
                  <a:pt x="610078" y="33915"/>
                </a:lnTo>
                <a:lnTo>
                  <a:pt x="637807" y="31686"/>
                </a:lnTo>
                <a:lnTo>
                  <a:pt x="664211" y="26870"/>
                </a:lnTo>
                <a:lnTo>
                  <a:pt x="689908" y="21681"/>
                </a:lnTo>
                <a:lnTo>
                  <a:pt x="715396" y="19830"/>
                </a:lnTo>
                <a:lnTo>
                  <a:pt x="741528" y="18575"/>
                </a:lnTo>
                <a:lnTo>
                  <a:pt x="770594" y="14755"/>
                </a:lnTo>
                <a:lnTo>
                  <a:pt x="798100" y="12603"/>
                </a:lnTo>
                <a:lnTo>
                  <a:pt x="827573" y="8516"/>
                </a:lnTo>
                <a:lnTo>
                  <a:pt x="855199" y="6992"/>
                </a:lnTo>
                <a:lnTo>
                  <a:pt x="885413" y="6540"/>
                </a:lnTo>
                <a:lnTo>
                  <a:pt x="916003" y="5701"/>
                </a:lnTo>
                <a:lnTo>
                  <a:pt x="943959" y="2003"/>
                </a:lnTo>
                <a:lnTo>
                  <a:pt x="974272" y="594"/>
                </a:lnTo>
                <a:lnTo>
                  <a:pt x="1005596" y="176"/>
                </a:lnTo>
                <a:lnTo>
                  <a:pt x="1037220" y="52"/>
                </a:lnTo>
                <a:lnTo>
                  <a:pt x="1058357" y="23"/>
                </a:lnTo>
                <a:lnTo>
                  <a:pt x="1081392" y="10"/>
                </a:lnTo>
                <a:lnTo>
                  <a:pt x="1105035" y="5"/>
                </a:lnTo>
                <a:lnTo>
                  <a:pt x="1127303" y="2"/>
                </a:lnTo>
                <a:lnTo>
                  <a:pt x="1148959" y="1"/>
                </a:lnTo>
                <a:lnTo>
                  <a:pt x="1170343" y="0"/>
                </a:lnTo>
                <a:lnTo>
                  <a:pt x="1191606" y="0"/>
                </a:lnTo>
                <a:lnTo>
                  <a:pt x="1212815" y="0"/>
                </a:lnTo>
                <a:lnTo>
                  <a:pt x="1234001" y="0"/>
                </a:lnTo>
                <a:lnTo>
                  <a:pt x="1255177" y="0"/>
                </a:lnTo>
                <a:lnTo>
                  <a:pt x="1278228" y="0"/>
                </a:lnTo>
                <a:lnTo>
                  <a:pt x="1301174" y="0"/>
                </a:lnTo>
                <a:lnTo>
                  <a:pt x="1330664" y="0"/>
                </a:lnTo>
                <a:lnTo>
                  <a:pt x="1361431" y="706"/>
                </a:lnTo>
                <a:lnTo>
                  <a:pt x="1392889" y="4364"/>
                </a:lnTo>
                <a:lnTo>
                  <a:pt x="1423847" y="5762"/>
                </a:lnTo>
                <a:lnTo>
                  <a:pt x="1451208" y="6176"/>
                </a:lnTo>
                <a:lnTo>
                  <a:pt x="1477189" y="6298"/>
                </a:lnTo>
                <a:lnTo>
                  <a:pt x="1502761" y="6335"/>
                </a:lnTo>
                <a:lnTo>
                  <a:pt x="1528212" y="6345"/>
                </a:lnTo>
                <a:lnTo>
                  <a:pt x="1552921" y="6349"/>
                </a:lnTo>
                <a:lnTo>
                  <a:pt x="1582473" y="6350"/>
                </a:lnTo>
                <a:lnTo>
                  <a:pt x="1611907" y="9721"/>
                </a:lnTo>
                <a:lnTo>
                  <a:pt x="1638397" y="11817"/>
                </a:lnTo>
                <a:lnTo>
                  <a:pt x="1665219" y="12438"/>
                </a:lnTo>
                <a:lnTo>
                  <a:pt x="1684356" y="13354"/>
                </a:lnTo>
                <a:lnTo>
                  <a:pt x="1707185" y="22158"/>
                </a:lnTo>
                <a:lnTo>
                  <a:pt x="1709624" y="23944"/>
                </a:lnTo>
                <a:lnTo>
                  <a:pt x="1714500" y="317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SMARTInkShape-Group175">
            <a:extLst>
              <a:ext uri="{FF2B5EF4-FFF2-40B4-BE49-F238E27FC236}">
                <a16:creationId xmlns:a16="http://schemas.microsoft.com/office/drawing/2014/main" id="{243DE0A0-8A12-14A1-BF96-4405DD2DDE19}"/>
              </a:ext>
            </a:extLst>
          </p:cNvPr>
          <p:cNvGrpSpPr/>
          <p:nvPr/>
        </p:nvGrpSpPr>
        <p:grpSpPr>
          <a:xfrm>
            <a:off x="2089150" y="2197100"/>
            <a:ext cx="836678" cy="653712"/>
            <a:chOff x="2089150" y="2197100"/>
            <a:chExt cx="836678" cy="653712"/>
          </a:xfrm>
        </p:grpSpPr>
        <p:sp>
          <p:nvSpPr>
            <p:cNvPr id="29" name="SMARTInkShape-692">
              <a:extLst>
                <a:ext uri="{FF2B5EF4-FFF2-40B4-BE49-F238E27FC236}">
                  <a16:creationId xmlns:a16="http://schemas.microsoft.com/office/drawing/2014/main" id="{26A8984C-D2BA-3952-FC88-A7B75CE2E52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400300" y="2702574"/>
              <a:ext cx="196851" cy="148238"/>
            </a:xfrm>
            <a:custGeom>
              <a:avLst/>
              <a:gdLst/>
              <a:ahLst/>
              <a:cxnLst/>
              <a:rect l="0" t="0" r="0" b="0"/>
              <a:pathLst>
                <a:path w="196851" h="148238">
                  <a:moveTo>
                    <a:pt x="0" y="27926"/>
                  </a:moveTo>
                  <a:lnTo>
                    <a:pt x="0" y="27926"/>
                  </a:lnTo>
                  <a:lnTo>
                    <a:pt x="3371" y="21184"/>
                  </a:lnTo>
                  <a:lnTo>
                    <a:pt x="8789" y="15993"/>
                  </a:lnTo>
                  <a:lnTo>
                    <a:pt x="23474" y="5449"/>
                  </a:lnTo>
                  <a:lnTo>
                    <a:pt x="39266" y="2911"/>
                  </a:lnTo>
                  <a:lnTo>
                    <a:pt x="44027" y="4579"/>
                  </a:lnTo>
                  <a:lnTo>
                    <a:pt x="46285" y="6011"/>
                  </a:lnTo>
                  <a:lnTo>
                    <a:pt x="56204" y="21511"/>
                  </a:lnTo>
                  <a:lnTo>
                    <a:pt x="61338" y="43978"/>
                  </a:lnTo>
                  <a:lnTo>
                    <a:pt x="62860" y="68509"/>
                  </a:lnTo>
                  <a:lnTo>
                    <a:pt x="58389" y="99854"/>
                  </a:lnTo>
                  <a:lnTo>
                    <a:pt x="57222" y="115322"/>
                  </a:lnTo>
                  <a:lnTo>
                    <a:pt x="57172" y="109638"/>
                  </a:lnTo>
                  <a:lnTo>
                    <a:pt x="69086" y="82248"/>
                  </a:lnTo>
                  <a:lnTo>
                    <a:pt x="74450" y="68297"/>
                  </a:lnTo>
                  <a:lnTo>
                    <a:pt x="93460" y="39949"/>
                  </a:lnTo>
                  <a:lnTo>
                    <a:pt x="115191" y="14676"/>
                  </a:lnTo>
                  <a:lnTo>
                    <a:pt x="125774" y="7223"/>
                  </a:lnTo>
                  <a:lnTo>
                    <a:pt x="141219" y="547"/>
                  </a:lnTo>
                  <a:lnTo>
                    <a:pt x="149312" y="0"/>
                  </a:lnTo>
                  <a:lnTo>
                    <a:pt x="152458" y="842"/>
                  </a:lnTo>
                  <a:lnTo>
                    <a:pt x="159716" y="7422"/>
                  </a:lnTo>
                  <a:lnTo>
                    <a:pt x="163627" y="12140"/>
                  </a:lnTo>
                  <a:lnTo>
                    <a:pt x="167973" y="24908"/>
                  </a:lnTo>
                  <a:lnTo>
                    <a:pt x="171697" y="55620"/>
                  </a:lnTo>
                  <a:lnTo>
                    <a:pt x="178267" y="85947"/>
                  </a:lnTo>
                  <a:lnTo>
                    <a:pt x="186359" y="115744"/>
                  </a:lnTo>
                  <a:lnTo>
                    <a:pt x="190393" y="147433"/>
                  </a:lnTo>
                  <a:lnTo>
                    <a:pt x="191134" y="147814"/>
                  </a:lnTo>
                  <a:lnTo>
                    <a:pt x="193839" y="148237"/>
                  </a:lnTo>
                  <a:lnTo>
                    <a:pt x="194843" y="147645"/>
                  </a:lnTo>
                  <a:lnTo>
                    <a:pt x="196850" y="142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93">
              <a:extLst>
                <a:ext uri="{FF2B5EF4-FFF2-40B4-BE49-F238E27FC236}">
                  <a16:creationId xmlns:a16="http://schemas.microsoft.com/office/drawing/2014/main" id="{68A03211-E90D-C82E-68B8-72F48A45586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089150" y="2566284"/>
              <a:ext cx="800101" cy="11817"/>
            </a:xfrm>
            <a:custGeom>
              <a:avLst/>
              <a:gdLst/>
              <a:ahLst/>
              <a:cxnLst/>
              <a:rect l="0" t="0" r="0" b="0"/>
              <a:pathLst>
                <a:path w="800101" h="11817">
                  <a:moveTo>
                    <a:pt x="0" y="11816"/>
                  </a:moveTo>
                  <a:lnTo>
                    <a:pt x="0" y="11816"/>
                  </a:lnTo>
                  <a:lnTo>
                    <a:pt x="25693" y="8445"/>
                  </a:lnTo>
                  <a:lnTo>
                    <a:pt x="47403" y="8671"/>
                  </a:lnTo>
                  <a:lnTo>
                    <a:pt x="70457" y="9713"/>
                  </a:lnTo>
                  <a:lnTo>
                    <a:pt x="92462" y="7824"/>
                  </a:lnTo>
                  <a:lnTo>
                    <a:pt x="114002" y="6514"/>
                  </a:lnTo>
                  <a:lnTo>
                    <a:pt x="136745" y="5932"/>
                  </a:lnTo>
                  <a:lnTo>
                    <a:pt x="163317" y="5673"/>
                  </a:lnTo>
                  <a:lnTo>
                    <a:pt x="191589" y="5558"/>
                  </a:lnTo>
                  <a:lnTo>
                    <a:pt x="222028" y="5507"/>
                  </a:lnTo>
                  <a:lnTo>
                    <a:pt x="239035" y="5493"/>
                  </a:lnTo>
                  <a:lnTo>
                    <a:pt x="256724" y="5484"/>
                  </a:lnTo>
                  <a:lnTo>
                    <a:pt x="274161" y="4773"/>
                  </a:lnTo>
                  <a:lnTo>
                    <a:pt x="291429" y="3592"/>
                  </a:lnTo>
                  <a:lnTo>
                    <a:pt x="308586" y="2100"/>
                  </a:lnTo>
                  <a:lnTo>
                    <a:pt x="327080" y="1106"/>
                  </a:lnTo>
                  <a:lnTo>
                    <a:pt x="346464" y="442"/>
                  </a:lnTo>
                  <a:lnTo>
                    <a:pt x="366442" y="0"/>
                  </a:lnTo>
                  <a:lnTo>
                    <a:pt x="386112" y="411"/>
                  </a:lnTo>
                  <a:lnTo>
                    <a:pt x="405574" y="1390"/>
                  </a:lnTo>
                  <a:lnTo>
                    <a:pt x="424900" y="2749"/>
                  </a:lnTo>
                  <a:lnTo>
                    <a:pt x="443428" y="3655"/>
                  </a:lnTo>
                  <a:lnTo>
                    <a:pt x="461424" y="4259"/>
                  </a:lnTo>
                  <a:lnTo>
                    <a:pt x="479066" y="4661"/>
                  </a:lnTo>
                  <a:lnTo>
                    <a:pt x="497177" y="4929"/>
                  </a:lnTo>
                  <a:lnTo>
                    <a:pt x="515602" y="5108"/>
                  </a:lnTo>
                  <a:lnTo>
                    <a:pt x="534234" y="5228"/>
                  </a:lnTo>
                  <a:lnTo>
                    <a:pt x="551595" y="5307"/>
                  </a:lnTo>
                  <a:lnTo>
                    <a:pt x="568107" y="5360"/>
                  </a:lnTo>
                  <a:lnTo>
                    <a:pt x="598920" y="5419"/>
                  </a:lnTo>
                  <a:lnTo>
                    <a:pt x="626725" y="5445"/>
                  </a:lnTo>
                  <a:lnTo>
                    <a:pt x="651313" y="5457"/>
                  </a:lnTo>
                  <a:lnTo>
                    <a:pt x="674000" y="5462"/>
                  </a:lnTo>
                  <a:lnTo>
                    <a:pt x="695843" y="5464"/>
                  </a:lnTo>
                  <a:lnTo>
                    <a:pt x="717310" y="5465"/>
                  </a:lnTo>
                  <a:lnTo>
                    <a:pt x="738610" y="4760"/>
                  </a:lnTo>
                  <a:lnTo>
                    <a:pt x="768318" y="1102"/>
                  </a:lnTo>
                  <a:lnTo>
                    <a:pt x="800100" y="5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94">
              <a:extLst>
                <a:ext uri="{FF2B5EF4-FFF2-40B4-BE49-F238E27FC236}">
                  <a16:creationId xmlns:a16="http://schemas.microsoft.com/office/drawing/2014/main" id="{70E942CA-D759-53DF-66BF-485FF17D021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806700" y="2197100"/>
              <a:ext cx="119128" cy="292101"/>
            </a:xfrm>
            <a:custGeom>
              <a:avLst/>
              <a:gdLst/>
              <a:ahLst/>
              <a:cxnLst/>
              <a:rect l="0" t="0" r="0" b="0"/>
              <a:pathLst>
                <a:path w="119128" h="292101">
                  <a:moveTo>
                    <a:pt x="38100" y="0"/>
                  </a:moveTo>
                  <a:lnTo>
                    <a:pt x="38100" y="0"/>
                  </a:lnTo>
                  <a:lnTo>
                    <a:pt x="44842" y="0"/>
                  </a:lnTo>
                  <a:lnTo>
                    <a:pt x="59148" y="6742"/>
                  </a:lnTo>
                  <a:lnTo>
                    <a:pt x="77170" y="21662"/>
                  </a:lnTo>
                  <a:lnTo>
                    <a:pt x="97329" y="52512"/>
                  </a:lnTo>
                  <a:lnTo>
                    <a:pt x="106557" y="77975"/>
                  </a:lnTo>
                  <a:lnTo>
                    <a:pt x="114443" y="104956"/>
                  </a:lnTo>
                  <a:lnTo>
                    <a:pt x="117891" y="117908"/>
                  </a:lnTo>
                  <a:lnTo>
                    <a:pt x="119127" y="149000"/>
                  </a:lnTo>
                  <a:lnTo>
                    <a:pt x="116916" y="172761"/>
                  </a:lnTo>
                  <a:lnTo>
                    <a:pt x="109747" y="202936"/>
                  </a:lnTo>
                  <a:lnTo>
                    <a:pt x="99441" y="231544"/>
                  </a:lnTo>
                  <a:lnTo>
                    <a:pt x="75080" y="260738"/>
                  </a:lnTo>
                  <a:lnTo>
                    <a:pt x="63002" y="271811"/>
                  </a:lnTo>
                  <a:lnTo>
                    <a:pt x="45008" y="281307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95">
              <a:extLst>
                <a:ext uri="{FF2B5EF4-FFF2-40B4-BE49-F238E27FC236}">
                  <a16:creationId xmlns:a16="http://schemas.microsoft.com/office/drawing/2014/main" id="{95205002-BBB3-B8A2-10EA-45B02382561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768600" y="2299660"/>
              <a:ext cx="64802" cy="68891"/>
            </a:xfrm>
            <a:custGeom>
              <a:avLst/>
              <a:gdLst/>
              <a:ahLst/>
              <a:cxnLst/>
              <a:rect l="0" t="0" r="0" b="0"/>
              <a:pathLst>
                <a:path w="64802" h="68891">
                  <a:moveTo>
                    <a:pt x="0" y="11740"/>
                  </a:moveTo>
                  <a:lnTo>
                    <a:pt x="0" y="11740"/>
                  </a:lnTo>
                  <a:lnTo>
                    <a:pt x="11933" y="6714"/>
                  </a:lnTo>
                  <a:lnTo>
                    <a:pt x="14306" y="6273"/>
                  </a:lnTo>
                  <a:lnTo>
                    <a:pt x="18823" y="3901"/>
                  </a:lnTo>
                  <a:lnTo>
                    <a:pt x="21015" y="2281"/>
                  </a:lnTo>
                  <a:lnTo>
                    <a:pt x="27214" y="480"/>
                  </a:lnTo>
                  <a:lnTo>
                    <a:pt x="30843" y="0"/>
                  </a:lnTo>
                  <a:lnTo>
                    <a:pt x="42691" y="2695"/>
                  </a:lnTo>
                  <a:lnTo>
                    <a:pt x="55139" y="7963"/>
                  </a:lnTo>
                  <a:lnTo>
                    <a:pt x="61666" y="13824"/>
                  </a:lnTo>
                  <a:lnTo>
                    <a:pt x="64394" y="17363"/>
                  </a:lnTo>
                  <a:lnTo>
                    <a:pt x="64801" y="21838"/>
                  </a:lnTo>
                  <a:lnTo>
                    <a:pt x="61492" y="32456"/>
                  </a:lnTo>
                  <a:lnTo>
                    <a:pt x="51695" y="46963"/>
                  </a:lnTo>
                  <a:lnTo>
                    <a:pt x="39854" y="56827"/>
                  </a:lnTo>
                  <a:lnTo>
                    <a:pt x="6350" y="688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96">
              <a:extLst>
                <a:ext uri="{FF2B5EF4-FFF2-40B4-BE49-F238E27FC236}">
                  <a16:creationId xmlns:a16="http://schemas.microsoft.com/office/drawing/2014/main" id="{65A60E39-5500-E245-8B10-DB7FA8F9D2C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768600" y="2243315"/>
              <a:ext cx="24055" cy="214136"/>
            </a:xfrm>
            <a:custGeom>
              <a:avLst/>
              <a:gdLst/>
              <a:ahLst/>
              <a:cxnLst/>
              <a:rect l="0" t="0" r="0" b="0"/>
              <a:pathLst>
                <a:path w="24055" h="214136">
                  <a:moveTo>
                    <a:pt x="12700" y="10935"/>
                  </a:moveTo>
                  <a:lnTo>
                    <a:pt x="12700" y="10935"/>
                  </a:lnTo>
                  <a:lnTo>
                    <a:pt x="18167" y="0"/>
                  </a:lnTo>
                  <a:lnTo>
                    <a:pt x="19167" y="117"/>
                  </a:lnTo>
                  <a:lnTo>
                    <a:pt x="22160" y="2129"/>
                  </a:lnTo>
                  <a:lnTo>
                    <a:pt x="23960" y="7256"/>
                  </a:lnTo>
                  <a:lnTo>
                    <a:pt x="24054" y="15650"/>
                  </a:lnTo>
                  <a:lnTo>
                    <a:pt x="18366" y="42153"/>
                  </a:lnTo>
                  <a:lnTo>
                    <a:pt x="13819" y="67980"/>
                  </a:lnTo>
                  <a:lnTo>
                    <a:pt x="8557" y="95581"/>
                  </a:lnTo>
                  <a:lnTo>
                    <a:pt x="6298" y="127032"/>
                  </a:lnTo>
                  <a:lnTo>
                    <a:pt x="2180" y="158301"/>
                  </a:lnTo>
                  <a:lnTo>
                    <a:pt x="646" y="185049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97">
              <a:extLst>
                <a:ext uri="{FF2B5EF4-FFF2-40B4-BE49-F238E27FC236}">
                  <a16:creationId xmlns:a16="http://schemas.microsoft.com/office/drawing/2014/main" id="{A8787DE1-6061-7516-3770-352897F1BA7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552700" y="2356730"/>
              <a:ext cx="101601" cy="5471"/>
            </a:xfrm>
            <a:custGeom>
              <a:avLst/>
              <a:gdLst/>
              <a:ahLst/>
              <a:cxnLst/>
              <a:rect l="0" t="0" r="0" b="0"/>
              <a:pathLst>
                <a:path w="101601" h="5471">
                  <a:moveTo>
                    <a:pt x="0" y="5470"/>
                  </a:moveTo>
                  <a:lnTo>
                    <a:pt x="0" y="5470"/>
                  </a:lnTo>
                  <a:lnTo>
                    <a:pt x="28543" y="4764"/>
                  </a:lnTo>
                  <a:lnTo>
                    <a:pt x="57564" y="3"/>
                  </a:lnTo>
                  <a:lnTo>
                    <a:pt x="73904" y="0"/>
                  </a:lnTo>
                  <a:lnTo>
                    <a:pt x="101600" y="5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98">
              <a:extLst>
                <a:ext uri="{FF2B5EF4-FFF2-40B4-BE49-F238E27FC236}">
                  <a16:creationId xmlns:a16="http://schemas.microsoft.com/office/drawing/2014/main" id="{13B78DC9-9615-4966-2733-2423EFBCA9D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476500" y="2286601"/>
              <a:ext cx="6273" cy="145450"/>
            </a:xfrm>
            <a:custGeom>
              <a:avLst/>
              <a:gdLst/>
              <a:ahLst/>
              <a:cxnLst/>
              <a:rect l="0" t="0" r="0" b="0"/>
              <a:pathLst>
                <a:path w="6273" h="145450">
                  <a:moveTo>
                    <a:pt x="0" y="18449"/>
                  </a:moveTo>
                  <a:lnTo>
                    <a:pt x="0" y="18449"/>
                  </a:lnTo>
                  <a:lnTo>
                    <a:pt x="0" y="6240"/>
                  </a:lnTo>
                  <a:lnTo>
                    <a:pt x="705" y="3959"/>
                  </a:lnTo>
                  <a:lnTo>
                    <a:pt x="1881" y="2439"/>
                  </a:lnTo>
                  <a:lnTo>
                    <a:pt x="5467" y="0"/>
                  </a:lnTo>
                  <a:lnTo>
                    <a:pt x="5761" y="505"/>
                  </a:lnTo>
                  <a:lnTo>
                    <a:pt x="6272" y="15032"/>
                  </a:lnTo>
                  <a:lnTo>
                    <a:pt x="1971" y="43853"/>
                  </a:lnTo>
                  <a:lnTo>
                    <a:pt x="584" y="72621"/>
                  </a:lnTo>
                  <a:lnTo>
                    <a:pt x="173" y="101371"/>
                  </a:lnTo>
                  <a:lnTo>
                    <a:pt x="0" y="1454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99">
              <a:extLst>
                <a:ext uri="{FF2B5EF4-FFF2-40B4-BE49-F238E27FC236}">
                  <a16:creationId xmlns:a16="http://schemas.microsoft.com/office/drawing/2014/main" id="{EB3C309D-84A0-3D65-B542-A2F95BD7113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293909" y="2197100"/>
              <a:ext cx="106392" cy="292101"/>
            </a:xfrm>
            <a:custGeom>
              <a:avLst/>
              <a:gdLst/>
              <a:ahLst/>
              <a:cxnLst/>
              <a:rect l="0" t="0" r="0" b="0"/>
              <a:pathLst>
                <a:path w="106392" h="292101">
                  <a:moveTo>
                    <a:pt x="106391" y="0"/>
                  </a:moveTo>
                  <a:lnTo>
                    <a:pt x="106391" y="0"/>
                  </a:lnTo>
                  <a:lnTo>
                    <a:pt x="106391" y="6272"/>
                  </a:lnTo>
                  <a:lnTo>
                    <a:pt x="103020" y="6327"/>
                  </a:lnTo>
                  <a:lnTo>
                    <a:pt x="99484" y="8221"/>
                  </a:lnTo>
                  <a:lnTo>
                    <a:pt x="95560" y="10709"/>
                  </a:lnTo>
                  <a:lnTo>
                    <a:pt x="91464" y="11815"/>
                  </a:lnTo>
                  <a:lnTo>
                    <a:pt x="65920" y="40072"/>
                  </a:lnTo>
                  <a:lnTo>
                    <a:pt x="44974" y="64735"/>
                  </a:lnTo>
                  <a:lnTo>
                    <a:pt x="28863" y="95413"/>
                  </a:lnTo>
                  <a:lnTo>
                    <a:pt x="16366" y="124053"/>
                  </a:lnTo>
                  <a:lnTo>
                    <a:pt x="9318" y="148548"/>
                  </a:lnTo>
                  <a:lnTo>
                    <a:pt x="1321" y="177745"/>
                  </a:lnTo>
                  <a:lnTo>
                    <a:pt x="0" y="200283"/>
                  </a:lnTo>
                  <a:lnTo>
                    <a:pt x="7392" y="229192"/>
                  </a:lnTo>
                  <a:lnTo>
                    <a:pt x="16176" y="249048"/>
                  </a:lnTo>
                  <a:lnTo>
                    <a:pt x="35255" y="274398"/>
                  </a:lnTo>
                  <a:lnTo>
                    <a:pt x="51447" y="282778"/>
                  </a:lnTo>
                  <a:lnTo>
                    <a:pt x="93691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00">
              <a:extLst>
                <a:ext uri="{FF2B5EF4-FFF2-40B4-BE49-F238E27FC236}">
                  <a16:creationId xmlns:a16="http://schemas.microsoft.com/office/drawing/2014/main" id="{1F8AA8DE-0ED6-B56D-62D1-E03D4304298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133600" y="2286362"/>
              <a:ext cx="90582" cy="93309"/>
            </a:xfrm>
            <a:custGeom>
              <a:avLst/>
              <a:gdLst/>
              <a:ahLst/>
              <a:cxnLst/>
              <a:rect l="0" t="0" r="0" b="0"/>
              <a:pathLst>
                <a:path w="90582" h="93309">
                  <a:moveTo>
                    <a:pt x="6350" y="18688"/>
                  </a:moveTo>
                  <a:lnTo>
                    <a:pt x="6350" y="18688"/>
                  </a:lnTo>
                  <a:lnTo>
                    <a:pt x="21096" y="5823"/>
                  </a:lnTo>
                  <a:lnTo>
                    <a:pt x="24648" y="3761"/>
                  </a:lnTo>
                  <a:lnTo>
                    <a:pt x="44850" y="452"/>
                  </a:lnTo>
                  <a:lnTo>
                    <a:pt x="54270" y="0"/>
                  </a:lnTo>
                  <a:lnTo>
                    <a:pt x="70879" y="6487"/>
                  </a:lnTo>
                  <a:lnTo>
                    <a:pt x="79245" y="15382"/>
                  </a:lnTo>
                  <a:lnTo>
                    <a:pt x="90364" y="38339"/>
                  </a:lnTo>
                  <a:lnTo>
                    <a:pt x="90581" y="44489"/>
                  </a:lnTo>
                  <a:lnTo>
                    <a:pt x="87060" y="56966"/>
                  </a:lnTo>
                  <a:lnTo>
                    <a:pt x="80515" y="69149"/>
                  </a:lnTo>
                  <a:lnTo>
                    <a:pt x="67366" y="80598"/>
                  </a:lnTo>
                  <a:lnTo>
                    <a:pt x="50064" y="89556"/>
                  </a:lnTo>
                  <a:lnTo>
                    <a:pt x="24790" y="93308"/>
                  </a:lnTo>
                  <a:lnTo>
                    <a:pt x="17938" y="92424"/>
                  </a:lnTo>
                  <a:lnTo>
                    <a:pt x="0" y="82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01">
              <a:extLst>
                <a:ext uri="{FF2B5EF4-FFF2-40B4-BE49-F238E27FC236}">
                  <a16:creationId xmlns:a16="http://schemas.microsoft.com/office/drawing/2014/main" id="{D0826D45-4841-A987-D62D-20490F19E84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139950" y="2235284"/>
              <a:ext cx="16355" cy="260267"/>
            </a:xfrm>
            <a:custGeom>
              <a:avLst/>
              <a:gdLst/>
              <a:ahLst/>
              <a:cxnLst/>
              <a:rect l="0" t="0" r="0" b="0"/>
              <a:pathLst>
                <a:path w="16355" h="260267">
                  <a:moveTo>
                    <a:pt x="0" y="18966"/>
                  </a:moveTo>
                  <a:lnTo>
                    <a:pt x="0" y="18966"/>
                  </a:lnTo>
                  <a:lnTo>
                    <a:pt x="0" y="15595"/>
                  </a:lnTo>
                  <a:lnTo>
                    <a:pt x="705" y="14602"/>
                  </a:lnTo>
                  <a:lnTo>
                    <a:pt x="1881" y="13940"/>
                  </a:lnTo>
                  <a:lnTo>
                    <a:pt x="5467" y="12877"/>
                  </a:lnTo>
                  <a:lnTo>
                    <a:pt x="5958" y="10851"/>
                  </a:lnTo>
                  <a:lnTo>
                    <a:pt x="6088" y="9322"/>
                  </a:lnTo>
                  <a:lnTo>
                    <a:pt x="6881" y="8304"/>
                  </a:lnTo>
                  <a:lnTo>
                    <a:pt x="9644" y="7172"/>
                  </a:lnTo>
                  <a:lnTo>
                    <a:pt x="10663" y="6164"/>
                  </a:lnTo>
                  <a:lnTo>
                    <a:pt x="12677" y="0"/>
                  </a:lnTo>
                  <a:lnTo>
                    <a:pt x="16354" y="30350"/>
                  </a:lnTo>
                  <a:lnTo>
                    <a:pt x="14794" y="52953"/>
                  </a:lnTo>
                  <a:lnTo>
                    <a:pt x="11750" y="77110"/>
                  </a:lnTo>
                  <a:lnTo>
                    <a:pt x="8749" y="100547"/>
                  </a:lnTo>
                  <a:lnTo>
                    <a:pt x="7061" y="131019"/>
                  </a:lnTo>
                  <a:lnTo>
                    <a:pt x="6666" y="154139"/>
                  </a:lnTo>
                  <a:lnTo>
                    <a:pt x="4609" y="176645"/>
                  </a:lnTo>
                  <a:lnTo>
                    <a:pt x="1365" y="207267"/>
                  </a:lnTo>
                  <a:lnTo>
                    <a:pt x="405" y="232333"/>
                  </a:lnTo>
                  <a:lnTo>
                    <a:pt x="0" y="260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76">
            <a:extLst>
              <a:ext uri="{FF2B5EF4-FFF2-40B4-BE49-F238E27FC236}">
                <a16:creationId xmlns:a16="http://schemas.microsoft.com/office/drawing/2014/main" id="{F75E7A6C-0CC7-D037-CB23-D876E36BDF58}"/>
              </a:ext>
            </a:extLst>
          </p:cNvPr>
          <p:cNvGrpSpPr/>
          <p:nvPr/>
        </p:nvGrpSpPr>
        <p:grpSpPr>
          <a:xfrm>
            <a:off x="4039483" y="2273300"/>
            <a:ext cx="151518" cy="76201"/>
            <a:chOff x="4039483" y="2273300"/>
            <a:chExt cx="151518" cy="76201"/>
          </a:xfrm>
        </p:grpSpPr>
        <p:sp>
          <p:nvSpPr>
            <p:cNvPr id="40" name="SMARTInkShape-702">
              <a:extLst>
                <a:ext uri="{FF2B5EF4-FFF2-40B4-BE49-F238E27FC236}">
                  <a16:creationId xmlns:a16="http://schemas.microsoft.com/office/drawing/2014/main" id="{2BF2ECD0-FB62-CBB8-5ED4-15406E519B5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052183" y="2343150"/>
              <a:ext cx="138818" cy="6351"/>
            </a:xfrm>
            <a:custGeom>
              <a:avLst/>
              <a:gdLst/>
              <a:ahLst/>
              <a:cxnLst/>
              <a:rect l="0" t="0" r="0" b="0"/>
              <a:pathLst>
                <a:path w="13881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31177" y="6272"/>
                  </a:lnTo>
                  <a:lnTo>
                    <a:pt x="60776" y="1314"/>
                  </a:lnTo>
                  <a:lnTo>
                    <a:pt x="89299" y="259"/>
                  </a:lnTo>
                  <a:lnTo>
                    <a:pt x="117355" y="51"/>
                  </a:lnTo>
                  <a:lnTo>
                    <a:pt x="125280" y="23"/>
                  </a:lnTo>
                  <a:lnTo>
                    <a:pt x="138817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03">
              <a:extLst>
                <a:ext uri="{FF2B5EF4-FFF2-40B4-BE49-F238E27FC236}">
                  <a16:creationId xmlns:a16="http://schemas.microsoft.com/office/drawing/2014/main" id="{742E20B4-C958-B848-56F2-E8D97658699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039483" y="2273300"/>
              <a:ext cx="100718" cy="6351"/>
            </a:xfrm>
            <a:custGeom>
              <a:avLst/>
              <a:gdLst/>
              <a:ahLst/>
              <a:cxnLst/>
              <a:rect l="0" t="0" r="0" b="0"/>
              <a:pathLst>
                <a:path w="10071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5447" y="706"/>
                  </a:lnTo>
                  <a:lnTo>
                    <a:pt x="23073" y="3371"/>
                  </a:lnTo>
                  <a:lnTo>
                    <a:pt x="33047" y="3145"/>
                  </a:lnTo>
                  <a:lnTo>
                    <a:pt x="64510" y="184"/>
                  </a:lnTo>
                  <a:lnTo>
                    <a:pt x="83321" y="742"/>
                  </a:lnTo>
                  <a:lnTo>
                    <a:pt x="100717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77">
            <a:extLst>
              <a:ext uri="{FF2B5EF4-FFF2-40B4-BE49-F238E27FC236}">
                <a16:creationId xmlns:a16="http://schemas.microsoft.com/office/drawing/2014/main" id="{32C6AA59-DEC0-1F52-7E12-8983806B498D}"/>
              </a:ext>
            </a:extLst>
          </p:cNvPr>
          <p:cNvGrpSpPr/>
          <p:nvPr/>
        </p:nvGrpSpPr>
        <p:grpSpPr>
          <a:xfrm>
            <a:off x="4425950" y="2197251"/>
            <a:ext cx="241301" cy="195427"/>
            <a:chOff x="4425950" y="2197251"/>
            <a:chExt cx="241301" cy="195427"/>
          </a:xfrm>
        </p:grpSpPr>
        <p:sp>
          <p:nvSpPr>
            <p:cNvPr id="43" name="SMARTInkShape-704">
              <a:extLst>
                <a:ext uri="{FF2B5EF4-FFF2-40B4-BE49-F238E27FC236}">
                  <a16:creationId xmlns:a16="http://schemas.microsoft.com/office/drawing/2014/main" id="{99C7D11B-1DA3-DEAD-85AA-FA7582BF23C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425950" y="2293660"/>
              <a:ext cx="234951" cy="17741"/>
            </a:xfrm>
            <a:custGeom>
              <a:avLst/>
              <a:gdLst/>
              <a:ahLst/>
              <a:cxnLst/>
              <a:rect l="0" t="0" r="0" b="0"/>
              <a:pathLst>
                <a:path w="234951" h="17741">
                  <a:moveTo>
                    <a:pt x="0" y="17740"/>
                  </a:moveTo>
                  <a:lnTo>
                    <a:pt x="0" y="17740"/>
                  </a:lnTo>
                  <a:lnTo>
                    <a:pt x="29886" y="17740"/>
                  </a:lnTo>
                  <a:lnTo>
                    <a:pt x="58193" y="13376"/>
                  </a:lnTo>
                  <a:lnTo>
                    <a:pt x="85525" y="11978"/>
                  </a:lnTo>
                  <a:lnTo>
                    <a:pt x="111105" y="10859"/>
                  </a:lnTo>
                  <a:lnTo>
                    <a:pt x="142832" y="6399"/>
                  </a:lnTo>
                  <a:lnTo>
                    <a:pt x="172539" y="5308"/>
                  </a:lnTo>
                  <a:lnTo>
                    <a:pt x="201462" y="49"/>
                  </a:lnTo>
                  <a:lnTo>
                    <a:pt x="210894" y="0"/>
                  </a:lnTo>
                  <a:lnTo>
                    <a:pt x="234950" y="5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05">
              <a:extLst>
                <a:ext uri="{FF2B5EF4-FFF2-40B4-BE49-F238E27FC236}">
                  <a16:creationId xmlns:a16="http://schemas.microsoft.com/office/drawing/2014/main" id="{92144B81-030B-A0DA-7E3B-07489A6F2E8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489893" y="2197251"/>
              <a:ext cx="177358" cy="195427"/>
            </a:xfrm>
            <a:custGeom>
              <a:avLst/>
              <a:gdLst/>
              <a:ahLst/>
              <a:cxnLst/>
              <a:rect l="0" t="0" r="0" b="0"/>
              <a:pathLst>
                <a:path w="177358" h="195427">
                  <a:moveTo>
                    <a:pt x="18607" y="12549"/>
                  </a:moveTo>
                  <a:lnTo>
                    <a:pt x="18607" y="12549"/>
                  </a:lnTo>
                  <a:lnTo>
                    <a:pt x="25088" y="11843"/>
                  </a:lnTo>
                  <a:lnTo>
                    <a:pt x="51210" y="3711"/>
                  </a:lnTo>
                  <a:lnTo>
                    <a:pt x="76632" y="612"/>
                  </a:lnTo>
                  <a:lnTo>
                    <a:pt x="104335" y="0"/>
                  </a:lnTo>
                  <a:lnTo>
                    <a:pt x="114564" y="622"/>
                  </a:lnTo>
                  <a:lnTo>
                    <a:pt x="128962" y="5644"/>
                  </a:lnTo>
                  <a:lnTo>
                    <a:pt x="144204" y="15050"/>
                  </a:lnTo>
                  <a:lnTo>
                    <a:pt x="148511" y="20246"/>
                  </a:lnTo>
                  <a:lnTo>
                    <a:pt x="148544" y="30552"/>
                  </a:lnTo>
                  <a:lnTo>
                    <a:pt x="147565" y="37251"/>
                  </a:lnTo>
                  <a:lnTo>
                    <a:pt x="140832" y="50339"/>
                  </a:lnTo>
                  <a:lnTo>
                    <a:pt x="113995" y="81814"/>
                  </a:lnTo>
                  <a:lnTo>
                    <a:pt x="84232" y="111998"/>
                  </a:lnTo>
                  <a:lnTo>
                    <a:pt x="54269" y="135076"/>
                  </a:lnTo>
                  <a:lnTo>
                    <a:pt x="25729" y="158970"/>
                  </a:lnTo>
                  <a:lnTo>
                    <a:pt x="2920" y="181409"/>
                  </a:lnTo>
                  <a:lnTo>
                    <a:pt x="1052" y="185905"/>
                  </a:lnTo>
                  <a:lnTo>
                    <a:pt x="0" y="192403"/>
                  </a:lnTo>
                  <a:lnTo>
                    <a:pt x="557" y="193835"/>
                  </a:lnTo>
                  <a:lnTo>
                    <a:pt x="1636" y="194790"/>
                  </a:lnTo>
                  <a:lnTo>
                    <a:pt x="3059" y="195426"/>
                  </a:lnTo>
                  <a:lnTo>
                    <a:pt x="33162" y="191505"/>
                  </a:lnTo>
                  <a:lnTo>
                    <a:pt x="59138" y="190692"/>
                  </a:lnTo>
                  <a:lnTo>
                    <a:pt x="89407" y="190416"/>
                  </a:lnTo>
                  <a:lnTo>
                    <a:pt x="114530" y="190369"/>
                  </a:lnTo>
                  <a:lnTo>
                    <a:pt x="143780" y="185989"/>
                  </a:lnTo>
                  <a:lnTo>
                    <a:pt x="163878" y="182511"/>
                  </a:lnTo>
                  <a:lnTo>
                    <a:pt x="177357" y="177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78">
            <a:extLst>
              <a:ext uri="{FF2B5EF4-FFF2-40B4-BE49-F238E27FC236}">
                <a16:creationId xmlns:a16="http://schemas.microsoft.com/office/drawing/2014/main" id="{91A9157D-6829-2240-FE11-C761F19A1E04}"/>
              </a:ext>
            </a:extLst>
          </p:cNvPr>
          <p:cNvGrpSpPr/>
          <p:nvPr/>
        </p:nvGrpSpPr>
        <p:grpSpPr>
          <a:xfrm>
            <a:off x="4895850" y="1917700"/>
            <a:ext cx="1790701" cy="825501"/>
            <a:chOff x="4895850" y="1917700"/>
            <a:chExt cx="1790701" cy="825501"/>
          </a:xfrm>
        </p:grpSpPr>
        <p:sp>
          <p:nvSpPr>
            <p:cNvPr id="46" name="SMARTInkShape-706">
              <a:extLst>
                <a:ext uri="{FF2B5EF4-FFF2-40B4-BE49-F238E27FC236}">
                  <a16:creationId xmlns:a16="http://schemas.microsoft.com/office/drawing/2014/main" id="{DE05479C-F39A-A6D0-9627-13812BF6D68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772150" y="2605652"/>
              <a:ext cx="165101" cy="137549"/>
            </a:xfrm>
            <a:custGeom>
              <a:avLst/>
              <a:gdLst/>
              <a:ahLst/>
              <a:cxnLst/>
              <a:rect l="0" t="0" r="0" b="0"/>
              <a:pathLst>
                <a:path w="165101" h="137549">
                  <a:moveTo>
                    <a:pt x="0" y="10548"/>
                  </a:moveTo>
                  <a:lnTo>
                    <a:pt x="0" y="10548"/>
                  </a:lnTo>
                  <a:lnTo>
                    <a:pt x="18297" y="10548"/>
                  </a:lnTo>
                  <a:lnTo>
                    <a:pt x="20665" y="11254"/>
                  </a:lnTo>
                  <a:lnTo>
                    <a:pt x="22242" y="12429"/>
                  </a:lnTo>
                  <a:lnTo>
                    <a:pt x="23296" y="13919"/>
                  </a:lnTo>
                  <a:lnTo>
                    <a:pt x="23292" y="16323"/>
                  </a:lnTo>
                  <a:lnTo>
                    <a:pt x="19748" y="44426"/>
                  </a:lnTo>
                  <a:lnTo>
                    <a:pt x="15886" y="69818"/>
                  </a:lnTo>
                  <a:lnTo>
                    <a:pt x="11238" y="98334"/>
                  </a:lnTo>
                  <a:lnTo>
                    <a:pt x="6636" y="116807"/>
                  </a:lnTo>
                  <a:lnTo>
                    <a:pt x="24052" y="88463"/>
                  </a:lnTo>
                  <a:lnTo>
                    <a:pt x="43283" y="57637"/>
                  </a:lnTo>
                  <a:lnTo>
                    <a:pt x="72022" y="28217"/>
                  </a:lnTo>
                  <a:lnTo>
                    <a:pt x="103739" y="5172"/>
                  </a:lnTo>
                  <a:lnTo>
                    <a:pt x="115251" y="1103"/>
                  </a:lnTo>
                  <a:lnTo>
                    <a:pt x="126011" y="0"/>
                  </a:lnTo>
                  <a:lnTo>
                    <a:pt x="133146" y="1862"/>
                  </a:lnTo>
                  <a:lnTo>
                    <a:pt x="138669" y="10686"/>
                  </a:lnTo>
                  <a:lnTo>
                    <a:pt x="147963" y="39346"/>
                  </a:lnTo>
                  <a:lnTo>
                    <a:pt x="155888" y="70773"/>
                  </a:lnTo>
                  <a:lnTo>
                    <a:pt x="161744" y="99992"/>
                  </a:lnTo>
                  <a:lnTo>
                    <a:pt x="165041" y="130756"/>
                  </a:lnTo>
                  <a:lnTo>
                    <a:pt x="165074" y="134059"/>
                  </a:lnTo>
                  <a:lnTo>
                    <a:pt x="164378" y="135222"/>
                  </a:lnTo>
                  <a:lnTo>
                    <a:pt x="163207" y="135997"/>
                  </a:lnTo>
                  <a:lnTo>
                    <a:pt x="159629" y="137242"/>
                  </a:lnTo>
                  <a:lnTo>
                    <a:pt x="165100" y="137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07">
              <a:extLst>
                <a:ext uri="{FF2B5EF4-FFF2-40B4-BE49-F238E27FC236}">
                  <a16:creationId xmlns:a16="http://schemas.microsoft.com/office/drawing/2014/main" id="{A252DFD5-3374-0FAA-BCB6-54FD7313E4E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143500" y="2495550"/>
              <a:ext cx="1219201" cy="12701"/>
            </a:xfrm>
            <a:custGeom>
              <a:avLst/>
              <a:gdLst/>
              <a:ahLst/>
              <a:cxnLst/>
              <a:rect l="0" t="0" r="0" b="0"/>
              <a:pathLst>
                <a:path w="1219201" h="12701">
                  <a:moveTo>
                    <a:pt x="0" y="6350"/>
                  </a:moveTo>
                  <a:lnTo>
                    <a:pt x="0" y="6350"/>
                  </a:lnTo>
                  <a:lnTo>
                    <a:pt x="24642" y="6350"/>
                  </a:lnTo>
                  <a:lnTo>
                    <a:pt x="49792" y="6350"/>
                  </a:lnTo>
                  <a:lnTo>
                    <a:pt x="77861" y="5644"/>
                  </a:lnTo>
                  <a:lnTo>
                    <a:pt x="108905" y="1324"/>
                  </a:lnTo>
                  <a:lnTo>
                    <a:pt x="133633" y="392"/>
                  </a:lnTo>
                  <a:lnTo>
                    <a:pt x="158834" y="116"/>
                  </a:lnTo>
                  <a:lnTo>
                    <a:pt x="186056" y="35"/>
                  </a:lnTo>
                  <a:lnTo>
                    <a:pt x="206870" y="16"/>
                  </a:lnTo>
                  <a:lnTo>
                    <a:pt x="230231" y="7"/>
                  </a:lnTo>
                  <a:lnTo>
                    <a:pt x="252843" y="3"/>
                  </a:lnTo>
                  <a:lnTo>
                    <a:pt x="276064" y="2"/>
                  </a:lnTo>
                  <a:lnTo>
                    <a:pt x="302847" y="0"/>
                  </a:lnTo>
                  <a:lnTo>
                    <a:pt x="329332" y="0"/>
                  </a:lnTo>
                  <a:lnTo>
                    <a:pt x="356625" y="0"/>
                  </a:lnTo>
                  <a:lnTo>
                    <a:pt x="387570" y="0"/>
                  </a:lnTo>
                  <a:lnTo>
                    <a:pt x="403725" y="0"/>
                  </a:lnTo>
                  <a:lnTo>
                    <a:pt x="420139" y="0"/>
                  </a:lnTo>
                  <a:lnTo>
                    <a:pt x="436726" y="0"/>
                  </a:lnTo>
                  <a:lnTo>
                    <a:pt x="468326" y="0"/>
                  </a:lnTo>
                  <a:lnTo>
                    <a:pt x="499540" y="0"/>
                  </a:lnTo>
                  <a:lnTo>
                    <a:pt x="515765" y="0"/>
                  </a:lnTo>
                  <a:lnTo>
                    <a:pt x="532228" y="0"/>
                  </a:lnTo>
                  <a:lnTo>
                    <a:pt x="548846" y="0"/>
                  </a:lnTo>
                  <a:lnTo>
                    <a:pt x="565570" y="0"/>
                  </a:lnTo>
                  <a:lnTo>
                    <a:pt x="582363" y="0"/>
                  </a:lnTo>
                  <a:lnTo>
                    <a:pt x="599203" y="0"/>
                  </a:lnTo>
                  <a:lnTo>
                    <a:pt x="616074" y="0"/>
                  </a:lnTo>
                  <a:lnTo>
                    <a:pt x="632966" y="0"/>
                  </a:lnTo>
                  <a:lnTo>
                    <a:pt x="649872" y="0"/>
                  </a:lnTo>
                  <a:lnTo>
                    <a:pt x="666787" y="0"/>
                  </a:lnTo>
                  <a:lnTo>
                    <a:pt x="683707" y="0"/>
                  </a:lnTo>
                  <a:lnTo>
                    <a:pt x="700632" y="0"/>
                  </a:lnTo>
                  <a:lnTo>
                    <a:pt x="717560" y="0"/>
                  </a:lnTo>
                  <a:lnTo>
                    <a:pt x="734490" y="0"/>
                  </a:lnTo>
                  <a:lnTo>
                    <a:pt x="751422" y="0"/>
                  </a:lnTo>
                  <a:lnTo>
                    <a:pt x="768353" y="0"/>
                  </a:lnTo>
                  <a:lnTo>
                    <a:pt x="785285" y="0"/>
                  </a:lnTo>
                  <a:lnTo>
                    <a:pt x="802218" y="0"/>
                  </a:lnTo>
                  <a:lnTo>
                    <a:pt x="819150" y="0"/>
                  </a:lnTo>
                  <a:lnTo>
                    <a:pt x="836084" y="0"/>
                  </a:lnTo>
                  <a:lnTo>
                    <a:pt x="852311" y="0"/>
                  </a:lnTo>
                  <a:lnTo>
                    <a:pt x="883512" y="0"/>
                  </a:lnTo>
                  <a:lnTo>
                    <a:pt x="913842" y="1881"/>
                  </a:lnTo>
                  <a:lnTo>
                    <a:pt x="943786" y="4364"/>
                  </a:lnTo>
                  <a:lnTo>
                    <a:pt x="973557" y="5467"/>
                  </a:lnTo>
                  <a:lnTo>
                    <a:pt x="1001369" y="5958"/>
                  </a:lnTo>
                  <a:lnTo>
                    <a:pt x="1027842" y="6176"/>
                  </a:lnTo>
                  <a:lnTo>
                    <a:pt x="1053719" y="6272"/>
                  </a:lnTo>
                  <a:lnTo>
                    <a:pt x="1085345" y="6327"/>
                  </a:lnTo>
                  <a:lnTo>
                    <a:pt x="1115961" y="6343"/>
                  </a:lnTo>
                  <a:lnTo>
                    <a:pt x="1140625" y="6347"/>
                  </a:lnTo>
                  <a:lnTo>
                    <a:pt x="1166639" y="7054"/>
                  </a:lnTo>
                  <a:lnTo>
                    <a:pt x="1198296" y="10713"/>
                  </a:lnTo>
                  <a:lnTo>
                    <a:pt x="12192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08">
              <a:extLst>
                <a:ext uri="{FF2B5EF4-FFF2-40B4-BE49-F238E27FC236}">
                  <a16:creationId xmlns:a16="http://schemas.microsoft.com/office/drawing/2014/main" id="{2E83A042-0FA1-93BB-E4B1-D6E0025887A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235700" y="2089150"/>
              <a:ext cx="79609" cy="304801"/>
            </a:xfrm>
            <a:custGeom>
              <a:avLst/>
              <a:gdLst/>
              <a:ahLst/>
              <a:cxnLst/>
              <a:rect l="0" t="0" r="0" b="0"/>
              <a:pathLst>
                <a:path w="79609" h="304801">
                  <a:moveTo>
                    <a:pt x="0" y="0"/>
                  </a:moveTo>
                  <a:lnTo>
                    <a:pt x="0" y="0"/>
                  </a:lnTo>
                  <a:lnTo>
                    <a:pt x="26515" y="0"/>
                  </a:lnTo>
                  <a:lnTo>
                    <a:pt x="36714" y="3763"/>
                  </a:lnTo>
                  <a:lnTo>
                    <a:pt x="45245" y="10139"/>
                  </a:lnTo>
                  <a:lnTo>
                    <a:pt x="54014" y="22368"/>
                  </a:lnTo>
                  <a:lnTo>
                    <a:pt x="65483" y="51237"/>
                  </a:lnTo>
                  <a:lnTo>
                    <a:pt x="71926" y="80093"/>
                  </a:lnTo>
                  <a:lnTo>
                    <a:pt x="74301" y="103330"/>
                  </a:lnTo>
                  <a:lnTo>
                    <a:pt x="77519" y="134568"/>
                  </a:lnTo>
                  <a:lnTo>
                    <a:pt x="79608" y="150119"/>
                  </a:lnTo>
                  <a:lnTo>
                    <a:pt x="77082" y="177349"/>
                  </a:lnTo>
                  <a:lnTo>
                    <a:pt x="76462" y="200479"/>
                  </a:lnTo>
                  <a:lnTo>
                    <a:pt x="74397" y="225913"/>
                  </a:lnTo>
                  <a:lnTo>
                    <a:pt x="67376" y="256840"/>
                  </a:lnTo>
                  <a:lnTo>
                    <a:pt x="55221" y="286612"/>
                  </a:lnTo>
                  <a:lnTo>
                    <a:pt x="4445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09">
              <a:extLst>
                <a:ext uri="{FF2B5EF4-FFF2-40B4-BE49-F238E27FC236}">
                  <a16:creationId xmlns:a16="http://schemas.microsoft.com/office/drawing/2014/main" id="{0FA2644B-E252-A8EE-0304-D416F5B6914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064250" y="2057702"/>
              <a:ext cx="171451" cy="120349"/>
            </a:xfrm>
            <a:custGeom>
              <a:avLst/>
              <a:gdLst/>
              <a:ahLst/>
              <a:cxnLst/>
              <a:rect l="0" t="0" r="0" b="0"/>
              <a:pathLst>
                <a:path w="171451" h="120349">
                  <a:moveTo>
                    <a:pt x="0" y="94948"/>
                  </a:moveTo>
                  <a:lnTo>
                    <a:pt x="0" y="94948"/>
                  </a:lnTo>
                  <a:lnTo>
                    <a:pt x="0" y="91577"/>
                  </a:lnTo>
                  <a:lnTo>
                    <a:pt x="6742" y="82739"/>
                  </a:lnTo>
                  <a:lnTo>
                    <a:pt x="35321" y="58822"/>
                  </a:lnTo>
                  <a:lnTo>
                    <a:pt x="60509" y="27925"/>
                  </a:lnTo>
                  <a:lnTo>
                    <a:pt x="71851" y="11351"/>
                  </a:lnTo>
                  <a:lnTo>
                    <a:pt x="76148" y="8405"/>
                  </a:lnTo>
                  <a:lnTo>
                    <a:pt x="78282" y="7619"/>
                  </a:lnTo>
                  <a:lnTo>
                    <a:pt x="79705" y="6390"/>
                  </a:lnTo>
                  <a:lnTo>
                    <a:pt x="82412" y="1994"/>
                  </a:lnTo>
                  <a:lnTo>
                    <a:pt x="87906" y="0"/>
                  </a:lnTo>
                  <a:lnTo>
                    <a:pt x="95348" y="3159"/>
                  </a:lnTo>
                  <a:lnTo>
                    <a:pt x="100702" y="8527"/>
                  </a:lnTo>
                  <a:lnTo>
                    <a:pt x="119247" y="36692"/>
                  </a:lnTo>
                  <a:lnTo>
                    <a:pt x="131754" y="63888"/>
                  </a:lnTo>
                  <a:lnTo>
                    <a:pt x="150631" y="95039"/>
                  </a:lnTo>
                  <a:lnTo>
                    <a:pt x="171450" y="120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10">
              <a:extLst>
                <a:ext uri="{FF2B5EF4-FFF2-40B4-BE49-F238E27FC236}">
                  <a16:creationId xmlns:a16="http://schemas.microsoft.com/office/drawing/2014/main" id="{9A41CB10-60A7-1265-2479-A7A847A6614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146800" y="2216443"/>
              <a:ext cx="68581" cy="69558"/>
            </a:xfrm>
            <a:custGeom>
              <a:avLst/>
              <a:gdLst/>
              <a:ahLst/>
              <a:cxnLst/>
              <a:rect l="0" t="0" r="0" b="0"/>
              <a:pathLst>
                <a:path w="68581" h="69558">
                  <a:moveTo>
                    <a:pt x="0" y="25107"/>
                  </a:moveTo>
                  <a:lnTo>
                    <a:pt x="0" y="25107"/>
                  </a:lnTo>
                  <a:lnTo>
                    <a:pt x="0" y="16269"/>
                  </a:lnTo>
                  <a:lnTo>
                    <a:pt x="1411" y="14276"/>
                  </a:lnTo>
                  <a:lnTo>
                    <a:pt x="6741" y="10180"/>
                  </a:lnTo>
                  <a:lnTo>
                    <a:pt x="13815" y="7889"/>
                  </a:lnTo>
                  <a:lnTo>
                    <a:pt x="44495" y="697"/>
                  </a:lnTo>
                  <a:lnTo>
                    <a:pt x="52303" y="0"/>
                  </a:lnTo>
                  <a:lnTo>
                    <a:pt x="56877" y="1719"/>
                  </a:lnTo>
                  <a:lnTo>
                    <a:pt x="61263" y="4129"/>
                  </a:lnTo>
                  <a:lnTo>
                    <a:pt x="65563" y="5200"/>
                  </a:lnTo>
                  <a:lnTo>
                    <a:pt x="66992" y="6897"/>
                  </a:lnTo>
                  <a:lnTo>
                    <a:pt x="68580" y="12545"/>
                  </a:lnTo>
                  <a:lnTo>
                    <a:pt x="67404" y="19759"/>
                  </a:lnTo>
                  <a:lnTo>
                    <a:pt x="63119" y="29080"/>
                  </a:lnTo>
                  <a:lnTo>
                    <a:pt x="49511" y="48078"/>
                  </a:lnTo>
                  <a:lnTo>
                    <a:pt x="35522" y="59116"/>
                  </a:lnTo>
                  <a:lnTo>
                    <a:pt x="18991" y="66150"/>
                  </a:lnTo>
                  <a:lnTo>
                    <a:pt x="0" y="695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11">
              <a:extLst>
                <a:ext uri="{FF2B5EF4-FFF2-40B4-BE49-F238E27FC236}">
                  <a16:creationId xmlns:a16="http://schemas.microsoft.com/office/drawing/2014/main" id="{557E65E1-2F0A-8B21-4083-69DBD89375F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153150" y="2160144"/>
              <a:ext cx="12363" cy="208407"/>
            </a:xfrm>
            <a:custGeom>
              <a:avLst/>
              <a:gdLst/>
              <a:ahLst/>
              <a:cxnLst/>
              <a:rect l="0" t="0" r="0" b="0"/>
              <a:pathLst>
                <a:path w="12363" h="208407">
                  <a:moveTo>
                    <a:pt x="0" y="11556"/>
                  </a:moveTo>
                  <a:lnTo>
                    <a:pt x="0" y="11556"/>
                  </a:lnTo>
                  <a:lnTo>
                    <a:pt x="11556" y="0"/>
                  </a:lnTo>
                  <a:lnTo>
                    <a:pt x="11937" y="324"/>
                  </a:lnTo>
                  <a:lnTo>
                    <a:pt x="12362" y="2566"/>
                  </a:lnTo>
                  <a:lnTo>
                    <a:pt x="7564" y="30738"/>
                  </a:lnTo>
                  <a:lnTo>
                    <a:pt x="3832" y="52537"/>
                  </a:lnTo>
                  <a:lnTo>
                    <a:pt x="1703" y="74455"/>
                  </a:lnTo>
                  <a:lnTo>
                    <a:pt x="504" y="100984"/>
                  </a:lnTo>
                  <a:lnTo>
                    <a:pt x="100" y="132702"/>
                  </a:lnTo>
                  <a:lnTo>
                    <a:pt x="29" y="159243"/>
                  </a:lnTo>
                  <a:lnTo>
                    <a:pt x="6" y="190672"/>
                  </a:lnTo>
                  <a:lnTo>
                    <a:pt x="0" y="208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12">
              <a:extLst>
                <a:ext uri="{FF2B5EF4-FFF2-40B4-BE49-F238E27FC236}">
                  <a16:creationId xmlns:a16="http://schemas.microsoft.com/office/drawing/2014/main" id="{B2E621C6-28EE-6EB2-7960-B563F42F595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895491" y="2266950"/>
              <a:ext cx="137010" cy="6351"/>
            </a:xfrm>
            <a:custGeom>
              <a:avLst/>
              <a:gdLst/>
              <a:ahLst/>
              <a:cxnLst/>
              <a:rect l="0" t="0" r="0" b="0"/>
              <a:pathLst>
                <a:path w="13701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25211" y="5644"/>
                  </a:lnTo>
                  <a:lnTo>
                    <a:pt x="46655" y="2692"/>
                  </a:lnTo>
                  <a:lnTo>
                    <a:pt x="75103" y="3537"/>
                  </a:lnTo>
                  <a:lnTo>
                    <a:pt x="102960" y="466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13">
              <a:extLst>
                <a:ext uri="{FF2B5EF4-FFF2-40B4-BE49-F238E27FC236}">
                  <a16:creationId xmlns:a16="http://schemas.microsoft.com/office/drawing/2014/main" id="{4095B53B-15BF-803B-6E70-3B5C212907A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784850" y="2190828"/>
              <a:ext cx="18116" cy="145973"/>
            </a:xfrm>
            <a:custGeom>
              <a:avLst/>
              <a:gdLst/>
              <a:ahLst/>
              <a:cxnLst/>
              <a:rect l="0" t="0" r="0" b="0"/>
              <a:pathLst>
                <a:path w="18116" h="145973">
                  <a:moveTo>
                    <a:pt x="0" y="6272"/>
                  </a:moveTo>
                  <a:lnTo>
                    <a:pt x="0" y="6272"/>
                  </a:lnTo>
                  <a:lnTo>
                    <a:pt x="5468" y="805"/>
                  </a:lnTo>
                  <a:lnTo>
                    <a:pt x="9460" y="183"/>
                  </a:lnTo>
                  <a:lnTo>
                    <a:pt x="15111" y="0"/>
                  </a:lnTo>
                  <a:lnTo>
                    <a:pt x="16424" y="1385"/>
                  </a:lnTo>
                  <a:lnTo>
                    <a:pt x="17883" y="6687"/>
                  </a:lnTo>
                  <a:lnTo>
                    <a:pt x="18115" y="27364"/>
                  </a:lnTo>
                  <a:lnTo>
                    <a:pt x="13979" y="57893"/>
                  </a:lnTo>
                  <a:lnTo>
                    <a:pt x="11197" y="78952"/>
                  </a:lnTo>
                  <a:lnTo>
                    <a:pt x="7787" y="97892"/>
                  </a:lnTo>
                  <a:lnTo>
                    <a:pt x="6350" y="145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14">
              <a:extLst>
                <a:ext uri="{FF2B5EF4-FFF2-40B4-BE49-F238E27FC236}">
                  <a16:creationId xmlns:a16="http://schemas.microsoft.com/office/drawing/2014/main" id="{B9F5FD6C-DAE6-7D22-CAF2-1601FA9E586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620643" y="2114550"/>
              <a:ext cx="97616" cy="273051"/>
            </a:xfrm>
            <a:custGeom>
              <a:avLst/>
              <a:gdLst/>
              <a:ahLst/>
              <a:cxnLst/>
              <a:rect l="0" t="0" r="0" b="0"/>
              <a:pathLst>
                <a:path w="97616" h="273051">
                  <a:moveTo>
                    <a:pt x="75307" y="0"/>
                  </a:moveTo>
                  <a:lnTo>
                    <a:pt x="75307" y="0"/>
                  </a:lnTo>
                  <a:lnTo>
                    <a:pt x="97615" y="0"/>
                  </a:lnTo>
                  <a:lnTo>
                    <a:pt x="94925" y="0"/>
                  </a:lnTo>
                  <a:lnTo>
                    <a:pt x="72023" y="12242"/>
                  </a:lnTo>
                  <a:lnTo>
                    <a:pt x="53020" y="31032"/>
                  </a:lnTo>
                  <a:lnTo>
                    <a:pt x="35370" y="57892"/>
                  </a:lnTo>
                  <a:lnTo>
                    <a:pt x="19335" y="88998"/>
                  </a:lnTo>
                  <a:lnTo>
                    <a:pt x="8224" y="116436"/>
                  </a:lnTo>
                  <a:lnTo>
                    <a:pt x="2121" y="146448"/>
                  </a:lnTo>
                  <a:lnTo>
                    <a:pt x="0" y="171098"/>
                  </a:lnTo>
                  <a:lnTo>
                    <a:pt x="77" y="198706"/>
                  </a:lnTo>
                  <a:lnTo>
                    <a:pt x="4256" y="219507"/>
                  </a:lnTo>
                  <a:lnTo>
                    <a:pt x="17415" y="246261"/>
                  </a:lnTo>
                  <a:lnTo>
                    <a:pt x="25777" y="259546"/>
                  </a:lnTo>
                  <a:lnTo>
                    <a:pt x="34244" y="265402"/>
                  </a:lnTo>
                  <a:lnTo>
                    <a:pt x="75307" y="27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15">
              <a:extLst>
                <a:ext uri="{FF2B5EF4-FFF2-40B4-BE49-F238E27FC236}">
                  <a16:creationId xmlns:a16="http://schemas.microsoft.com/office/drawing/2014/main" id="{8A56113C-4ACA-4C67-8730-66916F3FF6D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295900" y="2052304"/>
              <a:ext cx="215901" cy="125747"/>
            </a:xfrm>
            <a:custGeom>
              <a:avLst/>
              <a:gdLst/>
              <a:ahLst/>
              <a:cxnLst/>
              <a:rect l="0" t="0" r="0" b="0"/>
              <a:pathLst>
                <a:path w="215901" h="125747">
                  <a:moveTo>
                    <a:pt x="0" y="125746"/>
                  </a:moveTo>
                  <a:lnTo>
                    <a:pt x="0" y="125746"/>
                  </a:lnTo>
                  <a:lnTo>
                    <a:pt x="0" y="119004"/>
                  </a:lnTo>
                  <a:lnTo>
                    <a:pt x="1882" y="113813"/>
                  </a:lnTo>
                  <a:lnTo>
                    <a:pt x="3371" y="111440"/>
                  </a:lnTo>
                  <a:lnTo>
                    <a:pt x="25862" y="89436"/>
                  </a:lnTo>
                  <a:lnTo>
                    <a:pt x="47530" y="57765"/>
                  </a:lnTo>
                  <a:lnTo>
                    <a:pt x="50053" y="52493"/>
                  </a:lnTo>
                  <a:lnTo>
                    <a:pt x="54733" y="45559"/>
                  </a:lnTo>
                  <a:lnTo>
                    <a:pt x="57140" y="39036"/>
                  </a:lnTo>
                  <a:lnTo>
                    <a:pt x="61303" y="32634"/>
                  </a:lnTo>
                  <a:lnTo>
                    <a:pt x="63554" y="26269"/>
                  </a:lnTo>
                  <a:lnTo>
                    <a:pt x="74446" y="11446"/>
                  </a:lnTo>
                  <a:lnTo>
                    <a:pt x="76098" y="0"/>
                  </a:lnTo>
                  <a:lnTo>
                    <a:pt x="76837" y="288"/>
                  </a:lnTo>
                  <a:lnTo>
                    <a:pt x="102639" y="25914"/>
                  </a:lnTo>
                  <a:lnTo>
                    <a:pt x="128113" y="56129"/>
                  </a:lnTo>
                  <a:lnTo>
                    <a:pt x="152988" y="87274"/>
                  </a:lnTo>
                  <a:lnTo>
                    <a:pt x="181389" y="111083"/>
                  </a:lnTo>
                  <a:lnTo>
                    <a:pt x="191171" y="120304"/>
                  </a:lnTo>
                  <a:lnTo>
                    <a:pt x="215900" y="1257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16">
              <a:extLst>
                <a:ext uri="{FF2B5EF4-FFF2-40B4-BE49-F238E27FC236}">
                  <a16:creationId xmlns:a16="http://schemas.microsoft.com/office/drawing/2014/main" id="{EC5B4D93-CA8C-E30C-7327-BA2CFD01F0D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391150" y="2211167"/>
              <a:ext cx="91285" cy="93884"/>
            </a:xfrm>
            <a:custGeom>
              <a:avLst/>
              <a:gdLst/>
              <a:ahLst/>
              <a:cxnLst/>
              <a:rect l="0" t="0" r="0" b="0"/>
              <a:pathLst>
                <a:path w="91285" h="93884">
                  <a:moveTo>
                    <a:pt x="12700" y="36733"/>
                  </a:moveTo>
                  <a:lnTo>
                    <a:pt x="12700" y="36733"/>
                  </a:lnTo>
                  <a:lnTo>
                    <a:pt x="12700" y="27895"/>
                  </a:lnTo>
                  <a:lnTo>
                    <a:pt x="14582" y="23868"/>
                  </a:lnTo>
                  <a:lnTo>
                    <a:pt x="30528" y="6234"/>
                  </a:lnTo>
                  <a:lnTo>
                    <a:pt x="46718" y="866"/>
                  </a:lnTo>
                  <a:lnTo>
                    <a:pt x="63466" y="0"/>
                  </a:lnTo>
                  <a:lnTo>
                    <a:pt x="76974" y="3899"/>
                  </a:lnTo>
                  <a:lnTo>
                    <a:pt x="83129" y="7559"/>
                  </a:lnTo>
                  <a:lnTo>
                    <a:pt x="90562" y="16957"/>
                  </a:lnTo>
                  <a:lnTo>
                    <a:pt x="91284" y="26533"/>
                  </a:lnTo>
                  <a:lnTo>
                    <a:pt x="86000" y="49927"/>
                  </a:lnTo>
                  <a:lnTo>
                    <a:pt x="80321" y="58590"/>
                  </a:lnTo>
                  <a:lnTo>
                    <a:pt x="58253" y="76742"/>
                  </a:lnTo>
                  <a:lnTo>
                    <a:pt x="33778" y="89631"/>
                  </a:lnTo>
                  <a:lnTo>
                    <a:pt x="0" y="938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17">
              <a:extLst>
                <a:ext uri="{FF2B5EF4-FFF2-40B4-BE49-F238E27FC236}">
                  <a16:creationId xmlns:a16="http://schemas.microsoft.com/office/drawing/2014/main" id="{0366F764-3333-0E95-ABAC-BD3BFEF9DD9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391150" y="2184478"/>
              <a:ext cx="12648" cy="203123"/>
            </a:xfrm>
            <a:custGeom>
              <a:avLst/>
              <a:gdLst/>
              <a:ahLst/>
              <a:cxnLst/>
              <a:rect l="0" t="0" r="0" b="0"/>
              <a:pathLst>
                <a:path w="12648" h="203123">
                  <a:moveTo>
                    <a:pt x="0" y="6272"/>
                  </a:moveTo>
                  <a:lnTo>
                    <a:pt x="0" y="6272"/>
                  </a:lnTo>
                  <a:lnTo>
                    <a:pt x="6272" y="0"/>
                  </a:lnTo>
                  <a:lnTo>
                    <a:pt x="9697" y="3316"/>
                  </a:lnTo>
                  <a:lnTo>
                    <a:pt x="11810" y="15509"/>
                  </a:lnTo>
                  <a:lnTo>
                    <a:pt x="12524" y="45073"/>
                  </a:lnTo>
                  <a:lnTo>
                    <a:pt x="12647" y="76095"/>
                  </a:lnTo>
                  <a:lnTo>
                    <a:pt x="11979" y="100338"/>
                  </a:lnTo>
                  <a:lnTo>
                    <a:pt x="8331" y="125082"/>
                  </a:lnTo>
                  <a:lnTo>
                    <a:pt x="6938" y="150287"/>
                  </a:lnTo>
                  <a:lnTo>
                    <a:pt x="6465" y="178444"/>
                  </a:lnTo>
                  <a:lnTo>
                    <a:pt x="6350" y="203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18">
              <a:extLst>
                <a:ext uri="{FF2B5EF4-FFF2-40B4-BE49-F238E27FC236}">
                  <a16:creationId xmlns:a16="http://schemas.microsoft.com/office/drawing/2014/main" id="{2FA69DDA-AEDE-0B7C-4878-4C6F89840D6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895850" y="1917700"/>
              <a:ext cx="1790701" cy="809041"/>
            </a:xfrm>
            <a:custGeom>
              <a:avLst/>
              <a:gdLst/>
              <a:ahLst/>
              <a:cxnLst/>
              <a:rect l="0" t="0" r="0" b="0"/>
              <a:pathLst>
                <a:path w="1790701" h="809041">
                  <a:moveTo>
                    <a:pt x="0" y="711200"/>
                  </a:moveTo>
                  <a:lnTo>
                    <a:pt x="0" y="711200"/>
                  </a:lnTo>
                  <a:lnTo>
                    <a:pt x="21371" y="690535"/>
                  </a:lnTo>
                  <a:lnTo>
                    <a:pt x="36985" y="679682"/>
                  </a:lnTo>
                  <a:lnTo>
                    <a:pt x="53820" y="664966"/>
                  </a:lnTo>
                  <a:lnTo>
                    <a:pt x="81612" y="649725"/>
                  </a:lnTo>
                  <a:lnTo>
                    <a:pt x="97374" y="644308"/>
                  </a:lnTo>
                  <a:lnTo>
                    <a:pt x="102779" y="645722"/>
                  </a:lnTo>
                  <a:lnTo>
                    <a:pt x="107533" y="652466"/>
                  </a:lnTo>
                  <a:lnTo>
                    <a:pt x="118478" y="680077"/>
                  </a:lnTo>
                  <a:lnTo>
                    <a:pt x="125739" y="707912"/>
                  </a:lnTo>
                  <a:lnTo>
                    <a:pt x="133741" y="737003"/>
                  </a:lnTo>
                  <a:lnTo>
                    <a:pt x="141894" y="765450"/>
                  </a:lnTo>
                  <a:lnTo>
                    <a:pt x="150171" y="795332"/>
                  </a:lnTo>
                  <a:lnTo>
                    <a:pt x="152445" y="803548"/>
                  </a:lnTo>
                  <a:lnTo>
                    <a:pt x="155477" y="808218"/>
                  </a:lnTo>
                  <a:lnTo>
                    <a:pt x="157274" y="809040"/>
                  </a:lnTo>
                  <a:lnTo>
                    <a:pt x="159177" y="808882"/>
                  </a:lnTo>
                  <a:lnTo>
                    <a:pt x="161151" y="808071"/>
                  </a:lnTo>
                  <a:lnTo>
                    <a:pt x="165227" y="803408"/>
                  </a:lnTo>
                  <a:lnTo>
                    <a:pt x="169390" y="795220"/>
                  </a:lnTo>
                  <a:lnTo>
                    <a:pt x="175930" y="768849"/>
                  </a:lnTo>
                  <a:lnTo>
                    <a:pt x="180803" y="743049"/>
                  </a:lnTo>
                  <a:lnTo>
                    <a:pt x="184194" y="711795"/>
                  </a:lnTo>
                  <a:lnTo>
                    <a:pt x="189024" y="683311"/>
                  </a:lnTo>
                  <a:lnTo>
                    <a:pt x="194218" y="655978"/>
                  </a:lnTo>
                  <a:lnTo>
                    <a:pt x="196776" y="625850"/>
                  </a:lnTo>
                  <a:lnTo>
                    <a:pt x="201688" y="596697"/>
                  </a:lnTo>
                  <a:lnTo>
                    <a:pt x="209669" y="567488"/>
                  </a:lnTo>
                  <a:lnTo>
                    <a:pt x="215935" y="540443"/>
                  </a:lnTo>
                  <a:lnTo>
                    <a:pt x="224374" y="509391"/>
                  </a:lnTo>
                  <a:lnTo>
                    <a:pt x="237199" y="478511"/>
                  </a:lnTo>
                  <a:lnTo>
                    <a:pt x="246134" y="448169"/>
                  </a:lnTo>
                  <a:lnTo>
                    <a:pt x="256784" y="419851"/>
                  </a:lnTo>
                  <a:lnTo>
                    <a:pt x="264533" y="390843"/>
                  </a:lnTo>
                  <a:lnTo>
                    <a:pt x="267148" y="379025"/>
                  </a:lnTo>
                  <a:lnTo>
                    <a:pt x="276561" y="348442"/>
                  </a:lnTo>
                  <a:lnTo>
                    <a:pt x="280440" y="323610"/>
                  </a:lnTo>
                  <a:lnTo>
                    <a:pt x="286057" y="304023"/>
                  </a:lnTo>
                  <a:lnTo>
                    <a:pt x="288072" y="300049"/>
                  </a:lnTo>
                  <a:lnTo>
                    <a:pt x="292010" y="274097"/>
                  </a:lnTo>
                  <a:lnTo>
                    <a:pt x="298850" y="247857"/>
                  </a:lnTo>
                  <a:lnTo>
                    <a:pt x="304721" y="220291"/>
                  </a:lnTo>
                  <a:lnTo>
                    <a:pt x="310164" y="190242"/>
                  </a:lnTo>
                  <a:lnTo>
                    <a:pt x="316046" y="160598"/>
                  </a:lnTo>
                  <a:lnTo>
                    <a:pt x="321672" y="133463"/>
                  </a:lnTo>
                  <a:lnTo>
                    <a:pt x="326934" y="106989"/>
                  </a:lnTo>
                  <a:lnTo>
                    <a:pt x="331651" y="81100"/>
                  </a:lnTo>
                  <a:lnTo>
                    <a:pt x="340269" y="54973"/>
                  </a:lnTo>
                  <a:lnTo>
                    <a:pt x="342669" y="24634"/>
                  </a:lnTo>
                  <a:lnTo>
                    <a:pt x="342897" y="7383"/>
                  </a:lnTo>
                  <a:lnTo>
                    <a:pt x="370512" y="14229"/>
                  </a:lnTo>
                  <a:lnTo>
                    <a:pt x="401568" y="20508"/>
                  </a:lnTo>
                  <a:lnTo>
                    <a:pt x="429121" y="24434"/>
                  </a:lnTo>
                  <a:lnTo>
                    <a:pt x="460169" y="25114"/>
                  </a:lnTo>
                  <a:lnTo>
                    <a:pt x="485801" y="25272"/>
                  </a:lnTo>
                  <a:lnTo>
                    <a:pt x="511539" y="25343"/>
                  </a:lnTo>
                  <a:lnTo>
                    <a:pt x="541897" y="25383"/>
                  </a:lnTo>
                  <a:lnTo>
                    <a:pt x="568765" y="25395"/>
                  </a:lnTo>
                  <a:lnTo>
                    <a:pt x="594599" y="25398"/>
                  </a:lnTo>
                  <a:lnTo>
                    <a:pt x="620835" y="26105"/>
                  </a:lnTo>
                  <a:lnTo>
                    <a:pt x="650637" y="29764"/>
                  </a:lnTo>
                  <a:lnTo>
                    <a:pt x="681104" y="30456"/>
                  </a:lnTo>
                  <a:lnTo>
                    <a:pt x="709025" y="27917"/>
                  </a:lnTo>
                  <a:lnTo>
                    <a:pt x="738620" y="29595"/>
                  </a:lnTo>
                  <a:lnTo>
                    <a:pt x="766989" y="26956"/>
                  </a:lnTo>
                  <a:lnTo>
                    <a:pt x="789617" y="26092"/>
                  </a:lnTo>
                  <a:lnTo>
                    <a:pt x="819415" y="25605"/>
                  </a:lnTo>
                  <a:lnTo>
                    <a:pt x="849489" y="25461"/>
                  </a:lnTo>
                  <a:lnTo>
                    <a:pt x="872145" y="25427"/>
                  </a:lnTo>
                  <a:lnTo>
                    <a:pt x="894914" y="25412"/>
                  </a:lnTo>
                  <a:lnTo>
                    <a:pt x="925011" y="25403"/>
                  </a:lnTo>
                  <a:lnTo>
                    <a:pt x="948044" y="25402"/>
                  </a:lnTo>
                  <a:lnTo>
                    <a:pt x="972391" y="25401"/>
                  </a:lnTo>
                  <a:lnTo>
                    <a:pt x="996618" y="25400"/>
                  </a:lnTo>
                  <a:lnTo>
                    <a:pt x="1019145" y="25400"/>
                  </a:lnTo>
                  <a:lnTo>
                    <a:pt x="1042798" y="25400"/>
                  </a:lnTo>
                  <a:lnTo>
                    <a:pt x="1067421" y="25400"/>
                  </a:lnTo>
                  <a:lnTo>
                    <a:pt x="1092476" y="25400"/>
                  </a:lnTo>
                  <a:lnTo>
                    <a:pt x="1115841" y="25400"/>
                  </a:lnTo>
                  <a:lnTo>
                    <a:pt x="1140102" y="25400"/>
                  </a:lnTo>
                  <a:lnTo>
                    <a:pt x="1169699" y="25400"/>
                  </a:lnTo>
                  <a:lnTo>
                    <a:pt x="1196023" y="25400"/>
                  </a:lnTo>
                  <a:lnTo>
                    <a:pt x="1220188" y="25400"/>
                  </a:lnTo>
                  <a:lnTo>
                    <a:pt x="1245040" y="25400"/>
                  </a:lnTo>
                  <a:lnTo>
                    <a:pt x="1272076" y="25400"/>
                  </a:lnTo>
                  <a:lnTo>
                    <a:pt x="1299851" y="24694"/>
                  </a:lnTo>
                  <a:lnTo>
                    <a:pt x="1326307" y="22029"/>
                  </a:lnTo>
                  <a:lnTo>
                    <a:pt x="1352175" y="20374"/>
                  </a:lnTo>
                  <a:lnTo>
                    <a:pt x="1377784" y="19638"/>
                  </a:lnTo>
                  <a:lnTo>
                    <a:pt x="1403277" y="19312"/>
                  </a:lnTo>
                  <a:lnTo>
                    <a:pt x="1426836" y="19166"/>
                  </a:lnTo>
                  <a:lnTo>
                    <a:pt x="1449772" y="19102"/>
                  </a:lnTo>
                  <a:lnTo>
                    <a:pt x="1474077" y="19073"/>
                  </a:lnTo>
                  <a:lnTo>
                    <a:pt x="1497109" y="19060"/>
                  </a:lnTo>
                  <a:lnTo>
                    <a:pt x="1519810" y="19055"/>
                  </a:lnTo>
                  <a:lnTo>
                    <a:pt x="1544008" y="19052"/>
                  </a:lnTo>
                  <a:lnTo>
                    <a:pt x="1566995" y="17169"/>
                  </a:lnTo>
                  <a:lnTo>
                    <a:pt x="1597888" y="14024"/>
                  </a:lnTo>
                  <a:lnTo>
                    <a:pt x="1624915" y="13092"/>
                  </a:lnTo>
                  <a:lnTo>
                    <a:pt x="1652679" y="12816"/>
                  </a:lnTo>
                  <a:lnTo>
                    <a:pt x="1681366" y="10853"/>
                  </a:lnTo>
                  <a:lnTo>
                    <a:pt x="1709622" y="7684"/>
                  </a:lnTo>
                  <a:lnTo>
                    <a:pt x="1736573" y="4864"/>
                  </a:lnTo>
                  <a:lnTo>
                    <a:pt x="1766143" y="640"/>
                  </a:lnTo>
                  <a:lnTo>
                    <a:pt x="1790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MARTInkShape-719">
            <a:extLst>
              <a:ext uri="{FF2B5EF4-FFF2-40B4-BE49-F238E27FC236}">
                <a16:creationId xmlns:a16="http://schemas.microsoft.com/office/drawing/2014/main" id="{2FA760FA-FEE2-E277-78BC-8AD38B5388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0200" y="3718352"/>
            <a:ext cx="241301" cy="219606"/>
          </a:xfrm>
          <a:custGeom>
            <a:avLst/>
            <a:gdLst/>
            <a:ahLst/>
            <a:cxnLst/>
            <a:rect l="0" t="0" r="0" b="0"/>
            <a:pathLst>
              <a:path w="241301" h="219606">
                <a:moveTo>
                  <a:pt x="0" y="47198"/>
                </a:moveTo>
                <a:lnTo>
                  <a:pt x="0" y="47198"/>
                </a:lnTo>
                <a:lnTo>
                  <a:pt x="0" y="43827"/>
                </a:lnTo>
                <a:lnTo>
                  <a:pt x="3763" y="40291"/>
                </a:lnTo>
                <a:lnTo>
                  <a:pt x="20957" y="30897"/>
                </a:lnTo>
                <a:lnTo>
                  <a:pt x="31290" y="28691"/>
                </a:lnTo>
                <a:lnTo>
                  <a:pt x="33560" y="28510"/>
                </a:lnTo>
                <a:lnTo>
                  <a:pt x="39845" y="32072"/>
                </a:lnTo>
                <a:lnTo>
                  <a:pt x="43497" y="34997"/>
                </a:lnTo>
                <a:lnTo>
                  <a:pt x="47554" y="42011"/>
                </a:lnTo>
                <a:lnTo>
                  <a:pt x="55442" y="71602"/>
                </a:lnTo>
                <a:lnTo>
                  <a:pt x="61699" y="101564"/>
                </a:lnTo>
                <a:lnTo>
                  <a:pt x="64848" y="127042"/>
                </a:lnTo>
                <a:lnTo>
                  <a:pt x="68862" y="154613"/>
                </a:lnTo>
                <a:lnTo>
                  <a:pt x="74019" y="185512"/>
                </a:lnTo>
                <a:lnTo>
                  <a:pt x="75913" y="217098"/>
                </a:lnTo>
                <a:lnTo>
                  <a:pt x="75303" y="219026"/>
                </a:lnTo>
                <a:lnTo>
                  <a:pt x="74191" y="219605"/>
                </a:lnTo>
                <a:lnTo>
                  <a:pt x="72744" y="219286"/>
                </a:lnTo>
                <a:lnTo>
                  <a:pt x="71136" y="213287"/>
                </a:lnTo>
                <a:lnTo>
                  <a:pt x="70708" y="208724"/>
                </a:lnTo>
                <a:lnTo>
                  <a:pt x="79453" y="177464"/>
                </a:lnTo>
                <a:lnTo>
                  <a:pt x="88706" y="147562"/>
                </a:lnTo>
                <a:lnTo>
                  <a:pt x="97329" y="118058"/>
                </a:lnTo>
                <a:lnTo>
                  <a:pt x="110895" y="92553"/>
                </a:lnTo>
                <a:lnTo>
                  <a:pt x="131343" y="65391"/>
                </a:lnTo>
                <a:lnTo>
                  <a:pt x="151176" y="36911"/>
                </a:lnTo>
                <a:lnTo>
                  <a:pt x="175605" y="12068"/>
                </a:lnTo>
                <a:lnTo>
                  <a:pt x="191631" y="743"/>
                </a:lnTo>
                <a:lnTo>
                  <a:pt x="194076" y="0"/>
                </a:lnTo>
                <a:lnTo>
                  <a:pt x="196412" y="211"/>
                </a:lnTo>
                <a:lnTo>
                  <a:pt x="198675" y="1057"/>
                </a:lnTo>
                <a:lnTo>
                  <a:pt x="205230" y="19102"/>
                </a:lnTo>
                <a:lnTo>
                  <a:pt x="211641" y="46791"/>
                </a:lnTo>
                <a:lnTo>
                  <a:pt x="221380" y="77338"/>
                </a:lnTo>
                <a:lnTo>
                  <a:pt x="227880" y="104762"/>
                </a:lnTo>
                <a:lnTo>
                  <a:pt x="233880" y="136152"/>
                </a:lnTo>
                <a:lnTo>
                  <a:pt x="240649" y="166767"/>
                </a:lnTo>
                <a:lnTo>
                  <a:pt x="241243" y="196327"/>
                </a:lnTo>
                <a:lnTo>
                  <a:pt x="241300" y="21864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180">
            <a:extLst>
              <a:ext uri="{FF2B5EF4-FFF2-40B4-BE49-F238E27FC236}">
                <a16:creationId xmlns:a16="http://schemas.microsoft.com/office/drawing/2014/main" id="{3D22DB86-A4F4-47AE-9773-3CBAED472A8C}"/>
              </a:ext>
            </a:extLst>
          </p:cNvPr>
          <p:cNvGrpSpPr/>
          <p:nvPr/>
        </p:nvGrpSpPr>
        <p:grpSpPr>
          <a:xfrm>
            <a:off x="920750" y="3746500"/>
            <a:ext cx="184151" cy="81668"/>
            <a:chOff x="920750" y="3746500"/>
            <a:chExt cx="184151" cy="81668"/>
          </a:xfrm>
        </p:grpSpPr>
        <p:sp>
          <p:nvSpPr>
            <p:cNvPr id="61" name="SMARTInkShape-720">
              <a:extLst>
                <a:ext uri="{FF2B5EF4-FFF2-40B4-BE49-F238E27FC236}">
                  <a16:creationId xmlns:a16="http://schemas.microsoft.com/office/drawing/2014/main" id="{D79643DF-73A4-1B70-49BE-52060E02DC4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46150" y="3810000"/>
              <a:ext cx="158751" cy="18168"/>
            </a:xfrm>
            <a:custGeom>
              <a:avLst/>
              <a:gdLst/>
              <a:ahLst/>
              <a:cxnLst/>
              <a:rect l="0" t="0" r="0" b="0"/>
              <a:pathLst>
                <a:path w="1587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6" y="17064"/>
                  </a:lnTo>
                  <a:lnTo>
                    <a:pt x="1881" y="17726"/>
                  </a:lnTo>
                  <a:lnTo>
                    <a:pt x="3371" y="18167"/>
                  </a:lnTo>
                  <a:lnTo>
                    <a:pt x="28562" y="13908"/>
                  </a:lnTo>
                  <a:lnTo>
                    <a:pt x="58716" y="12154"/>
                  </a:lnTo>
                  <a:lnTo>
                    <a:pt x="85735" y="7254"/>
                  </a:lnTo>
                  <a:lnTo>
                    <a:pt x="113649" y="582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21">
              <a:extLst>
                <a:ext uri="{FF2B5EF4-FFF2-40B4-BE49-F238E27FC236}">
                  <a16:creationId xmlns:a16="http://schemas.microsoft.com/office/drawing/2014/main" id="{2C77B44E-B448-3C56-1C90-2C5C10DD280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20750" y="37465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8789" y="14024"/>
                  </a:lnTo>
                  <a:lnTo>
                    <a:pt x="19773" y="11211"/>
                  </a:lnTo>
                  <a:lnTo>
                    <a:pt x="29249" y="8510"/>
                  </a:lnTo>
                  <a:lnTo>
                    <a:pt x="58328" y="4895"/>
                  </a:lnTo>
                  <a:lnTo>
                    <a:pt x="84507" y="967"/>
                  </a:lnTo>
                  <a:lnTo>
                    <a:pt x="112676" y="12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81">
            <a:extLst>
              <a:ext uri="{FF2B5EF4-FFF2-40B4-BE49-F238E27FC236}">
                <a16:creationId xmlns:a16="http://schemas.microsoft.com/office/drawing/2014/main" id="{153492B7-DD30-3140-4993-9D774E45D118}"/>
              </a:ext>
            </a:extLst>
          </p:cNvPr>
          <p:cNvGrpSpPr/>
          <p:nvPr/>
        </p:nvGrpSpPr>
        <p:grpSpPr>
          <a:xfrm>
            <a:off x="1371942" y="3511658"/>
            <a:ext cx="418759" cy="412372"/>
            <a:chOff x="1371942" y="3511658"/>
            <a:chExt cx="418759" cy="412372"/>
          </a:xfrm>
        </p:grpSpPr>
        <p:sp>
          <p:nvSpPr>
            <p:cNvPr id="64" name="SMARTInkShape-722">
              <a:extLst>
                <a:ext uri="{FF2B5EF4-FFF2-40B4-BE49-F238E27FC236}">
                  <a16:creationId xmlns:a16="http://schemas.microsoft.com/office/drawing/2014/main" id="{D3A6D19F-4B96-3BFC-53C2-E73B92167A7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670207" y="3511658"/>
              <a:ext cx="120494" cy="95141"/>
            </a:xfrm>
            <a:custGeom>
              <a:avLst/>
              <a:gdLst/>
              <a:ahLst/>
              <a:cxnLst/>
              <a:rect l="0" t="0" r="0" b="0"/>
              <a:pathLst>
                <a:path w="120494" h="95141">
                  <a:moveTo>
                    <a:pt x="6193" y="25292"/>
                  </a:moveTo>
                  <a:lnTo>
                    <a:pt x="6193" y="25292"/>
                  </a:lnTo>
                  <a:lnTo>
                    <a:pt x="2822" y="25292"/>
                  </a:lnTo>
                  <a:lnTo>
                    <a:pt x="1829" y="24587"/>
                  </a:lnTo>
                  <a:lnTo>
                    <a:pt x="1167" y="23411"/>
                  </a:lnTo>
                  <a:lnTo>
                    <a:pt x="105" y="19825"/>
                  </a:lnTo>
                  <a:lnTo>
                    <a:pt x="4259" y="14047"/>
                  </a:lnTo>
                  <a:lnTo>
                    <a:pt x="6325" y="8163"/>
                  </a:lnTo>
                  <a:lnTo>
                    <a:pt x="9309" y="4038"/>
                  </a:lnTo>
                  <a:lnTo>
                    <a:pt x="12987" y="1735"/>
                  </a:lnTo>
                  <a:lnTo>
                    <a:pt x="24015" y="0"/>
                  </a:lnTo>
                  <a:lnTo>
                    <a:pt x="31621" y="3295"/>
                  </a:lnTo>
                  <a:lnTo>
                    <a:pt x="33728" y="5688"/>
                  </a:lnTo>
                  <a:lnTo>
                    <a:pt x="41937" y="27732"/>
                  </a:lnTo>
                  <a:lnTo>
                    <a:pt x="43246" y="36019"/>
                  </a:lnTo>
                  <a:lnTo>
                    <a:pt x="40065" y="46287"/>
                  </a:lnTo>
                  <a:lnTo>
                    <a:pt x="26228" y="71279"/>
                  </a:lnTo>
                  <a:lnTo>
                    <a:pt x="0" y="94997"/>
                  </a:lnTo>
                  <a:lnTo>
                    <a:pt x="28687" y="95133"/>
                  </a:lnTo>
                  <a:lnTo>
                    <a:pt x="56210" y="95140"/>
                  </a:lnTo>
                  <a:lnTo>
                    <a:pt x="84276" y="94437"/>
                  </a:lnTo>
                  <a:lnTo>
                    <a:pt x="115590" y="89054"/>
                  </a:lnTo>
                  <a:lnTo>
                    <a:pt x="120493" y="88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23">
              <a:extLst>
                <a:ext uri="{FF2B5EF4-FFF2-40B4-BE49-F238E27FC236}">
                  <a16:creationId xmlns:a16="http://schemas.microsoft.com/office/drawing/2014/main" id="{FD85D30A-AD00-E988-F5E5-7174C3B7CBC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380816" y="3790950"/>
              <a:ext cx="213035" cy="19051"/>
            </a:xfrm>
            <a:custGeom>
              <a:avLst/>
              <a:gdLst/>
              <a:ahLst/>
              <a:cxnLst/>
              <a:rect l="0" t="0" r="0" b="0"/>
              <a:pathLst>
                <a:path w="213035" h="19051">
                  <a:moveTo>
                    <a:pt x="9834" y="19050"/>
                  </a:moveTo>
                  <a:lnTo>
                    <a:pt x="9834" y="19050"/>
                  </a:lnTo>
                  <a:lnTo>
                    <a:pt x="0" y="19050"/>
                  </a:lnTo>
                  <a:lnTo>
                    <a:pt x="1465" y="19050"/>
                  </a:lnTo>
                  <a:lnTo>
                    <a:pt x="6257" y="15679"/>
                  </a:lnTo>
                  <a:lnTo>
                    <a:pt x="32358" y="13289"/>
                  </a:lnTo>
                  <a:lnTo>
                    <a:pt x="60824" y="10935"/>
                  </a:lnTo>
                  <a:lnTo>
                    <a:pt x="83296" y="8387"/>
                  </a:lnTo>
                  <a:lnTo>
                    <a:pt x="109747" y="7256"/>
                  </a:lnTo>
                  <a:lnTo>
                    <a:pt x="134203" y="6753"/>
                  </a:lnTo>
                  <a:lnTo>
                    <a:pt x="162160" y="6469"/>
                  </a:lnTo>
                  <a:lnTo>
                    <a:pt x="181262" y="4504"/>
                  </a:lnTo>
                  <a:lnTo>
                    <a:pt x="2130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24">
              <a:extLst>
                <a:ext uri="{FF2B5EF4-FFF2-40B4-BE49-F238E27FC236}">
                  <a16:creationId xmlns:a16="http://schemas.microsoft.com/office/drawing/2014/main" id="{74228ADF-8C44-6712-7732-99C95E10A3B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371942" y="3696867"/>
              <a:ext cx="247309" cy="227163"/>
            </a:xfrm>
            <a:custGeom>
              <a:avLst/>
              <a:gdLst/>
              <a:ahLst/>
              <a:cxnLst/>
              <a:rect l="0" t="0" r="0" b="0"/>
              <a:pathLst>
                <a:path w="247309" h="227163">
                  <a:moveTo>
                    <a:pt x="12358" y="24233"/>
                  </a:moveTo>
                  <a:lnTo>
                    <a:pt x="12358" y="24233"/>
                  </a:lnTo>
                  <a:lnTo>
                    <a:pt x="6031" y="24233"/>
                  </a:lnTo>
                  <a:lnTo>
                    <a:pt x="543" y="18766"/>
                  </a:lnTo>
                  <a:lnTo>
                    <a:pt x="953" y="18472"/>
                  </a:lnTo>
                  <a:lnTo>
                    <a:pt x="5203" y="17961"/>
                  </a:lnTo>
                  <a:lnTo>
                    <a:pt x="9141" y="14535"/>
                  </a:lnTo>
                  <a:lnTo>
                    <a:pt x="39564" y="10047"/>
                  </a:lnTo>
                  <a:lnTo>
                    <a:pt x="63694" y="4743"/>
                  </a:lnTo>
                  <a:lnTo>
                    <a:pt x="93759" y="0"/>
                  </a:lnTo>
                  <a:lnTo>
                    <a:pt x="123740" y="4133"/>
                  </a:lnTo>
                  <a:lnTo>
                    <a:pt x="139277" y="9732"/>
                  </a:lnTo>
                  <a:lnTo>
                    <a:pt x="145907" y="13790"/>
                  </a:lnTo>
                  <a:lnTo>
                    <a:pt x="149324" y="17945"/>
                  </a:lnTo>
                  <a:lnTo>
                    <a:pt x="150843" y="22849"/>
                  </a:lnTo>
                  <a:lnTo>
                    <a:pt x="151898" y="44913"/>
                  </a:lnTo>
                  <a:lnTo>
                    <a:pt x="145269" y="66187"/>
                  </a:lnTo>
                  <a:lnTo>
                    <a:pt x="130387" y="92884"/>
                  </a:lnTo>
                  <a:lnTo>
                    <a:pt x="118042" y="107212"/>
                  </a:lnTo>
                  <a:lnTo>
                    <a:pt x="88549" y="132518"/>
                  </a:lnTo>
                  <a:lnTo>
                    <a:pt x="61276" y="156350"/>
                  </a:lnTo>
                  <a:lnTo>
                    <a:pt x="34015" y="182740"/>
                  </a:lnTo>
                  <a:lnTo>
                    <a:pt x="3558" y="210895"/>
                  </a:lnTo>
                  <a:lnTo>
                    <a:pt x="1391" y="214909"/>
                  </a:lnTo>
                  <a:lnTo>
                    <a:pt x="0" y="219863"/>
                  </a:lnTo>
                  <a:lnTo>
                    <a:pt x="3573" y="220541"/>
                  </a:lnTo>
                  <a:lnTo>
                    <a:pt x="34191" y="226061"/>
                  </a:lnTo>
                  <a:lnTo>
                    <a:pt x="59082" y="227162"/>
                  </a:lnTo>
                  <a:lnTo>
                    <a:pt x="83274" y="223982"/>
                  </a:lnTo>
                  <a:lnTo>
                    <a:pt x="104554" y="222371"/>
                  </a:lnTo>
                  <a:lnTo>
                    <a:pt x="127418" y="221656"/>
                  </a:lnTo>
                  <a:lnTo>
                    <a:pt x="158711" y="220547"/>
                  </a:lnTo>
                  <a:lnTo>
                    <a:pt x="181311" y="217475"/>
                  </a:lnTo>
                  <a:lnTo>
                    <a:pt x="197258" y="218995"/>
                  </a:lnTo>
                  <a:lnTo>
                    <a:pt x="226353" y="215434"/>
                  </a:lnTo>
                  <a:lnTo>
                    <a:pt x="247308" y="214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82">
            <a:extLst>
              <a:ext uri="{FF2B5EF4-FFF2-40B4-BE49-F238E27FC236}">
                <a16:creationId xmlns:a16="http://schemas.microsoft.com/office/drawing/2014/main" id="{2D3B8CCE-3351-8678-F343-09E1EA0E15A6}"/>
              </a:ext>
            </a:extLst>
          </p:cNvPr>
          <p:cNvGrpSpPr/>
          <p:nvPr/>
        </p:nvGrpSpPr>
        <p:grpSpPr>
          <a:xfrm>
            <a:off x="1168400" y="3544445"/>
            <a:ext cx="2051051" cy="564006"/>
            <a:chOff x="1168400" y="3544445"/>
            <a:chExt cx="2051051" cy="564006"/>
          </a:xfrm>
        </p:grpSpPr>
        <p:sp>
          <p:nvSpPr>
            <p:cNvPr id="68" name="SMARTInkShape-725">
              <a:extLst>
                <a:ext uri="{FF2B5EF4-FFF2-40B4-BE49-F238E27FC236}">
                  <a16:creationId xmlns:a16="http://schemas.microsoft.com/office/drawing/2014/main" id="{2017F41E-BB4F-E83F-F7DA-798C79B304E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68400" y="4013200"/>
              <a:ext cx="2051051" cy="95251"/>
            </a:xfrm>
            <a:custGeom>
              <a:avLst/>
              <a:gdLst/>
              <a:ahLst/>
              <a:cxnLst/>
              <a:rect l="0" t="0" r="0" b="0"/>
              <a:pathLst>
                <a:path w="2051051" h="95251">
                  <a:moveTo>
                    <a:pt x="0" y="95250"/>
                  </a:moveTo>
                  <a:lnTo>
                    <a:pt x="0" y="95250"/>
                  </a:lnTo>
                  <a:lnTo>
                    <a:pt x="28180" y="95250"/>
                  </a:lnTo>
                  <a:lnTo>
                    <a:pt x="57124" y="94545"/>
                  </a:lnTo>
                  <a:lnTo>
                    <a:pt x="84502" y="90886"/>
                  </a:lnTo>
                  <a:lnTo>
                    <a:pt x="115313" y="89292"/>
                  </a:lnTo>
                  <a:lnTo>
                    <a:pt x="140000" y="89016"/>
                  </a:lnTo>
                  <a:lnTo>
                    <a:pt x="167070" y="87053"/>
                  </a:lnTo>
                  <a:lnTo>
                    <a:pt x="187848" y="84551"/>
                  </a:lnTo>
                  <a:lnTo>
                    <a:pt x="211194" y="83439"/>
                  </a:lnTo>
                  <a:lnTo>
                    <a:pt x="237562" y="82945"/>
                  </a:lnTo>
                  <a:lnTo>
                    <a:pt x="265744" y="82020"/>
                  </a:lnTo>
                  <a:lnTo>
                    <a:pt x="294733" y="79258"/>
                  </a:lnTo>
                  <a:lnTo>
                    <a:pt x="325961" y="77559"/>
                  </a:lnTo>
                  <a:lnTo>
                    <a:pt x="342190" y="77106"/>
                  </a:lnTo>
                  <a:lnTo>
                    <a:pt x="359360" y="76098"/>
                  </a:lnTo>
                  <a:lnTo>
                    <a:pt x="377157" y="74721"/>
                  </a:lnTo>
                  <a:lnTo>
                    <a:pt x="395372" y="73097"/>
                  </a:lnTo>
                  <a:lnTo>
                    <a:pt x="413864" y="72015"/>
                  </a:lnTo>
                  <a:lnTo>
                    <a:pt x="432543" y="71293"/>
                  </a:lnTo>
                  <a:lnTo>
                    <a:pt x="451345" y="70812"/>
                  </a:lnTo>
                  <a:lnTo>
                    <a:pt x="470230" y="69786"/>
                  </a:lnTo>
                  <a:lnTo>
                    <a:pt x="489170" y="68397"/>
                  </a:lnTo>
                  <a:lnTo>
                    <a:pt x="508147" y="66764"/>
                  </a:lnTo>
                  <a:lnTo>
                    <a:pt x="527854" y="64970"/>
                  </a:lnTo>
                  <a:lnTo>
                    <a:pt x="548047" y="63069"/>
                  </a:lnTo>
                  <a:lnTo>
                    <a:pt x="568565" y="61096"/>
                  </a:lnTo>
                  <a:lnTo>
                    <a:pt x="590004" y="59781"/>
                  </a:lnTo>
                  <a:lnTo>
                    <a:pt x="612058" y="58904"/>
                  </a:lnTo>
                  <a:lnTo>
                    <a:pt x="634522" y="58319"/>
                  </a:lnTo>
                  <a:lnTo>
                    <a:pt x="657259" y="57224"/>
                  </a:lnTo>
                  <a:lnTo>
                    <a:pt x="680178" y="55788"/>
                  </a:lnTo>
                  <a:lnTo>
                    <a:pt x="703219" y="54126"/>
                  </a:lnTo>
                  <a:lnTo>
                    <a:pt x="726340" y="52312"/>
                  </a:lnTo>
                  <a:lnTo>
                    <a:pt x="749515" y="50397"/>
                  </a:lnTo>
                  <a:lnTo>
                    <a:pt x="772727" y="48414"/>
                  </a:lnTo>
                  <a:lnTo>
                    <a:pt x="795963" y="46387"/>
                  </a:lnTo>
                  <a:lnTo>
                    <a:pt x="819214" y="44331"/>
                  </a:lnTo>
                  <a:lnTo>
                    <a:pt x="842476" y="42253"/>
                  </a:lnTo>
                  <a:lnTo>
                    <a:pt x="866450" y="40869"/>
                  </a:lnTo>
                  <a:lnTo>
                    <a:pt x="890900" y="39946"/>
                  </a:lnTo>
                  <a:lnTo>
                    <a:pt x="915667" y="39331"/>
                  </a:lnTo>
                  <a:lnTo>
                    <a:pt x="939939" y="38215"/>
                  </a:lnTo>
                  <a:lnTo>
                    <a:pt x="963881" y="36766"/>
                  </a:lnTo>
                  <a:lnTo>
                    <a:pt x="987604" y="35094"/>
                  </a:lnTo>
                  <a:lnTo>
                    <a:pt x="1011886" y="33979"/>
                  </a:lnTo>
                  <a:lnTo>
                    <a:pt x="1036541" y="33236"/>
                  </a:lnTo>
                  <a:lnTo>
                    <a:pt x="1061444" y="32741"/>
                  </a:lnTo>
                  <a:lnTo>
                    <a:pt x="1086513" y="31705"/>
                  </a:lnTo>
                  <a:lnTo>
                    <a:pt x="1111692" y="30309"/>
                  </a:lnTo>
                  <a:lnTo>
                    <a:pt x="1136945" y="28672"/>
                  </a:lnTo>
                  <a:lnTo>
                    <a:pt x="1162246" y="27582"/>
                  </a:lnTo>
                  <a:lnTo>
                    <a:pt x="1187581" y="26855"/>
                  </a:lnTo>
                  <a:lnTo>
                    <a:pt x="1212937" y="26370"/>
                  </a:lnTo>
                  <a:lnTo>
                    <a:pt x="1238308" y="26046"/>
                  </a:lnTo>
                  <a:lnTo>
                    <a:pt x="1263689" y="25831"/>
                  </a:lnTo>
                  <a:lnTo>
                    <a:pt x="1289076" y="25688"/>
                  </a:lnTo>
                  <a:lnTo>
                    <a:pt x="1313762" y="24886"/>
                  </a:lnTo>
                  <a:lnTo>
                    <a:pt x="1337980" y="23647"/>
                  </a:lnTo>
                  <a:lnTo>
                    <a:pt x="1361887" y="22114"/>
                  </a:lnTo>
                  <a:lnTo>
                    <a:pt x="1385586" y="21093"/>
                  </a:lnTo>
                  <a:lnTo>
                    <a:pt x="1409146" y="20412"/>
                  </a:lnTo>
                  <a:lnTo>
                    <a:pt x="1432614" y="19958"/>
                  </a:lnTo>
                  <a:lnTo>
                    <a:pt x="1456020" y="18950"/>
                  </a:lnTo>
                  <a:lnTo>
                    <a:pt x="1479386" y="17572"/>
                  </a:lnTo>
                  <a:lnTo>
                    <a:pt x="1502724" y="15948"/>
                  </a:lnTo>
                  <a:lnTo>
                    <a:pt x="1525338" y="14865"/>
                  </a:lnTo>
                  <a:lnTo>
                    <a:pt x="1547470" y="14144"/>
                  </a:lnTo>
                  <a:lnTo>
                    <a:pt x="1569280" y="13663"/>
                  </a:lnTo>
                  <a:lnTo>
                    <a:pt x="1590170" y="13342"/>
                  </a:lnTo>
                  <a:lnTo>
                    <a:pt x="1610447" y="13128"/>
                  </a:lnTo>
                  <a:lnTo>
                    <a:pt x="1630315" y="12985"/>
                  </a:lnTo>
                  <a:lnTo>
                    <a:pt x="1649910" y="12890"/>
                  </a:lnTo>
                  <a:lnTo>
                    <a:pt x="1669323" y="12826"/>
                  </a:lnTo>
                  <a:lnTo>
                    <a:pt x="1688616" y="12784"/>
                  </a:lnTo>
                  <a:lnTo>
                    <a:pt x="1707121" y="12051"/>
                  </a:lnTo>
                  <a:lnTo>
                    <a:pt x="1725103" y="10856"/>
                  </a:lnTo>
                  <a:lnTo>
                    <a:pt x="1742735" y="9354"/>
                  </a:lnTo>
                  <a:lnTo>
                    <a:pt x="1760134" y="8353"/>
                  </a:lnTo>
                  <a:lnTo>
                    <a:pt x="1777378" y="7685"/>
                  </a:lnTo>
                  <a:lnTo>
                    <a:pt x="1794519" y="7240"/>
                  </a:lnTo>
                  <a:lnTo>
                    <a:pt x="1810885" y="6943"/>
                  </a:lnTo>
                  <a:lnTo>
                    <a:pt x="1842239" y="6614"/>
                  </a:lnTo>
                  <a:lnTo>
                    <a:pt x="1870756" y="6467"/>
                  </a:lnTo>
                  <a:lnTo>
                    <a:pt x="1897542" y="6402"/>
                  </a:lnTo>
                  <a:lnTo>
                    <a:pt x="1923558" y="6373"/>
                  </a:lnTo>
                  <a:lnTo>
                    <a:pt x="1947349" y="4479"/>
                  </a:lnTo>
                  <a:lnTo>
                    <a:pt x="1978696" y="1327"/>
                  </a:lnTo>
                  <a:lnTo>
                    <a:pt x="2005858" y="393"/>
                  </a:lnTo>
                  <a:lnTo>
                    <a:pt x="2036949" y="78"/>
                  </a:lnTo>
                  <a:lnTo>
                    <a:pt x="2051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26">
              <a:extLst>
                <a:ext uri="{FF2B5EF4-FFF2-40B4-BE49-F238E27FC236}">
                  <a16:creationId xmlns:a16="http://schemas.microsoft.com/office/drawing/2014/main" id="{B523EEB8-92F3-2EAB-1E41-F5F0B96EF2E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965450" y="3544445"/>
              <a:ext cx="164642" cy="437006"/>
            </a:xfrm>
            <a:custGeom>
              <a:avLst/>
              <a:gdLst/>
              <a:ahLst/>
              <a:cxnLst/>
              <a:rect l="0" t="0" r="0" b="0"/>
              <a:pathLst>
                <a:path w="164642" h="437006">
                  <a:moveTo>
                    <a:pt x="0" y="11555"/>
                  </a:moveTo>
                  <a:lnTo>
                    <a:pt x="0" y="11555"/>
                  </a:lnTo>
                  <a:lnTo>
                    <a:pt x="25321" y="1430"/>
                  </a:lnTo>
                  <a:lnTo>
                    <a:pt x="31950" y="0"/>
                  </a:lnTo>
                  <a:lnTo>
                    <a:pt x="49761" y="5936"/>
                  </a:lnTo>
                  <a:lnTo>
                    <a:pt x="79653" y="24948"/>
                  </a:lnTo>
                  <a:lnTo>
                    <a:pt x="95881" y="40061"/>
                  </a:lnTo>
                  <a:lnTo>
                    <a:pt x="114006" y="67855"/>
                  </a:lnTo>
                  <a:lnTo>
                    <a:pt x="131175" y="97308"/>
                  </a:lnTo>
                  <a:lnTo>
                    <a:pt x="140545" y="125315"/>
                  </a:lnTo>
                  <a:lnTo>
                    <a:pt x="151161" y="155955"/>
                  </a:lnTo>
                  <a:lnTo>
                    <a:pt x="159873" y="187376"/>
                  </a:lnTo>
                  <a:lnTo>
                    <a:pt x="163551" y="219029"/>
                  </a:lnTo>
                  <a:lnTo>
                    <a:pt x="164641" y="247379"/>
                  </a:lnTo>
                  <a:lnTo>
                    <a:pt x="161593" y="273654"/>
                  </a:lnTo>
                  <a:lnTo>
                    <a:pt x="152850" y="299313"/>
                  </a:lnTo>
                  <a:lnTo>
                    <a:pt x="137960" y="328198"/>
                  </a:lnTo>
                  <a:lnTo>
                    <a:pt x="123730" y="354286"/>
                  </a:lnTo>
                  <a:lnTo>
                    <a:pt x="99889" y="385477"/>
                  </a:lnTo>
                  <a:lnTo>
                    <a:pt x="74119" y="412766"/>
                  </a:lnTo>
                  <a:lnTo>
                    <a:pt x="43589" y="432652"/>
                  </a:lnTo>
                  <a:lnTo>
                    <a:pt x="38658" y="435071"/>
                  </a:lnTo>
                  <a:lnTo>
                    <a:pt x="26687" y="436892"/>
                  </a:lnTo>
                  <a:lnTo>
                    <a:pt x="31750" y="437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27">
              <a:extLst>
                <a:ext uri="{FF2B5EF4-FFF2-40B4-BE49-F238E27FC236}">
                  <a16:creationId xmlns:a16="http://schemas.microsoft.com/office/drawing/2014/main" id="{307AB44E-F32A-88D8-8D9A-8C5ACDF87CE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889250" y="3740262"/>
              <a:ext cx="100762" cy="69739"/>
            </a:xfrm>
            <a:custGeom>
              <a:avLst/>
              <a:gdLst/>
              <a:ahLst/>
              <a:cxnLst/>
              <a:rect l="0" t="0" r="0" b="0"/>
              <a:pathLst>
                <a:path w="100762" h="69739">
                  <a:moveTo>
                    <a:pt x="0" y="37988"/>
                  </a:moveTo>
                  <a:lnTo>
                    <a:pt x="0" y="37988"/>
                  </a:lnTo>
                  <a:lnTo>
                    <a:pt x="0" y="34617"/>
                  </a:lnTo>
                  <a:lnTo>
                    <a:pt x="3371" y="25779"/>
                  </a:lnTo>
                  <a:lnTo>
                    <a:pt x="8838" y="17594"/>
                  </a:lnTo>
                  <a:lnTo>
                    <a:pt x="18298" y="10700"/>
                  </a:lnTo>
                  <a:lnTo>
                    <a:pt x="41424" y="1800"/>
                  </a:lnTo>
                  <a:lnTo>
                    <a:pt x="70699" y="56"/>
                  </a:lnTo>
                  <a:lnTo>
                    <a:pt x="76766" y="0"/>
                  </a:lnTo>
                  <a:lnTo>
                    <a:pt x="87270" y="3701"/>
                  </a:lnTo>
                  <a:lnTo>
                    <a:pt x="95231" y="9344"/>
                  </a:lnTo>
                  <a:lnTo>
                    <a:pt x="98770" y="14203"/>
                  </a:lnTo>
                  <a:lnTo>
                    <a:pt x="100761" y="24277"/>
                  </a:lnTo>
                  <a:lnTo>
                    <a:pt x="97464" y="32129"/>
                  </a:lnTo>
                  <a:lnTo>
                    <a:pt x="91295" y="39618"/>
                  </a:lnTo>
                  <a:lnTo>
                    <a:pt x="71725" y="52462"/>
                  </a:lnTo>
                  <a:lnTo>
                    <a:pt x="45552" y="61204"/>
                  </a:lnTo>
                  <a:lnTo>
                    <a:pt x="19050" y="69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28">
              <a:extLst>
                <a:ext uri="{FF2B5EF4-FFF2-40B4-BE49-F238E27FC236}">
                  <a16:creationId xmlns:a16="http://schemas.microsoft.com/office/drawing/2014/main" id="{54704B05-7786-9709-6014-8225DBA1289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889652" y="3658094"/>
              <a:ext cx="18571" cy="329707"/>
            </a:xfrm>
            <a:custGeom>
              <a:avLst/>
              <a:gdLst/>
              <a:ahLst/>
              <a:cxnLst/>
              <a:rect l="0" t="0" r="0" b="0"/>
              <a:pathLst>
                <a:path w="18571" h="329707">
                  <a:moveTo>
                    <a:pt x="12298" y="24906"/>
                  </a:moveTo>
                  <a:lnTo>
                    <a:pt x="12298" y="24906"/>
                  </a:lnTo>
                  <a:lnTo>
                    <a:pt x="12298" y="1173"/>
                  </a:lnTo>
                  <a:lnTo>
                    <a:pt x="13003" y="618"/>
                  </a:lnTo>
                  <a:lnTo>
                    <a:pt x="15669" y="0"/>
                  </a:lnTo>
                  <a:lnTo>
                    <a:pt x="16661" y="541"/>
                  </a:lnTo>
                  <a:lnTo>
                    <a:pt x="17324" y="1607"/>
                  </a:lnTo>
                  <a:lnTo>
                    <a:pt x="18256" y="6478"/>
                  </a:lnTo>
                  <a:lnTo>
                    <a:pt x="18570" y="31301"/>
                  </a:lnTo>
                  <a:lnTo>
                    <a:pt x="16732" y="56911"/>
                  </a:lnTo>
                  <a:lnTo>
                    <a:pt x="14269" y="84286"/>
                  </a:lnTo>
                  <a:lnTo>
                    <a:pt x="13174" y="105860"/>
                  </a:lnTo>
                  <a:lnTo>
                    <a:pt x="12558" y="137244"/>
                  </a:lnTo>
                  <a:lnTo>
                    <a:pt x="9004" y="165514"/>
                  </a:lnTo>
                  <a:lnTo>
                    <a:pt x="6853" y="191764"/>
                  </a:lnTo>
                  <a:lnTo>
                    <a:pt x="6216" y="217417"/>
                  </a:lnTo>
                  <a:lnTo>
                    <a:pt x="1637" y="247004"/>
                  </a:lnTo>
                  <a:lnTo>
                    <a:pt x="0" y="275531"/>
                  </a:lnTo>
                  <a:lnTo>
                    <a:pt x="3048" y="301915"/>
                  </a:lnTo>
                  <a:lnTo>
                    <a:pt x="5948" y="3297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29">
              <a:extLst>
                <a:ext uri="{FF2B5EF4-FFF2-40B4-BE49-F238E27FC236}">
                  <a16:creationId xmlns:a16="http://schemas.microsoft.com/office/drawing/2014/main" id="{B9C82093-A521-D9AC-8ADB-2D7F974D872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641600" y="378460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0"/>
                  </a:moveTo>
                  <a:lnTo>
                    <a:pt x="0" y="0"/>
                  </a:lnTo>
                  <a:lnTo>
                    <a:pt x="27790" y="0"/>
                  </a:lnTo>
                  <a:lnTo>
                    <a:pt x="52998" y="0"/>
                  </a:lnTo>
                  <a:lnTo>
                    <a:pt x="81712" y="0"/>
                  </a:lnTo>
                  <a:lnTo>
                    <a:pt x="112562" y="0"/>
                  </a:lnTo>
                  <a:lnTo>
                    <a:pt x="140794" y="0"/>
                  </a:lnTo>
                  <a:lnTo>
                    <a:pt x="170203" y="1881"/>
                  </a:lnTo>
                  <a:lnTo>
                    <a:pt x="1905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30">
              <a:extLst>
                <a:ext uri="{FF2B5EF4-FFF2-40B4-BE49-F238E27FC236}">
                  <a16:creationId xmlns:a16="http://schemas.microsoft.com/office/drawing/2014/main" id="{7A763BFF-A294-9D6A-7D11-411BD0B3B07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552700" y="3697106"/>
              <a:ext cx="18789" cy="195445"/>
            </a:xfrm>
            <a:custGeom>
              <a:avLst/>
              <a:gdLst/>
              <a:ahLst/>
              <a:cxnLst/>
              <a:rect l="0" t="0" r="0" b="0"/>
              <a:pathLst>
                <a:path w="18789" h="195445">
                  <a:moveTo>
                    <a:pt x="12700" y="17644"/>
                  </a:moveTo>
                  <a:lnTo>
                    <a:pt x="12700" y="17644"/>
                  </a:lnTo>
                  <a:lnTo>
                    <a:pt x="12700" y="10902"/>
                  </a:lnTo>
                  <a:lnTo>
                    <a:pt x="14581" y="5711"/>
                  </a:lnTo>
                  <a:lnTo>
                    <a:pt x="18167" y="0"/>
                  </a:lnTo>
                  <a:lnTo>
                    <a:pt x="18788" y="9123"/>
                  </a:lnTo>
                  <a:lnTo>
                    <a:pt x="13929" y="37650"/>
                  </a:lnTo>
                  <a:lnTo>
                    <a:pt x="8203" y="68492"/>
                  </a:lnTo>
                  <a:lnTo>
                    <a:pt x="2744" y="93388"/>
                  </a:lnTo>
                  <a:lnTo>
                    <a:pt x="813" y="121774"/>
                  </a:lnTo>
                  <a:lnTo>
                    <a:pt x="241" y="147667"/>
                  </a:lnTo>
                  <a:lnTo>
                    <a:pt x="0" y="195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31">
              <a:extLst>
                <a:ext uri="{FF2B5EF4-FFF2-40B4-BE49-F238E27FC236}">
                  <a16:creationId xmlns:a16="http://schemas.microsoft.com/office/drawing/2014/main" id="{D5CBEDAD-377B-78E0-239C-20F6BD22311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375170" y="3568700"/>
              <a:ext cx="113931" cy="389037"/>
            </a:xfrm>
            <a:custGeom>
              <a:avLst/>
              <a:gdLst/>
              <a:ahLst/>
              <a:cxnLst/>
              <a:rect l="0" t="0" r="0" b="0"/>
              <a:pathLst>
                <a:path w="113931" h="389037">
                  <a:moveTo>
                    <a:pt x="101330" y="0"/>
                  </a:moveTo>
                  <a:lnTo>
                    <a:pt x="101330" y="0"/>
                  </a:lnTo>
                  <a:lnTo>
                    <a:pt x="113691" y="0"/>
                  </a:lnTo>
                  <a:lnTo>
                    <a:pt x="113930" y="3371"/>
                  </a:lnTo>
                  <a:lnTo>
                    <a:pt x="113257" y="4364"/>
                  </a:lnTo>
                  <a:lnTo>
                    <a:pt x="112104" y="5026"/>
                  </a:lnTo>
                  <a:lnTo>
                    <a:pt x="110629" y="5467"/>
                  </a:lnTo>
                  <a:lnTo>
                    <a:pt x="107109" y="9721"/>
                  </a:lnTo>
                  <a:lnTo>
                    <a:pt x="82996" y="37072"/>
                  </a:lnTo>
                  <a:lnTo>
                    <a:pt x="65488" y="58201"/>
                  </a:lnTo>
                  <a:lnTo>
                    <a:pt x="52806" y="87827"/>
                  </a:lnTo>
                  <a:lnTo>
                    <a:pt x="41483" y="112493"/>
                  </a:lnTo>
                  <a:lnTo>
                    <a:pt x="29191" y="138381"/>
                  </a:lnTo>
                  <a:lnTo>
                    <a:pt x="17318" y="168080"/>
                  </a:lnTo>
                  <a:lnTo>
                    <a:pt x="9018" y="199223"/>
                  </a:lnTo>
                  <a:lnTo>
                    <a:pt x="2796" y="230087"/>
                  </a:lnTo>
                  <a:lnTo>
                    <a:pt x="638" y="257420"/>
                  </a:lnTo>
                  <a:lnTo>
                    <a:pt x="0" y="283392"/>
                  </a:lnTo>
                  <a:lnTo>
                    <a:pt x="515" y="308256"/>
                  </a:lnTo>
                  <a:lnTo>
                    <a:pt x="8535" y="339741"/>
                  </a:lnTo>
                  <a:lnTo>
                    <a:pt x="16343" y="357019"/>
                  </a:lnTo>
                  <a:lnTo>
                    <a:pt x="31934" y="373973"/>
                  </a:lnTo>
                  <a:lnTo>
                    <a:pt x="54545" y="388820"/>
                  </a:lnTo>
                  <a:lnTo>
                    <a:pt x="59557" y="389036"/>
                  </a:lnTo>
                  <a:lnTo>
                    <a:pt x="88630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32">
              <a:extLst>
                <a:ext uri="{FF2B5EF4-FFF2-40B4-BE49-F238E27FC236}">
                  <a16:creationId xmlns:a16="http://schemas.microsoft.com/office/drawing/2014/main" id="{8A51C099-F1FE-47E9-B6CF-5BDC102C31D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101850" y="3724896"/>
              <a:ext cx="132763" cy="121621"/>
            </a:xfrm>
            <a:custGeom>
              <a:avLst/>
              <a:gdLst/>
              <a:ahLst/>
              <a:cxnLst/>
              <a:rect l="0" t="0" r="0" b="0"/>
              <a:pathLst>
                <a:path w="132763" h="121621">
                  <a:moveTo>
                    <a:pt x="12700" y="40654"/>
                  </a:moveTo>
                  <a:lnTo>
                    <a:pt x="12700" y="40654"/>
                  </a:lnTo>
                  <a:lnTo>
                    <a:pt x="12700" y="31816"/>
                  </a:lnTo>
                  <a:lnTo>
                    <a:pt x="16071" y="22356"/>
                  </a:lnTo>
                  <a:lnTo>
                    <a:pt x="21489" y="16529"/>
                  </a:lnTo>
                  <a:lnTo>
                    <a:pt x="41244" y="4838"/>
                  </a:lnTo>
                  <a:lnTo>
                    <a:pt x="52197" y="512"/>
                  </a:lnTo>
                  <a:lnTo>
                    <a:pt x="60358" y="0"/>
                  </a:lnTo>
                  <a:lnTo>
                    <a:pt x="89739" y="6093"/>
                  </a:lnTo>
                  <a:lnTo>
                    <a:pt x="114466" y="20187"/>
                  </a:lnTo>
                  <a:lnTo>
                    <a:pt x="123311" y="32028"/>
                  </a:lnTo>
                  <a:lnTo>
                    <a:pt x="130376" y="50798"/>
                  </a:lnTo>
                  <a:lnTo>
                    <a:pt x="132762" y="73154"/>
                  </a:lnTo>
                  <a:lnTo>
                    <a:pt x="129326" y="85437"/>
                  </a:lnTo>
                  <a:lnTo>
                    <a:pt x="123095" y="96541"/>
                  </a:lnTo>
                  <a:lnTo>
                    <a:pt x="115622" y="103828"/>
                  </a:lnTo>
                  <a:lnTo>
                    <a:pt x="89187" y="114255"/>
                  </a:lnTo>
                  <a:lnTo>
                    <a:pt x="64369" y="120239"/>
                  </a:lnTo>
                  <a:lnTo>
                    <a:pt x="37103" y="121620"/>
                  </a:lnTo>
                  <a:lnTo>
                    <a:pt x="0" y="1168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33">
              <a:extLst>
                <a:ext uri="{FF2B5EF4-FFF2-40B4-BE49-F238E27FC236}">
                  <a16:creationId xmlns:a16="http://schemas.microsoft.com/office/drawing/2014/main" id="{B191CD00-F5B6-BC44-0CAE-4F713CAAB77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101850" y="3644986"/>
              <a:ext cx="18145" cy="387265"/>
            </a:xfrm>
            <a:custGeom>
              <a:avLst/>
              <a:gdLst/>
              <a:ahLst/>
              <a:cxnLst/>
              <a:rect l="0" t="0" r="0" b="0"/>
              <a:pathLst>
                <a:path w="18145" h="387265">
                  <a:moveTo>
                    <a:pt x="0" y="18964"/>
                  </a:moveTo>
                  <a:lnTo>
                    <a:pt x="0" y="18964"/>
                  </a:lnTo>
                  <a:lnTo>
                    <a:pt x="3371" y="18964"/>
                  </a:lnTo>
                  <a:lnTo>
                    <a:pt x="4364" y="18259"/>
                  </a:lnTo>
                  <a:lnTo>
                    <a:pt x="5026" y="17083"/>
                  </a:lnTo>
                  <a:lnTo>
                    <a:pt x="6272" y="7409"/>
                  </a:lnTo>
                  <a:lnTo>
                    <a:pt x="12436" y="205"/>
                  </a:lnTo>
                  <a:lnTo>
                    <a:pt x="15993" y="0"/>
                  </a:lnTo>
                  <a:lnTo>
                    <a:pt x="18144" y="16794"/>
                  </a:lnTo>
                  <a:lnTo>
                    <a:pt x="14507" y="44641"/>
                  </a:lnTo>
                  <a:lnTo>
                    <a:pt x="13235" y="69062"/>
                  </a:lnTo>
                  <a:lnTo>
                    <a:pt x="12859" y="98327"/>
                  </a:lnTo>
                  <a:lnTo>
                    <a:pt x="12747" y="128635"/>
                  </a:lnTo>
                  <a:lnTo>
                    <a:pt x="13420" y="156508"/>
                  </a:lnTo>
                  <a:lnTo>
                    <a:pt x="17068" y="186796"/>
                  </a:lnTo>
                  <a:lnTo>
                    <a:pt x="17757" y="217408"/>
                  </a:lnTo>
                  <a:lnTo>
                    <a:pt x="15218" y="244665"/>
                  </a:lnTo>
                  <a:lnTo>
                    <a:pt x="17601" y="269910"/>
                  </a:lnTo>
                  <a:lnTo>
                    <a:pt x="16882" y="299643"/>
                  </a:lnTo>
                  <a:lnTo>
                    <a:pt x="15264" y="314454"/>
                  </a:lnTo>
                  <a:lnTo>
                    <a:pt x="16211" y="337343"/>
                  </a:lnTo>
                  <a:lnTo>
                    <a:pt x="13162" y="363966"/>
                  </a:lnTo>
                  <a:lnTo>
                    <a:pt x="12132" y="379420"/>
                  </a:lnTo>
                  <a:lnTo>
                    <a:pt x="6350" y="3872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83">
            <a:extLst>
              <a:ext uri="{FF2B5EF4-FFF2-40B4-BE49-F238E27FC236}">
                <a16:creationId xmlns:a16="http://schemas.microsoft.com/office/drawing/2014/main" id="{4D008B8E-B8F9-A456-7BF4-3CC68FA5995A}"/>
              </a:ext>
            </a:extLst>
          </p:cNvPr>
          <p:cNvGrpSpPr/>
          <p:nvPr/>
        </p:nvGrpSpPr>
        <p:grpSpPr>
          <a:xfrm>
            <a:off x="1822450" y="4174663"/>
            <a:ext cx="406401" cy="416388"/>
            <a:chOff x="1822450" y="4174663"/>
            <a:chExt cx="406401" cy="416388"/>
          </a:xfrm>
        </p:grpSpPr>
        <p:sp>
          <p:nvSpPr>
            <p:cNvPr id="78" name="SMARTInkShape-734">
              <a:extLst>
                <a:ext uri="{FF2B5EF4-FFF2-40B4-BE49-F238E27FC236}">
                  <a16:creationId xmlns:a16="http://schemas.microsoft.com/office/drawing/2014/main" id="{769B86A5-79DA-4CBC-AED3-C2C0B787D49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828800" y="4305673"/>
              <a:ext cx="120651" cy="37728"/>
            </a:xfrm>
            <a:custGeom>
              <a:avLst/>
              <a:gdLst/>
              <a:ahLst/>
              <a:cxnLst/>
              <a:rect l="0" t="0" r="0" b="0"/>
              <a:pathLst>
                <a:path w="120651" h="37728">
                  <a:moveTo>
                    <a:pt x="0" y="37727"/>
                  </a:moveTo>
                  <a:lnTo>
                    <a:pt x="0" y="37727"/>
                  </a:lnTo>
                  <a:lnTo>
                    <a:pt x="0" y="30985"/>
                  </a:lnTo>
                  <a:lnTo>
                    <a:pt x="1881" y="25794"/>
                  </a:lnTo>
                  <a:lnTo>
                    <a:pt x="8838" y="16712"/>
                  </a:lnTo>
                  <a:lnTo>
                    <a:pt x="30038" y="3874"/>
                  </a:lnTo>
                  <a:lnTo>
                    <a:pt x="45824" y="885"/>
                  </a:lnTo>
                  <a:lnTo>
                    <a:pt x="70649" y="0"/>
                  </a:lnTo>
                  <a:lnTo>
                    <a:pt x="99798" y="4770"/>
                  </a:lnTo>
                  <a:lnTo>
                    <a:pt x="113844" y="10480"/>
                  </a:lnTo>
                  <a:lnTo>
                    <a:pt x="120650" y="18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35">
              <a:extLst>
                <a:ext uri="{FF2B5EF4-FFF2-40B4-BE49-F238E27FC236}">
                  <a16:creationId xmlns:a16="http://schemas.microsoft.com/office/drawing/2014/main" id="{273EDF06-7C6F-D493-4626-2582052C619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822450" y="4343407"/>
              <a:ext cx="12701" cy="247644"/>
            </a:xfrm>
            <a:custGeom>
              <a:avLst/>
              <a:gdLst/>
              <a:ahLst/>
              <a:cxnLst/>
              <a:rect l="0" t="0" r="0" b="0"/>
              <a:pathLst>
                <a:path w="12701" h="247644">
                  <a:moveTo>
                    <a:pt x="0" y="6343"/>
                  </a:moveTo>
                  <a:lnTo>
                    <a:pt x="0" y="6343"/>
                  </a:lnTo>
                  <a:lnTo>
                    <a:pt x="6343" y="0"/>
                  </a:lnTo>
                  <a:lnTo>
                    <a:pt x="9719" y="6737"/>
                  </a:lnTo>
                  <a:lnTo>
                    <a:pt x="12307" y="37657"/>
                  </a:lnTo>
                  <a:lnTo>
                    <a:pt x="9251" y="66778"/>
                  </a:lnTo>
                  <a:lnTo>
                    <a:pt x="6923" y="97460"/>
                  </a:lnTo>
                  <a:lnTo>
                    <a:pt x="6605" y="121158"/>
                  </a:lnTo>
                  <a:lnTo>
                    <a:pt x="6463" y="146271"/>
                  </a:lnTo>
                  <a:lnTo>
                    <a:pt x="6383" y="176685"/>
                  </a:lnTo>
                  <a:lnTo>
                    <a:pt x="6360" y="200277"/>
                  </a:lnTo>
                  <a:lnTo>
                    <a:pt x="6353" y="225847"/>
                  </a:lnTo>
                  <a:lnTo>
                    <a:pt x="7057" y="237956"/>
                  </a:lnTo>
                  <a:lnTo>
                    <a:pt x="12700" y="2476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36">
              <a:extLst>
                <a:ext uri="{FF2B5EF4-FFF2-40B4-BE49-F238E27FC236}">
                  <a16:creationId xmlns:a16="http://schemas.microsoft.com/office/drawing/2014/main" id="{CF0A70F6-FE23-CD81-B7E1-9182D6ECB89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063750" y="4174663"/>
              <a:ext cx="165101" cy="124253"/>
            </a:xfrm>
            <a:custGeom>
              <a:avLst/>
              <a:gdLst/>
              <a:ahLst/>
              <a:cxnLst/>
              <a:rect l="0" t="0" r="0" b="0"/>
              <a:pathLst>
                <a:path w="165101" h="124253">
                  <a:moveTo>
                    <a:pt x="0" y="29037"/>
                  </a:moveTo>
                  <a:lnTo>
                    <a:pt x="0" y="29037"/>
                  </a:lnTo>
                  <a:lnTo>
                    <a:pt x="0" y="23570"/>
                  </a:lnTo>
                  <a:lnTo>
                    <a:pt x="14927" y="7783"/>
                  </a:lnTo>
                  <a:lnTo>
                    <a:pt x="19099" y="5480"/>
                  </a:lnTo>
                  <a:lnTo>
                    <a:pt x="27527" y="4001"/>
                  </a:lnTo>
                  <a:lnTo>
                    <a:pt x="36691" y="3003"/>
                  </a:lnTo>
                  <a:lnTo>
                    <a:pt x="43588" y="298"/>
                  </a:lnTo>
                  <a:lnTo>
                    <a:pt x="46698" y="0"/>
                  </a:lnTo>
                  <a:lnTo>
                    <a:pt x="52034" y="1550"/>
                  </a:lnTo>
                  <a:lnTo>
                    <a:pt x="56758" y="6472"/>
                  </a:lnTo>
                  <a:lnTo>
                    <a:pt x="59005" y="9761"/>
                  </a:lnTo>
                  <a:lnTo>
                    <a:pt x="59621" y="19059"/>
                  </a:lnTo>
                  <a:lnTo>
                    <a:pt x="52406" y="48445"/>
                  </a:lnTo>
                  <a:lnTo>
                    <a:pt x="38895" y="79884"/>
                  </a:lnTo>
                  <a:lnTo>
                    <a:pt x="25121" y="109934"/>
                  </a:lnTo>
                  <a:lnTo>
                    <a:pt x="21749" y="115086"/>
                  </a:lnTo>
                  <a:lnTo>
                    <a:pt x="19405" y="122936"/>
                  </a:lnTo>
                  <a:lnTo>
                    <a:pt x="22971" y="123687"/>
                  </a:lnTo>
                  <a:lnTo>
                    <a:pt x="54380" y="124252"/>
                  </a:lnTo>
                  <a:lnTo>
                    <a:pt x="83022" y="119257"/>
                  </a:lnTo>
                  <a:lnTo>
                    <a:pt x="111414" y="118198"/>
                  </a:lnTo>
                  <a:lnTo>
                    <a:pt x="141521" y="117944"/>
                  </a:lnTo>
                  <a:lnTo>
                    <a:pt x="165100" y="1179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37">
              <a:extLst>
                <a:ext uri="{FF2B5EF4-FFF2-40B4-BE49-F238E27FC236}">
                  <a16:creationId xmlns:a16="http://schemas.microsoft.com/office/drawing/2014/main" id="{86B3667D-E365-FEFD-4DA4-AAC0D6B3F05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828800" y="45529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26515" y="10212"/>
                  </a:lnTo>
                  <a:lnTo>
                    <a:pt x="57297" y="1832"/>
                  </a:lnTo>
                  <a:lnTo>
                    <a:pt x="88920" y="241"/>
                  </a:lnTo>
                  <a:lnTo>
                    <a:pt x="118274" y="2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38">
              <a:extLst>
                <a:ext uri="{FF2B5EF4-FFF2-40B4-BE49-F238E27FC236}">
                  <a16:creationId xmlns:a16="http://schemas.microsoft.com/office/drawing/2014/main" id="{AD8A0C44-ECFF-59F5-5F82-B5FA1A33586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847850" y="44005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0"/>
                  </a:moveTo>
                  <a:lnTo>
                    <a:pt x="0" y="0"/>
                  </a:lnTo>
                  <a:lnTo>
                    <a:pt x="0" y="11555"/>
                  </a:lnTo>
                  <a:lnTo>
                    <a:pt x="29886" y="3761"/>
                  </a:lnTo>
                  <a:lnTo>
                    <a:pt x="53619" y="1114"/>
                  </a:lnTo>
                  <a:lnTo>
                    <a:pt x="84805" y="220"/>
                  </a:lnTo>
                  <a:lnTo>
                    <a:pt x="98427" y="771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84">
            <a:extLst>
              <a:ext uri="{FF2B5EF4-FFF2-40B4-BE49-F238E27FC236}">
                <a16:creationId xmlns:a16="http://schemas.microsoft.com/office/drawing/2014/main" id="{615AB68D-F7AF-3E2B-2233-6F2C5BC609AE}"/>
              </a:ext>
            </a:extLst>
          </p:cNvPr>
          <p:cNvGrpSpPr/>
          <p:nvPr/>
        </p:nvGrpSpPr>
        <p:grpSpPr>
          <a:xfrm>
            <a:off x="4165600" y="3765550"/>
            <a:ext cx="139701" cy="82551"/>
            <a:chOff x="4165600" y="3765550"/>
            <a:chExt cx="139701" cy="82551"/>
          </a:xfrm>
        </p:grpSpPr>
        <p:sp>
          <p:nvSpPr>
            <p:cNvPr id="84" name="SMARTInkShape-739">
              <a:extLst>
                <a:ext uri="{FF2B5EF4-FFF2-40B4-BE49-F238E27FC236}">
                  <a16:creationId xmlns:a16="http://schemas.microsoft.com/office/drawing/2014/main" id="{37D209D6-0B4E-0AAB-4604-63BB6EF9356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171950" y="38417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15901" y="5645"/>
                  </a:lnTo>
                  <a:lnTo>
                    <a:pt x="37609" y="1324"/>
                  </a:lnTo>
                  <a:lnTo>
                    <a:pt x="68499" y="262"/>
                  </a:lnTo>
                  <a:lnTo>
                    <a:pt x="100053" y="5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40">
              <a:extLst>
                <a:ext uri="{FF2B5EF4-FFF2-40B4-BE49-F238E27FC236}">
                  <a16:creationId xmlns:a16="http://schemas.microsoft.com/office/drawing/2014/main" id="{C95B4D14-227B-0F9B-0193-F8BD8F2A53A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165600" y="37655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28835" y="6350"/>
                  </a:lnTo>
                  <a:lnTo>
                    <a:pt x="60068" y="6350"/>
                  </a:lnTo>
                  <a:lnTo>
                    <a:pt x="72204" y="564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85">
            <a:extLst>
              <a:ext uri="{FF2B5EF4-FFF2-40B4-BE49-F238E27FC236}">
                <a16:creationId xmlns:a16="http://schemas.microsoft.com/office/drawing/2014/main" id="{806ADDCF-C96A-1663-6778-9FAB2CD687C8}"/>
              </a:ext>
            </a:extLst>
          </p:cNvPr>
          <p:cNvGrpSpPr/>
          <p:nvPr/>
        </p:nvGrpSpPr>
        <p:grpSpPr>
          <a:xfrm>
            <a:off x="4686300" y="3441803"/>
            <a:ext cx="374651" cy="437729"/>
            <a:chOff x="4686300" y="3441803"/>
            <a:chExt cx="374651" cy="437729"/>
          </a:xfrm>
        </p:grpSpPr>
        <p:sp>
          <p:nvSpPr>
            <p:cNvPr id="87" name="SMARTInkShape-741">
              <a:extLst>
                <a:ext uri="{FF2B5EF4-FFF2-40B4-BE49-F238E27FC236}">
                  <a16:creationId xmlns:a16="http://schemas.microsoft.com/office/drawing/2014/main" id="{83E24245-B078-61FF-9725-40CA79CD10A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941570" y="3441803"/>
              <a:ext cx="119381" cy="94725"/>
            </a:xfrm>
            <a:custGeom>
              <a:avLst/>
              <a:gdLst/>
              <a:ahLst/>
              <a:cxnLst/>
              <a:rect l="0" t="0" r="0" b="0"/>
              <a:pathLst>
                <a:path w="119381" h="94725">
                  <a:moveTo>
                    <a:pt x="11430" y="25297"/>
                  </a:moveTo>
                  <a:lnTo>
                    <a:pt x="11430" y="25297"/>
                  </a:lnTo>
                  <a:lnTo>
                    <a:pt x="5342" y="25297"/>
                  </a:lnTo>
                  <a:lnTo>
                    <a:pt x="5157" y="21926"/>
                  </a:lnTo>
                  <a:lnTo>
                    <a:pt x="6995" y="18390"/>
                  </a:lnTo>
                  <a:lnTo>
                    <a:pt x="10554" y="13742"/>
                  </a:lnTo>
                  <a:lnTo>
                    <a:pt x="11963" y="7753"/>
                  </a:lnTo>
                  <a:lnTo>
                    <a:pt x="14724" y="3859"/>
                  </a:lnTo>
                  <a:lnTo>
                    <a:pt x="18304" y="1658"/>
                  </a:lnTo>
                  <a:lnTo>
                    <a:pt x="29256" y="0"/>
                  </a:lnTo>
                  <a:lnTo>
                    <a:pt x="33489" y="3298"/>
                  </a:lnTo>
                  <a:lnTo>
                    <a:pt x="35344" y="8699"/>
                  </a:lnTo>
                  <a:lnTo>
                    <a:pt x="35839" y="12115"/>
                  </a:lnTo>
                  <a:lnTo>
                    <a:pt x="31674" y="38770"/>
                  </a:lnTo>
                  <a:lnTo>
                    <a:pt x="31276" y="44862"/>
                  </a:lnTo>
                  <a:lnTo>
                    <a:pt x="29599" y="49630"/>
                  </a:lnTo>
                  <a:lnTo>
                    <a:pt x="11689" y="79489"/>
                  </a:lnTo>
                  <a:lnTo>
                    <a:pt x="0" y="93720"/>
                  </a:lnTo>
                  <a:lnTo>
                    <a:pt x="988" y="94195"/>
                  </a:lnTo>
                  <a:lnTo>
                    <a:pt x="5849" y="94724"/>
                  </a:lnTo>
                  <a:lnTo>
                    <a:pt x="35358" y="89642"/>
                  </a:lnTo>
                  <a:lnTo>
                    <a:pt x="63360" y="83882"/>
                  </a:lnTo>
                  <a:lnTo>
                    <a:pt x="93522" y="82573"/>
                  </a:lnTo>
                  <a:lnTo>
                    <a:pt x="119380" y="82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42">
              <a:extLst>
                <a:ext uri="{FF2B5EF4-FFF2-40B4-BE49-F238E27FC236}">
                  <a16:creationId xmlns:a16="http://schemas.microsoft.com/office/drawing/2014/main" id="{7C52EA71-FF30-4C7E-E123-DEB2E842E20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686300" y="3733800"/>
              <a:ext cx="241301" cy="25401"/>
            </a:xfrm>
            <a:custGeom>
              <a:avLst/>
              <a:gdLst/>
              <a:ahLst/>
              <a:cxnLst/>
              <a:rect l="0" t="0" r="0" b="0"/>
              <a:pathLst>
                <a:path w="2413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12210" y="22029"/>
                  </a:lnTo>
                  <a:lnTo>
                    <a:pt x="20394" y="16562"/>
                  </a:lnTo>
                  <a:lnTo>
                    <a:pt x="49053" y="12758"/>
                  </a:lnTo>
                  <a:lnTo>
                    <a:pt x="80741" y="7825"/>
                  </a:lnTo>
                  <a:lnTo>
                    <a:pt x="104827" y="6787"/>
                  </a:lnTo>
                  <a:lnTo>
                    <a:pt x="136188" y="6479"/>
                  </a:lnTo>
                  <a:lnTo>
                    <a:pt x="167856" y="6376"/>
                  </a:lnTo>
                  <a:lnTo>
                    <a:pt x="199067" y="6355"/>
                  </a:lnTo>
                  <a:lnTo>
                    <a:pt x="228757" y="6350"/>
                  </a:lnTo>
                  <a:lnTo>
                    <a:pt x="232198" y="6350"/>
                  </a:lnTo>
                  <a:lnTo>
                    <a:pt x="233116" y="5645"/>
                  </a:lnTo>
                  <a:lnTo>
                    <a:pt x="234135" y="2979"/>
                  </a:lnTo>
                  <a:lnTo>
                    <a:pt x="235112" y="1986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43">
              <a:extLst>
                <a:ext uri="{FF2B5EF4-FFF2-40B4-BE49-F238E27FC236}">
                  <a16:creationId xmlns:a16="http://schemas.microsoft.com/office/drawing/2014/main" id="{A4FFFADF-E8D8-A4A3-1E33-52F3B5362BD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702730" y="3676750"/>
              <a:ext cx="199471" cy="202782"/>
            </a:xfrm>
            <a:custGeom>
              <a:avLst/>
              <a:gdLst/>
              <a:ahLst/>
              <a:cxnLst/>
              <a:rect l="0" t="0" r="0" b="0"/>
              <a:pathLst>
                <a:path w="199471" h="202782">
                  <a:moveTo>
                    <a:pt x="21670" y="12600"/>
                  </a:moveTo>
                  <a:lnTo>
                    <a:pt x="21670" y="12600"/>
                  </a:lnTo>
                  <a:lnTo>
                    <a:pt x="34222" y="10719"/>
                  </a:lnTo>
                  <a:lnTo>
                    <a:pt x="62442" y="2475"/>
                  </a:lnTo>
                  <a:lnTo>
                    <a:pt x="92465" y="409"/>
                  </a:lnTo>
                  <a:lnTo>
                    <a:pt x="118832" y="0"/>
                  </a:lnTo>
                  <a:lnTo>
                    <a:pt x="139907" y="6672"/>
                  </a:lnTo>
                  <a:lnTo>
                    <a:pt x="150185" y="13728"/>
                  </a:lnTo>
                  <a:lnTo>
                    <a:pt x="153913" y="17585"/>
                  </a:lnTo>
                  <a:lnTo>
                    <a:pt x="156175" y="31279"/>
                  </a:lnTo>
                  <a:lnTo>
                    <a:pt x="154122" y="48419"/>
                  </a:lnTo>
                  <a:lnTo>
                    <a:pt x="148506" y="65443"/>
                  </a:lnTo>
                  <a:lnTo>
                    <a:pt x="130669" y="90895"/>
                  </a:lnTo>
                  <a:lnTo>
                    <a:pt x="104916" y="119432"/>
                  </a:lnTo>
                  <a:lnTo>
                    <a:pt x="73855" y="145852"/>
                  </a:lnTo>
                  <a:lnTo>
                    <a:pt x="63913" y="153668"/>
                  </a:lnTo>
                  <a:lnTo>
                    <a:pt x="32896" y="173346"/>
                  </a:lnTo>
                  <a:lnTo>
                    <a:pt x="1865" y="197643"/>
                  </a:lnTo>
                  <a:lnTo>
                    <a:pt x="0" y="199462"/>
                  </a:lnTo>
                  <a:lnTo>
                    <a:pt x="168" y="200675"/>
                  </a:lnTo>
                  <a:lnTo>
                    <a:pt x="1691" y="201483"/>
                  </a:lnTo>
                  <a:lnTo>
                    <a:pt x="24387" y="202781"/>
                  </a:lnTo>
                  <a:lnTo>
                    <a:pt x="52736" y="199634"/>
                  </a:lnTo>
                  <a:lnTo>
                    <a:pt x="83478" y="197604"/>
                  </a:lnTo>
                  <a:lnTo>
                    <a:pt x="111558" y="197003"/>
                  </a:lnTo>
                  <a:lnTo>
                    <a:pt x="141261" y="192436"/>
                  </a:lnTo>
                  <a:lnTo>
                    <a:pt x="169392" y="188921"/>
                  </a:lnTo>
                  <a:lnTo>
                    <a:pt x="199470" y="184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86">
            <a:extLst>
              <a:ext uri="{FF2B5EF4-FFF2-40B4-BE49-F238E27FC236}">
                <a16:creationId xmlns:a16="http://schemas.microsoft.com/office/drawing/2014/main" id="{59CB92D9-AA0D-164A-D490-EC68980DACBE}"/>
              </a:ext>
            </a:extLst>
          </p:cNvPr>
          <p:cNvGrpSpPr/>
          <p:nvPr/>
        </p:nvGrpSpPr>
        <p:grpSpPr>
          <a:xfrm>
            <a:off x="5384800" y="3492598"/>
            <a:ext cx="209551" cy="482503"/>
            <a:chOff x="5384800" y="3492598"/>
            <a:chExt cx="209551" cy="482503"/>
          </a:xfrm>
        </p:grpSpPr>
        <p:sp>
          <p:nvSpPr>
            <p:cNvPr id="91" name="SMARTInkShape-744">
              <a:extLst>
                <a:ext uri="{FF2B5EF4-FFF2-40B4-BE49-F238E27FC236}">
                  <a16:creationId xmlns:a16="http://schemas.microsoft.com/office/drawing/2014/main" id="{9442FA4F-4495-DC1A-7A0C-4212FA0ABA3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384800" y="3492598"/>
              <a:ext cx="209551" cy="139603"/>
            </a:xfrm>
            <a:custGeom>
              <a:avLst/>
              <a:gdLst/>
              <a:ahLst/>
              <a:cxnLst/>
              <a:rect l="0" t="0" r="0" b="0"/>
              <a:pathLst>
                <a:path w="209551" h="139603">
                  <a:moveTo>
                    <a:pt x="0" y="107852"/>
                  </a:moveTo>
                  <a:lnTo>
                    <a:pt x="0" y="107852"/>
                  </a:lnTo>
                  <a:lnTo>
                    <a:pt x="11933" y="94037"/>
                  </a:lnTo>
                  <a:lnTo>
                    <a:pt x="30358" y="67772"/>
                  </a:lnTo>
                  <a:lnTo>
                    <a:pt x="39942" y="50703"/>
                  </a:lnTo>
                  <a:lnTo>
                    <a:pt x="46485" y="42863"/>
                  </a:lnTo>
                  <a:lnTo>
                    <a:pt x="48882" y="34518"/>
                  </a:lnTo>
                  <a:lnTo>
                    <a:pt x="52113" y="19801"/>
                  </a:lnTo>
                  <a:lnTo>
                    <a:pt x="56486" y="7331"/>
                  </a:lnTo>
                  <a:lnTo>
                    <a:pt x="57142" y="0"/>
                  </a:lnTo>
                  <a:lnTo>
                    <a:pt x="65939" y="6823"/>
                  </a:lnTo>
                  <a:lnTo>
                    <a:pt x="69360" y="8749"/>
                  </a:lnTo>
                  <a:lnTo>
                    <a:pt x="93276" y="35408"/>
                  </a:lnTo>
                  <a:lnTo>
                    <a:pt x="121227" y="62015"/>
                  </a:lnTo>
                  <a:lnTo>
                    <a:pt x="151771" y="84386"/>
                  </a:lnTo>
                  <a:lnTo>
                    <a:pt x="174606" y="105589"/>
                  </a:lnTo>
                  <a:lnTo>
                    <a:pt x="186125" y="121674"/>
                  </a:lnTo>
                  <a:lnTo>
                    <a:pt x="209550" y="1396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45">
              <a:extLst>
                <a:ext uri="{FF2B5EF4-FFF2-40B4-BE49-F238E27FC236}">
                  <a16:creationId xmlns:a16="http://schemas.microsoft.com/office/drawing/2014/main" id="{38D2DF34-C32A-E0F5-3863-AABFBA61BF2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473700" y="3721550"/>
              <a:ext cx="103131" cy="101151"/>
            </a:xfrm>
            <a:custGeom>
              <a:avLst/>
              <a:gdLst/>
              <a:ahLst/>
              <a:cxnLst/>
              <a:rect l="0" t="0" r="0" b="0"/>
              <a:pathLst>
                <a:path w="103131" h="101151">
                  <a:moveTo>
                    <a:pt x="25400" y="44000"/>
                  </a:moveTo>
                  <a:lnTo>
                    <a:pt x="25400" y="44000"/>
                  </a:lnTo>
                  <a:lnTo>
                    <a:pt x="25400" y="29694"/>
                  </a:lnTo>
                  <a:lnTo>
                    <a:pt x="27282" y="25177"/>
                  </a:lnTo>
                  <a:lnTo>
                    <a:pt x="42423" y="4680"/>
                  </a:lnTo>
                  <a:lnTo>
                    <a:pt x="44510" y="2970"/>
                  </a:lnTo>
                  <a:lnTo>
                    <a:pt x="50591" y="1070"/>
                  </a:lnTo>
                  <a:lnTo>
                    <a:pt x="61948" y="0"/>
                  </a:lnTo>
                  <a:lnTo>
                    <a:pt x="80993" y="3054"/>
                  </a:lnTo>
                  <a:lnTo>
                    <a:pt x="90794" y="8398"/>
                  </a:lnTo>
                  <a:lnTo>
                    <a:pt x="100281" y="19340"/>
                  </a:lnTo>
                  <a:lnTo>
                    <a:pt x="102837" y="23327"/>
                  </a:lnTo>
                  <a:lnTo>
                    <a:pt x="103130" y="28101"/>
                  </a:lnTo>
                  <a:lnTo>
                    <a:pt x="99693" y="39051"/>
                  </a:lnTo>
                  <a:lnTo>
                    <a:pt x="93195" y="50373"/>
                  </a:lnTo>
                  <a:lnTo>
                    <a:pt x="62762" y="79289"/>
                  </a:lnTo>
                  <a:lnTo>
                    <a:pt x="34296" y="91710"/>
                  </a:lnTo>
                  <a:lnTo>
                    <a:pt x="13621" y="99076"/>
                  </a:lnTo>
                  <a:lnTo>
                    <a:pt x="0" y="101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46">
              <a:extLst>
                <a:ext uri="{FF2B5EF4-FFF2-40B4-BE49-F238E27FC236}">
                  <a16:creationId xmlns:a16="http://schemas.microsoft.com/office/drawing/2014/main" id="{51ECAC19-C830-72F4-6A88-81C2D04B05A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480050" y="3619784"/>
              <a:ext cx="12701" cy="355317"/>
            </a:xfrm>
            <a:custGeom>
              <a:avLst/>
              <a:gdLst/>
              <a:ahLst/>
              <a:cxnLst/>
              <a:rect l="0" t="0" r="0" b="0"/>
              <a:pathLst>
                <a:path w="12701" h="355317">
                  <a:moveTo>
                    <a:pt x="0" y="12416"/>
                  </a:moveTo>
                  <a:lnTo>
                    <a:pt x="0" y="12416"/>
                  </a:lnTo>
                  <a:lnTo>
                    <a:pt x="0" y="6949"/>
                  </a:lnTo>
                  <a:lnTo>
                    <a:pt x="6089" y="0"/>
                  </a:lnTo>
                  <a:lnTo>
                    <a:pt x="9643" y="3172"/>
                  </a:lnTo>
                  <a:lnTo>
                    <a:pt x="11793" y="18692"/>
                  </a:lnTo>
                  <a:lnTo>
                    <a:pt x="7555" y="47362"/>
                  </a:lnTo>
                  <a:lnTo>
                    <a:pt x="3217" y="78664"/>
                  </a:lnTo>
                  <a:lnTo>
                    <a:pt x="953" y="106991"/>
                  </a:lnTo>
                  <a:lnTo>
                    <a:pt x="282" y="137727"/>
                  </a:lnTo>
                  <a:lnTo>
                    <a:pt x="84" y="165805"/>
                  </a:lnTo>
                  <a:lnTo>
                    <a:pt x="3396" y="195370"/>
                  </a:lnTo>
                  <a:lnTo>
                    <a:pt x="5475" y="223101"/>
                  </a:lnTo>
                  <a:lnTo>
                    <a:pt x="5961" y="244343"/>
                  </a:lnTo>
                  <a:lnTo>
                    <a:pt x="6178" y="266483"/>
                  </a:lnTo>
                  <a:lnTo>
                    <a:pt x="6299" y="295520"/>
                  </a:lnTo>
                  <a:lnTo>
                    <a:pt x="7040" y="324037"/>
                  </a:lnTo>
                  <a:lnTo>
                    <a:pt x="12700" y="355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87">
            <a:extLst>
              <a:ext uri="{FF2B5EF4-FFF2-40B4-BE49-F238E27FC236}">
                <a16:creationId xmlns:a16="http://schemas.microsoft.com/office/drawing/2014/main" id="{2B61E854-6EEF-92E3-C953-643D81CB77AE}"/>
              </a:ext>
            </a:extLst>
          </p:cNvPr>
          <p:cNvGrpSpPr/>
          <p:nvPr/>
        </p:nvGrpSpPr>
        <p:grpSpPr>
          <a:xfrm>
            <a:off x="4616450" y="3467100"/>
            <a:ext cx="2037090" cy="990601"/>
            <a:chOff x="4616450" y="3467100"/>
            <a:chExt cx="2037090" cy="990601"/>
          </a:xfrm>
        </p:grpSpPr>
        <p:sp>
          <p:nvSpPr>
            <p:cNvPr id="95" name="SMARTInkShape-747">
              <a:extLst>
                <a:ext uri="{FF2B5EF4-FFF2-40B4-BE49-F238E27FC236}">
                  <a16:creationId xmlns:a16="http://schemas.microsoft.com/office/drawing/2014/main" id="{EF5F9520-5617-6619-3DD3-6541FE4F81B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734050" y="4146998"/>
              <a:ext cx="171451" cy="101142"/>
            </a:xfrm>
            <a:custGeom>
              <a:avLst/>
              <a:gdLst/>
              <a:ahLst/>
              <a:cxnLst/>
              <a:rect l="0" t="0" r="0" b="0"/>
              <a:pathLst>
                <a:path w="171451" h="101142">
                  <a:moveTo>
                    <a:pt x="0" y="37652"/>
                  </a:moveTo>
                  <a:lnTo>
                    <a:pt x="0" y="37652"/>
                  </a:lnTo>
                  <a:lnTo>
                    <a:pt x="3371" y="34281"/>
                  </a:lnTo>
                  <a:lnTo>
                    <a:pt x="5026" y="30745"/>
                  </a:lnTo>
                  <a:lnTo>
                    <a:pt x="5468" y="28814"/>
                  </a:lnTo>
                  <a:lnTo>
                    <a:pt x="9720" y="24787"/>
                  </a:lnTo>
                  <a:lnTo>
                    <a:pt x="23949" y="13081"/>
                  </a:lnTo>
                  <a:lnTo>
                    <a:pt x="28282" y="7212"/>
                  </a:lnTo>
                  <a:lnTo>
                    <a:pt x="29439" y="4658"/>
                  </a:lnTo>
                  <a:lnTo>
                    <a:pt x="30914" y="2956"/>
                  </a:lnTo>
                  <a:lnTo>
                    <a:pt x="34435" y="1065"/>
                  </a:lnTo>
                  <a:lnTo>
                    <a:pt x="40385" y="0"/>
                  </a:lnTo>
                  <a:lnTo>
                    <a:pt x="44526" y="1633"/>
                  </a:lnTo>
                  <a:lnTo>
                    <a:pt x="46616" y="3056"/>
                  </a:lnTo>
                  <a:lnTo>
                    <a:pt x="48011" y="5416"/>
                  </a:lnTo>
                  <a:lnTo>
                    <a:pt x="49560" y="11801"/>
                  </a:lnTo>
                  <a:lnTo>
                    <a:pt x="47062" y="26700"/>
                  </a:lnTo>
                  <a:lnTo>
                    <a:pt x="33770" y="56570"/>
                  </a:lnTo>
                  <a:lnTo>
                    <a:pt x="19045" y="85548"/>
                  </a:lnTo>
                  <a:lnTo>
                    <a:pt x="15520" y="91395"/>
                  </a:lnTo>
                  <a:lnTo>
                    <a:pt x="12733" y="101027"/>
                  </a:lnTo>
                  <a:lnTo>
                    <a:pt x="21541" y="101141"/>
                  </a:lnTo>
                  <a:lnTo>
                    <a:pt x="52521" y="96124"/>
                  </a:lnTo>
                  <a:lnTo>
                    <a:pt x="80268" y="94271"/>
                  </a:lnTo>
                  <a:lnTo>
                    <a:pt x="110489" y="89358"/>
                  </a:lnTo>
                  <a:lnTo>
                    <a:pt x="140320" y="88505"/>
                  </a:lnTo>
                  <a:lnTo>
                    <a:pt x="171450" y="82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48">
              <a:extLst>
                <a:ext uri="{FF2B5EF4-FFF2-40B4-BE49-F238E27FC236}">
                  <a16:creationId xmlns:a16="http://schemas.microsoft.com/office/drawing/2014/main" id="{6A3E5FC1-7F30-2EAA-DE28-C7E3BB42806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473700" y="4432546"/>
              <a:ext cx="209551" cy="25155"/>
            </a:xfrm>
            <a:custGeom>
              <a:avLst/>
              <a:gdLst/>
              <a:ahLst/>
              <a:cxnLst/>
              <a:rect l="0" t="0" r="0" b="0"/>
              <a:pathLst>
                <a:path w="209551" h="25155">
                  <a:moveTo>
                    <a:pt x="0" y="25154"/>
                  </a:moveTo>
                  <a:lnTo>
                    <a:pt x="0" y="25154"/>
                  </a:lnTo>
                  <a:lnTo>
                    <a:pt x="26732" y="14323"/>
                  </a:lnTo>
                  <a:lnTo>
                    <a:pt x="54826" y="6056"/>
                  </a:lnTo>
                  <a:lnTo>
                    <a:pt x="83816" y="999"/>
                  </a:lnTo>
                  <a:lnTo>
                    <a:pt x="113270" y="0"/>
                  </a:lnTo>
                  <a:lnTo>
                    <a:pt x="138611" y="532"/>
                  </a:lnTo>
                  <a:lnTo>
                    <a:pt x="166737" y="4139"/>
                  </a:lnTo>
                  <a:lnTo>
                    <a:pt x="209550" y="124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49">
              <a:extLst>
                <a:ext uri="{FF2B5EF4-FFF2-40B4-BE49-F238E27FC236}">
                  <a16:creationId xmlns:a16="http://schemas.microsoft.com/office/drawing/2014/main" id="{1D7F86F4-A4C9-5058-BE56-6F607982FA0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73700" y="4337050"/>
              <a:ext cx="146051" cy="24878"/>
            </a:xfrm>
            <a:custGeom>
              <a:avLst/>
              <a:gdLst/>
              <a:ahLst/>
              <a:cxnLst/>
              <a:rect l="0" t="0" r="0" b="0"/>
              <a:pathLst>
                <a:path w="146051" h="24878">
                  <a:moveTo>
                    <a:pt x="0" y="12700"/>
                  </a:moveTo>
                  <a:lnTo>
                    <a:pt x="0" y="12700"/>
                  </a:lnTo>
                  <a:lnTo>
                    <a:pt x="0" y="23635"/>
                  </a:lnTo>
                  <a:lnTo>
                    <a:pt x="1411" y="24223"/>
                  </a:lnTo>
                  <a:lnTo>
                    <a:pt x="6742" y="24877"/>
                  </a:lnTo>
                  <a:lnTo>
                    <a:pt x="34048" y="20227"/>
                  </a:lnTo>
                  <a:lnTo>
                    <a:pt x="65310" y="10460"/>
                  </a:lnTo>
                  <a:lnTo>
                    <a:pt x="95765" y="2798"/>
                  </a:lnTo>
                  <a:lnTo>
                    <a:pt x="122057" y="82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50">
              <a:extLst>
                <a:ext uri="{FF2B5EF4-FFF2-40B4-BE49-F238E27FC236}">
                  <a16:creationId xmlns:a16="http://schemas.microsoft.com/office/drawing/2014/main" id="{63AE0860-A9C3-BA26-DDC6-ADF17D45D7F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473700" y="4235520"/>
              <a:ext cx="114301" cy="31681"/>
            </a:xfrm>
            <a:custGeom>
              <a:avLst/>
              <a:gdLst/>
              <a:ahLst/>
              <a:cxnLst/>
              <a:rect l="0" t="0" r="0" b="0"/>
              <a:pathLst>
                <a:path w="114301" h="31681">
                  <a:moveTo>
                    <a:pt x="0" y="31680"/>
                  </a:moveTo>
                  <a:lnTo>
                    <a:pt x="0" y="31680"/>
                  </a:lnTo>
                  <a:lnTo>
                    <a:pt x="3371" y="28309"/>
                  </a:lnTo>
                  <a:lnTo>
                    <a:pt x="8789" y="26654"/>
                  </a:lnTo>
                  <a:lnTo>
                    <a:pt x="12209" y="26213"/>
                  </a:lnTo>
                  <a:lnTo>
                    <a:pt x="41593" y="14473"/>
                  </a:lnTo>
                  <a:lnTo>
                    <a:pt x="68943" y="3953"/>
                  </a:lnTo>
                  <a:lnTo>
                    <a:pt x="100440" y="0"/>
                  </a:lnTo>
                  <a:lnTo>
                    <a:pt x="114300" y="62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51">
              <a:extLst>
                <a:ext uri="{FF2B5EF4-FFF2-40B4-BE49-F238E27FC236}">
                  <a16:creationId xmlns:a16="http://schemas.microsoft.com/office/drawing/2014/main" id="{895C60BB-9F86-6C5D-4C9A-67703A6A29F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448300" y="4242139"/>
              <a:ext cx="31751" cy="209212"/>
            </a:xfrm>
            <a:custGeom>
              <a:avLst/>
              <a:gdLst/>
              <a:ahLst/>
              <a:cxnLst/>
              <a:rect l="0" t="0" r="0" b="0"/>
              <a:pathLst>
                <a:path w="31751" h="209212">
                  <a:moveTo>
                    <a:pt x="0" y="12361"/>
                  </a:moveTo>
                  <a:lnTo>
                    <a:pt x="0" y="12361"/>
                  </a:lnTo>
                  <a:lnTo>
                    <a:pt x="11556" y="806"/>
                  </a:lnTo>
                  <a:lnTo>
                    <a:pt x="14073" y="170"/>
                  </a:lnTo>
                  <a:lnTo>
                    <a:pt x="15731" y="0"/>
                  </a:lnTo>
                  <a:lnTo>
                    <a:pt x="16838" y="2709"/>
                  </a:lnTo>
                  <a:lnTo>
                    <a:pt x="22129" y="31673"/>
                  </a:lnTo>
                  <a:lnTo>
                    <a:pt x="20390" y="57568"/>
                  </a:lnTo>
                  <a:lnTo>
                    <a:pt x="19447" y="82357"/>
                  </a:lnTo>
                  <a:lnTo>
                    <a:pt x="19873" y="113769"/>
                  </a:lnTo>
                  <a:lnTo>
                    <a:pt x="22217" y="144419"/>
                  </a:lnTo>
                  <a:lnTo>
                    <a:pt x="21163" y="157836"/>
                  </a:lnTo>
                  <a:lnTo>
                    <a:pt x="24354" y="185579"/>
                  </a:lnTo>
                  <a:lnTo>
                    <a:pt x="25641" y="198708"/>
                  </a:lnTo>
                  <a:lnTo>
                    <a:pt x="26971" y="202209"/>
                  </a:lnTo>
                  <a:lnTo>
                    <a:pt x="31750" y="209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52">
              <a:extLst>
                <a:ext uri="{FF2B5EF4-FFF2-40B4-BE49-F238E27FC236}">
                  <a16:creationId xmlns:a16="http://schemas.microsoft.com/office/drawing/2014/main" id="{6928BBEF-0192-3AA5-5F1F-A4067297E68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616450" y="4044950"/>
              <a:ext cx="1866901" cy="69851"/>
            </a:xfrm>
            <a:custGeom>
              <a:avLst/>
              <a:gdLst/>
              <a:ahLst/>
              <a:cxnLst/>
              <a:rect l="0" t="0" r="0" b="0"/>
              <a:pathLst>
                <a:path w="1866901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69850"/>
                  </a:lnTo>
                  <a:lnTo>
                    <a:pt x="6907" y="67969"/>
                  </a:lnTo>
                  <a:lnTo>
                    <a:pt x="8838" y="66479"/>
                  </a:lnTo>
                  <a:lnTo>
                    <a:pt x="14746" y="64824"/>
                  </a:lnTo>
                  <a:lnTo>
                    <a:pt x="44980" y="62969"/>
                  </a:lnTo>
                  <a:lnTo>
                    <a:pt x="74083" y="58482"/>
                  </a:lnTo>
                  <a:lnTo>
                    <a:pt x="97132" y="54685"/>
                  </a:lnTo>
                  <a:lnTo>
                    <a:pt x="127165" y="51951"/>
                  </a:lnTo>
                  <a:lnTo>
                    <a:pt x="157309" y="51141"/>
                  </a:lnTo>
                  <a:lnTo>
                    <a:pt x="188583" y="47530"/>
                  </a:lnTo>
                  <a:lnTo>
                    <a:pt x="211520" y="45819"/>
                  </a:lnTo>
                  <a:lnTo>
                    <a:pt x="235826" y="44353"/>
                  </a:lnTo>
                  <a:lnTo>
                    <a:pt x="260739" y="41349"/>
                  </a:lnTo>
                  <a:lnTo>
                    <a:pt x="287805" y="39544"/>
                  </a:lnTo>
                  <a:lnTo>
                    <a:pt x="317002" y="38742"/>
                  </a:lnTo>
                  <a:lnTo>
                    <a:pt x="332690" y="38528"/>
                  </a:lnTo>
                  <a:lnTo>
                    <a:pt x="348793" y="38385"/>
                  </a:lnTo>
                  <a:lnTo>
                    <a:pt x="365173" y="37585"/>
                  </a:lnTo>
                  <a:lnTo>
                    <a:pt x="381738" y="36345"/>
                  </a:lnTo>
                  <a:lnTo>
                    <a:pt x="398425" y="34813"/>
                  </a:lnTo>
                  <a:lnTo>
                    <a:pt x="415195" y="33792"/>
                  </a:lnTo>
                  <a:lnTo>
                    <a:pt x="432019" y="33111"/>
                  </a:lnTo>
                  <a:lnTo>
                    <a:pt x="448880" y="32658"/>
                  </a:lnTo>
                  <a:lnTo>
                    <a:pt x="467175" y="31650"/>
                  </a:lnTo>
                  <a:lnTo>
                    <a:pt x="486429" y="30272"/>
                  </a:lnTo>
                  <a:lnTo>
                    <a:pt x="506318" y="28648"/>
                  </a:lnTo>
                  <a:lnTo>
                    <a:pt x="526635" y="26860"/>
                  </a:lnTo>
                  <a:lnTo>
                    <a:pt x="547234" y="24962"/>
                  </a:lnTo>
                  <a:lnTo>
                    <a:pt x="568023" y="22991"/>
                  </a:lnTo>
                  <a:lnTo>
                    <a:pt x="588938" y="21677"/>
                  </a:lnTo>
                  <a:lnTo>
                    <a:pt x="609936" y="20801"/>
                  </a:lnTo>
                  <a:lnTo>
                    <a:pt x="630991" y="20218"/>
                  </a:lnTo>
                  <a:lnTo>
                    <a:pt x="653494" y="19123"/>
                  </a:lnTo>
                  <a:lnTo>
                    <a:pt x="676962" y="17687"/>
                  </a:lnTo>
                  <a:lnTo>
                    <a:pt x="701075" y="16025"/>
                  </a:lnTo>
                  <a:lnTo>
                    <a:pt x="724911" y="14917"/>
                  </a:lnTo>
                  <a:lnTo>
                    <a:pt x="748564" y="14177"/>
                  </a:lnTo>
                  <a:lnTo>
                    <a:pt x="772092" y="13685"/>
                  </a:lnTo>
                  <a:lnTo>
                    <a:pt x="795540" y="13357"/>
                  </a:lnTo>
                  <a:lnTo>
                    <a:pt x="818932" y="13138"/>
                  </a:lnTo>
                  <a:lnTo>
                    <a:pt x="842288" y="12992"/>
                  </a:lnTo>
                  <a:lnTo>
                    <a:pt x="866325" y="12189"/>
                  </a:lnTo>
                  <a:lnTo>
                    <a:pt x="890817" y="10949"/>
                  </a:lnTo>
                  <a:lnTo>
                    <a:pt x="915612" y="9416"/>
                  </a:lnTo>
                  <a:lnTo>
                    <a:pt x="939901" y="8394"/>
                  </a:lnTo>
                  <a:lnTo>
                    <a:pt x="963856" y="7713"/>
                  </a:lnTo>
                  <a:lnTo>
                    <a:pt x="987588" y="7258"/>
                  </a:lnTo>
                  <a:lnTo>
                    <a:pt x="1011169" y="6956"/>
                  </a:lnTo>
                  <a:lnTo>
                    <a:pt x="1034652" y="6754"/>
                  </a:lnTo>
                  <a:lnTo>
                    <a:pt x="1058068" y="6619"/>
                  </a:lnTo>
                  <a:lnTo>
                    <a:pt x="1081439" y="6529"/>
                  </a:lnTo>
                  <a:lnTo>
                    <a:pt x="1104782" y="6469"/>
                  </a:lnTo>
                  <a:lnTo>
                    <a:pt x="1128105" y="6430"/>
                  </a:lnTo>
                  <a:lnTo>
                    <a:pt x="1151414" y="6403"/>
                  </a:lnTo>
                  <a:lnTo>
                    <a:pt x="1174715" y="6386"/>
                  </a:lnTo>
                  <a:lnTo>
                    <a:pt x="1198009" y="6374"/>
                  </a:lnTo>
                  <a:lnTo>
                    <a:pt x="1221301" y="5661"/>
                  </a:lnTo>
                  <a:lnTo>
                    <a:pt x="1244590" y="4479"/>
                  </a:lnTo>
                  <a:lnTo>
                    <a:pt x="1267876" y="2986"/>
                  </a:lnTo>
                  <a:lnTo>
                    <a:pt x="1290456" y="1991"/>
                  </a:lnTo>
                  <a:lnTo>
                    <a:pt x="1312565" y="1327"/>
                  </a:lnTo>
                  <a:lnTo>
                    <a:pt x="1334360" y="885"/>
                  </a:lnTo>
                  <a:lnTo>
                    <a:pt x="1355945" y="590"/>
                  </a:lnTo>
                  <a:lnTo>
                    <a:pt x="1377391" y="393"/>
                  </a:lnTo>
                  <a:lnTo>
                    <a:pt x="1398744" y="262"/>
                  </a:lnTo>
                  <a:lnTo>
                    <a:pt x="1419329" y="174"/>
                  </a:lnTo>
                  <a:lnTo>
                    <a:pt x="1439403" y="116"/>
                  </a:lnTo>
                  <a:lnTo>
                    <a:pt x="1459135" y="78"/>
                  </a:lnTo>
                  <a:lnTo>
                    <a:pt x="1479345" y="52"/>
                  </a:lnTo>
                  <a:lnTo>
                    <a:pt x="1499874" y="34"/>
                  </a:lnTo>
                  <a:lnTo>
                    <a:pt x="1520617" y="23"/>
                  </a:lnTo>
                  <a:lnTo>
                    <a:pt x="1540089" y="16"/>
                  </a:lnTo>
                  <a:lnTo>
                    <a:pt x="1558714" y="10"/>
                  </a:lnTo>
                  <a:lnTo>
                    <a:pt x="1576776" y="7"/>
                  </a:lnTo>
                  <a:lnTo>
                    <a:pt x="1594462" y="5"/>
                  </a:lnTo>
                  <a:lnTo>
                    <a:pt x="1611897" y="3"/>
                  </a:lnTo>
                  <a:lnTo>
                    <a:pt x="1629165" y="2"/>
                  </a:lnTo>
                  <a:lnTo>
                    <a:pt x="1659640" y="1"/>
                  </a:lnTo>
                  <a:lnTo>
                    <a:pt x="1688002" y="0"/>
                  </a:lnTo>
                  <a:lnTo>
                    <a:pt x="1717069" y="0"/>
                  </a:lnTo>
                  <a:lnTo>
                    <a:pt x="1744569" y="0"/>
                  </a:lnTo>
                  <a:lnTo>
                    <a:pt x="1770197" y="0"/>
                  </a:lnTo>
                  <a:lnTo>
                    <a:pt x="1793347" y="0"/>
                  </a:lnTo>
                  <a:lnTo>
                    <a:pt x="1815395" y="0"/>
                  </a:lnTo>
                  <a:lnTo>
                    <a:pt x="1866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53">
              <a:extLst>
                <a:ext uri="{FF2B5EF4-FFF2-40B4-BE49-F238E27FC236}">
                  <a16:creationId xmlns:a16="http://schemas.microsoft.com/office/drawing/2014/main" id="{7C9EFD5D-A2B5-720F-D25F-AE11BEA4362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523161" y="3467100"/>
              <a:ext cx="130379" cy="488508"/>
            </a:xfrm>
            <a:custGeom>
              <a:avLst/>
              <a:gdLst/>
              <a:ahLst/>
              <a:cxnLst/>
              <a:rect l="0" t="0" r="0" b="0"/>
              <a:pathLst>
                <a:path w="130379" h="488508">
                  <a:moveTo>
                    <a:pt x="17339" y="0"/>
                  </a:moveTo>
                  <a:lnTo>
                    <a:pt x="17339" y="0"/>
                  </a:lnTo>
                  <a:lnTo>
                    <a:pt x="20711" y="0"/>
                  </a:lnTo>
                  <a:lnTo>
                    <a:pt x="35230" y="11933"/>
                  </a:lnTo>
                  <a:lnTo>
                    <a:pt x="37733" y="14306"/>
                  </a:lnTo>
                  <a:lnTo>
                    <a:pt x="50870" y="44174"/>
                  </a:lnTo>
                  <a:lnTo>
                    <a:pt x="63004" y="69796"/>
                  </a:lnTo>
                  <a:lnTo>
                    <a:pt x="76558" y="95945"/>
                  </a:lnTo>
                  <a:lnTo>
                    <a:pt x="86761" y="127555"/>
                  </a:lnTo>
                  <a:lnTo>
                    <a:pt x="95294" y="154446"/>
                  </a:lnTo>
                  <a:lnTo>
                    <a:pt x="104878" y="182875"/>
                  </a:lnTo>
                  <a:lnTo>
                    <a:pt x="112186" y="211054"/>
                  </a:lnTo>
                  <a:lnTo>
                    <a:pt x="118820" y="237982"/>
                  </a:lnTo>
                  <a:lnTo>
                    <a:pt x="127382" y="269415"/>
                  </a:lnTo>
                  <a:lnTo>
                    <a:pt x="130378" y="294394"/>
                  </a:lnTo>
                  <a:lnTo>
                    <a:pt x="127894" y="319669"/>
                  </a:lnTo>
                  <a:lnTo>
                    <a:pt x="115665" y="349129"/>
                  </a:lnTo>
                  <a:lnTo>
                    <a:pt x="101542" y="379513"/>
                  </a:lnTo>
                  <a:lnTo>
                    <a:pt x="92147" y="397728"/>
                  </a:lnTo>
                  <a:lnTo>
                    <a:pt x="71483" y="426686"/>
                  </a:lnTo>
                  <a:lnTo>
                    <a:pt x="50377" y="455981"/>
                  </a:lnTo>
                  <a:lnTo>
                    <a:pt x="40489" y="467947"/>
                  </a:lnTo>
                  <a:lnTo>
                    <a:pt x="14064" y="483902"/>
                  </a:lnTo>
                  <a:lnTo>
                    <a:pt x="0" y="488507"/>
                  </a:lnTo>
                  <a:lnTo>
                    <a:pt x="10989" y="482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754">
              <a:extLst>
                <a:ext uri="{FF2B5EF4-FFF2-40B4-BE49-F238E27FC236}">
                  <a16:creationId xmlns:a16="http://schemas.microsoft.com/office/drawing/2014/main" id="{8C3FF512-2A09-05F5-5F96-9E71B5E7C27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337300" y="3505312"/>
              <a:ext cx="190501" cy="120539"/>
            </a:xfrm>
            <a:custGeom>
              <a:avLst/>
              <a:gdLst/>
              <a:ahLst/>
              <a:cxnLst/>
              <a:rect l="0" t="0" r="0" b="0"/>
              <a:pathLst>
                <a:path w="190501" h="120539">
                  <a:moveTo>
                    <a:pt x="0" y="120538"/>
                  </a:moveTo>
                  <a:lnTo>
                    <a:pt x="0" y="120538"/>
                  </a:lnTo>
                  <a:lnTo>
                    <a:pt x="0" y="117167"/>
                  </a:lnTo>
                  <a:lnTo>
                    <a:pt x="10139" y="100273"/>
                  </a:lnTo>
                  <a:lnTo>
                    <a:pt x="33308" y="73345"/>
                  </a:lnTo>
                  <a:lnTo>
                    <a:pt x="48448" y="44228"/>
                  </a:lnTo>
                  <a:lnTo>
                    <a:pt x="54258" y="39131"/>
                  </a:lnTo>
                  <a:lnTo>
                    <a:pt x="61260" y="22955"/>
                  </a:lnTo>
                  <a:lnTo>
                    <a:pt x="63303" y="8522"/>
                  </a:lnTo>
                  <a:lnTo>
                    <a:pt x="63493" y="266"/>
                  </a:lnTo>
                  <a:lnTo>
                    <a:pt x="70240" y="0"/>
                  </a:lnTo>
                  <a:lnTo>
                    <a:pt x="72932" y="1374"/>
                  </a:lnTo>
                  <a:lnTo>
                    <a:pt x="103181" y="29745"/>
                  </a:lnTo>
                  <a:lnTo>
                    <a:pt x="133208" y="59873"/>
                  </a:lnTo>
                  <a:lnTo>
                    <a:pt x="147591" y="82419"/>
                  </a:lnTo>
                  <a:lnTo>
                    <a:pt x="176205" y="111446"/>
                  </a:lnTo>
                  <a:lnTo>
                    <a:pt x="190500" y="120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55">
              <a:extLst>
                <a:ext uri="{FF2B5EF4-FFF2-40B4-BE49-F238E27FC236}">
                  <a16:creationId xmlns:a16="http://schemas.microsoft.com/office/drawing/2014/main" id="{2F10A121-3080-25D1-8202-F46EF7E50EC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407150" y="3734657"/>
              <a:ext cx="102037" cy="94394"/>
            </a:xfrm>
            <a:custGeom>
              <a:avLst/>
              <a:gdLst/>
              <a:ahLst/>
              <a:cxnLst/>
              <a:rect l="0" t="0" r="0" b="0"/>
              <a:pathLst>
                <a:path w="102037" h="94394">
                  <a:moveTo>
                    <a:pt x="0" y="56293"/>
                  </a:moveTo>
                  <a:lnTo>
                    <a:pt x="0" y="56293"/>
                  </a:lnTo>
                  <a:lnTo>
                    <a:pt x="705" y="46154"/>
                  </a:lnTo>
                  <a:lnTo>
                    <a:pt x="3372" y="38616"/>
                  </a:lnTo>
                  <a:lnTo>
                    <a:pt x="17023" y="17266"/>
                  </a:lnTo>
                  <a:lnTo>
                    <a:pt x="23794" y="12372"/>
                  </a:lnTo>
                  <a:lnTo>
                    <a:pt x="45387" y="3481"/>
                  </a:lnTo>
                  <a:lnTo>
                    <a:pt x="73694" y="0"/>
                  </a:lnTo>
                  <a:lnTo>
                    <a:pt x="89647" y="102"/>
                  </a:lnTo>
                  <a:lnTo>
                    <a:pt x="98875" y="2627"/>
                  </a:lnTo>
                  <a:lnTo>
                    <a:pt x="101195" y="5699"/>
                  </a:lnTo>
                  <a:lnTo>
                    <a:pt x="102036" y="9863"/>
                  </a:lnTo>
                  <a:lnTo>
                    <a:pt x="98315" y="31757"/>
                  </a:lnTo>
                  <a:lnTo>
                    <a:pt x="89416" y="50199"/>
                  </a:lnTo>
                  <a:lnTo>
                    <a:pt x="74471" y="65697"/>
                  </a:lnTo>
                  <a:lnTo>
                    <a:pt x="60009" y="75856"/>
                  </a:lnTo>
                  <a:lnTo>
                    <a:pt x="33751" y="85610"/>
                  </a:lnTo>
                  <a:lnTo>
                    <a:pt x="12700" y="94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56">
              <a:extLst>
                <a:ext uri="{FF2B5EF4-FFF2-40B4-BE49-F238E27FC236}">
                  <a16:creationId xmlns:a16="http://schemas.microsoft.com/office/drawing/2014/main" id="{9E39B2E9-748C-73E1-86BC-5094643F43E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400800" y="38100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57">
              <a:extLst>
                <a:ext uri="{FF2B5EF4-FFF2-40B4-BE49-F238E27FC236}">
                  <a16:creationId xmlns:a16="http://schemas.microsoft.com/office/drawing/2014/main" id="{59AD5E11-C7B8-0763-8B54-40134ACA6F4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408502" y="3658715"/>
              <a:ext cx="23088" cy="316386"/>
            </a:xfrm>
            <a:custGeom>
              <a:avLst/>
              <a:gdLst/>
              <a:ahLst/>
              <a:cxnLst/>
              <a:rect l="0" t="0" r="0" b="0"/>
              <a:pathLst>
                <a:path w="23088" h="316386">
                  <a:moveTo>
                    <a:pt x="11348" y="24285"/>
                  </a:moveTo>
                  <a:lnTo>
                    <a:pt x="11348" y="24285"/>
                  </a:lnTo>
                  <a:lnTo>
                    <a:pt x="16816" y="7883"/>
                  </a:lnTo>
                  <a:lnTo>
                    <a:pt x="23087" y="0"/>
                  </a:lnTo>
                  <a:lnTo>
                    <a:pt x="17013" y="29806"/>
                  </a:lnTo>
                  <a:lnTo>
                    <a:pt x="12467" y="55871"/>
                  </a:lnTo>
                  <a:lnTo>
                    <a:pt x="7206" y="87178"/>
                  </a:lnTo>
                  <a:lnTo>
                    <a:pt x="4947" y="115671"/>
                  </a:lnTo>
                  <a:lnTo>
                    <a:pt x="828" y="143006"/>
                  </a:lnTo>
                  <a:lnTo>
                    <a:pt x="0" y="171723"/>
                  </a:lnTo>
                  <a:lnTo>
                    <a:pt x="3802" y="202986"/>
                  </a:lnTo>
                  <a:lnTo>
                    <a:pt x="4643" y="227752"/>
                  </a:lnTo>
                  <a:lnTo>
                    <a:pt x="4893" y="256727"/>
                  </a:lnTo>
                  <a:lnTo>
                    <a:pt x="4967" y="288360"/>
                  </a:lnTo>
                  <a:lnTo>
                    <a:pt x="4998" y="316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58">
              <a:extLst>
                <a:ext uri="{FF2B5EF4-FFF2-40B4-BE49-F238E27FC236}">
                  <a16:creationId xmlns:a16="http://schemas.microsoft.com/office/drawing/2014/main" id="{E0D68765-D5C0-B276-D3D5-D90F9354BA4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140450" y="3766248"/>
              <a:ext cx="190501" cy="5653"/>
            </a:xfrm>
            <a:custGeom>
              <a:avLst/>
              <a:gdLst/>
              <a:ahLst/>
              <a:cxnLst/>
              <a:rect l="0" t="0" r="0" b="0"/>
              <a:pathLst>
                <a:path w="190501" h="5653">
                  <a:moveTo>
                    <a:pt x="0" y="5652"/>
                  </a:moveTo>
                  <a:lnTo>
                    <a:pt x="0" y="5652"/>
                  </a:lnTo>
                  <a:lnTo>
                    <a:pt x="3371" y="5652"/>
                  </a:lnTo>
                  <a:lnTo>
                    <a:pt x="12209" y="2281"/>
                  </a:lnTo>
                  <a:lnTo>
                    <a:pt x="42016" y="2839"/>
                  </a:lnTo>
                  <a:lnTo>
                    <a:pt x="71015" y="0"/>
                  </a:lnTo>
                  <a:lnTo>
                    <a:pt x="100455" y="2880"/>
                  </a:lnTo>
                  <a:lnTo>
                    <a:pt x="131521" y="4830"/>
                  </a:lnTo>
                  <a:lnTo>
                    <a:pt x="163069" y="5409"/>
                  </a:lnTo>
                  <a:lnTo>
                    <a:pt x="190500" y="56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59">
              <a:extLst>
                <a:ext uri="{FF2B5EF4-FFF2-40B4-BE49-F238E27FC236}">
                  <a16:creationId xmlns:a16="http://schemas.microsoft.com/office/drawing/2014/main" id="{A0C37555-34E7-ECAC-5F00-12ACEAD4520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988050" y="3671522"/>
              <a:ext cx="17907" cy="195629"/>
            </a:xfrm>
            <a:custGeom>
              <a:avLst/>
              <a:gdLst/>
              <a:ahLst/>
              <a:cxnLst/>
              <a:rect l="0" t="0" r="0" b="0"/>
              <a:pathLst>
                <a:path w="17907" h="195629">
                  <a:moveTo>
                    <a:pt x="6350" y="17828"/>
                  </a:moveTo>
                  <a:lnTo>
                    <a:pt x="6350" y="17828"/>
                  </a:lnTo>
                  <a:lnTo>
                    <a:pt x="6350" y="14457"/>
                  </a:lnTo>
                  <a:lnTo>
                    <a:pt x="8232" y="10921"/>
                  </a:lnTo>
                  <a:lnTo>
                    <a:pt x="17906" y="0"/>
                  </a:lnTo>
                  <a:lnTo>
                    <a:pt x="15340" y="2511"/>
                  </a:lnTo>
                  <a:lnTo>
                    <a:pt x="12932" y="33510"/>
                  </a:lnTo>
                  <a:lnTo>
                    <a:pt x="12768" y="60575"/>
                  </a:lnTo>
                  <a:lnTo>
                    <a:pt x="9349" y="85292"/>
                  </a:lnTo>
                  <a:lnTo>
                    <a:pt x="3868" y="112763"/>
                  </a:lnTo>
                  <a:lnTo>
                    <a:pt x="1147" y="143245"/>
                  </a:lnTo>
                  <a:lnTo>
                    <a:pt x="0" y="1956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60">
              <a:extLst>
                <a:ext uri="{FF2B5EF4-FFF2-40B4-BE49-F238E27FC236}">
                  <a16:creationId xmlns:a16="http://schemas.microsoft.com/office/drawing/2014/main" id="{3F4587C8-EB4D-ABAD-A32C-71F9346C08E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786608" y="3511650"/>
              <a:ext cx="163165" cy="420732"/>
            </a:xfrm>
            <a:custGeom>
              <a:avLst/>
              <a:gdLst/>
              <a:ahLst/>
              <a:cxnLst/>
              <a:rect l="0" t="0" r="0" b="0"/>
              <a:pathLst>
                <a:path w="163165" h="420732">
                  <a:moveTo>
                    <a:pt x="144292" y="12600"/>
                  </a:moveTo>
                  <a:lnTo>
                    <a:pt x="144292" y="12600"/>
                  </a:lnTo>
                  <a:lnTo>
                    <a:pt x="150067" y="7531"/>
                  </a:lnTo>
                  <a:lnTo>
                    <a:pt x="163164" y="0"/>
                  </a:lnTo>
                  <a:lnTo>
                    <a:pt x="136655" y="28466"/>
                  </a:lnTo>
                  <a:lnTo>
                    <a:pt x="115659" y="59792"/>
                  </a:lnTo>
                  <a:lnTo>
                    <a:pt x="98884" y="84752"/>
                  </a:lnTo>
                  <a:lnTo>
                    <a:pt x="83879" y="110022"/>
                  </a:lnTo>
                  <a:lnTo>
                    <a:pt x="70497" y="138754"/>
                  </a:lnTo>
                  <a:lnTo>
                    <a:pt x="59988" y="161096"/>
                  </a:lnTo>
                  <a:lnTo>
                    <a:pt x="48262" y="185137"/>
                  </a:lnTo>
                  <a:lnTo>
                    <a:pt x="35995" y="209933"/>
                  </a:lnTo>
                  <a:lnTo>
                    <a:pt x="27251" y="233183"/>
                  </a:lnTo>
                  <a:lnTo>
                    <a:pt x="20308" y="255276"/>
                  </a:lnTo>
                  <a:lnTo>
                    <a:pt x="9170" y="286841"/>
                  </a:lnTo>
                  <a:lnTo>
                    <a:pt x="1794" y="314382"/>
                  </a:lnTo>
                  <a:lnTo>
                    <a:pt x="0" y="339711"/>
                  </a:lnTo>
                  <a:lnTo>
                    <a:pt x="5358" y="367590"/>
                  </a:lnTo>
                  <a:lnTo>
                    <a:pt x="13050" y="387069"/>
                  </a:lnTo>
                  <a:lnTo>
                    <a:pt x="28292" y="409244"/>
                  </a:lnTo>
                  <a:lnTo>
                    <a:pt x="40290" y="416545"/>
                  </a:lnTo>
                  <a:lnTo>
                    <a:pt x="54324" y="420731"/>
                  </a:lnTo>
                  <a:lnTo>
                    <a:pt x="74126" y="419121"/>
                  </a:lnTo>
                  <a:lnTo>
                    <a:pt x="106192" y="412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188">
            <a:extLst>
              <a:ext uri="{FF2B5EF4-FFF2-40B4-BE49-F238E27FC236}">
                <a16:creationId xmlns:a16="http://schemas.microsoft.com/office/drawing/2014/main" id="{14A122A1-BEA8-0991-AA9B-235E55F27C55}"/>
              </a:ext>
            </a:extLst>
          </p:cNvPr>
          <p:cNvGrpSpPr/>
          <p:nvPr/>
        </p:nvGrpSpPr>
        <p:grpSpPr>
          <a:xfrm>
            <a:off x="1193800" y="4992691"/>
            <a:ext cx="406401" cy="354010"/>
            <a:chOff x="1193800" y="4992691"/>
            <a:chExt cx="406401" cy="354010"/>
          </a:xfrm>
        </p:grpSpPr>
        <p:sp>
          <p:nvSpPr>
            <p:cNvPr id="110" name="SMARTInkShape-761">
              <a:extLst>
                <a:ext uri="{FF2B5EF4-FFF2-40B4-BE49-F238E27FC236}">
                  <a16:creationId xmlns:a16="http://schemas.microsoft.com/office/drawing/2014/main" id="{215F7287-6E57-12F0-AEA5-3B8973A32D8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447800" y="51752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10139" y="8336"/>
                  </a:lnTo>
                  <a:lnTo>
                    <a:pt x="35425" y="5819"/>
                  </a:lnTo>
                  <a:lnTo>
                    <a:pt x="64644" y="1358"/>
                  </a:lnTo>
                  <a:lnTo>
                    <a:pt x="89239" y="403"/>
                  </a:lnTo>
                  <a:lnTo>
                    <a:pt x="116092" y="7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62">
              <a:extLst>
                <a:ext uri="{FF2B5EF4-FFF2-40B4-BE49-F238E27FC236}">
                  <a16:creationId xmlns:a16="http://schemas.microsoft.com/office/drawing/2014/main" id="{E8B2A6D7-FA95-7FF7-4B8C-529280B4DC7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473200" y="4992691"/>
              <a:ext cx="101317" cy="354010"/>
            </a:xfrm>
            <a:custGeom>
              <a:avLst/>
              <a:gdLst/>
              <a:ahLst/>
              <a:cxnLst/>
              <a:rect l="0" t="0" r="0" b="0"/>
              <a:pathLst>
                <a:path w="101317" h="354010">
                  <a:moveTo>
                    <a:pt x="88900" y="61909"/>
                  </a:moveTo>
                  <a:lnTo>
                    <a:pt x="88900" y="61909"/>
                  </a:lnTo>
                  <a:lnTo>
                    <a:pt x="92271" y="58539"/>
                  </a:lnTo>
                  <a:lnTo>
                    <a:pt x="93926" y="55001"/>
                  </a:lnTo>
                  <a:lnTo>
                    <a:pt x="94367" y="53071"/>
                  </a:lnTo>
                  <a:lnTo>
                    <a:pt x="100960" y="42968"/>
                  </a:lnTo>
                  <a:lnTo>
                    <a:pt x="101316" y="39850"/>
                  </a:lnTo>
                  <a:lnTo>
                    <a:pt x="99592" y="36113"/>
                  </a:lnTo>
                  <a:lnTo>
                    <a:pt x="98145" y="34128"/>
                  </a:lnTo>
                  <a:lnTo>
                    <a:pt x="90350" y="9435"/>
                  </a:lnTo>
                  <a:lnTo>
                    <a:pt x="86487" y="3780"/>
                  </a:lnTo>
                  <a:lnTo>
                    <a:pt x="82419" y="796"/>
                  </a:lnTo>
                  <a:lnTo>
                    <a:pt x="80346" y="0"/>
                  </a:lnTo>
                  <a:lnTo>
                    <a:pt x="74279" y="998"/>
                  </a:lnTo>
                  <a:lnTo>
                    <a:pt x="66880" y="4499"/>
                  </a:lnTo>
                  <a:lnTo>
                    <a:pt x="58887" y="10758"/>
                  </a:lnTo>
                  <a:lnTo>
                    <a:pt x="49825" y="25587"/>
                  </a:lnTo>
                  <a:lnTo>
                    <a:pt x="38250" y="55793"/>
                  </a:lnTo>
                  <a:lnTo>
                    <a:pt x="29663" y="84376"/>
                  </a:lnTo>
                  <a:lnTo>
                    <a:pt x="23292" y="108861"/>
                  </a:lnTo>
                  <a:lnTo>
                    <a:pt x="20307" y="133990"/>
                  </a:lnTo>
                  <a:lnTo>
                    <a:pt x="14229" y="163402"/>
                  </a:lnTo>
                  <a:lnTo>
                    <a:pt x="8998" y="187388"/>
                  </a:lnTo>
                  <a:lnTo>
                    <a:pt x="7135" y="212368"/>
                  </a:lnTo>
                  <a:lnTo>
                    <a:pt x="6582" y="239055"/>
                  </a:lnTo>
                  <a:lnTo>
                    <a:pt x="6453" y="261291"/>
                  </a:lnTo>
                  <a:lnTo>
                    <a:pt x="4514" y="283402"/>
                  </a:lnTo>
                  <a:lnTo>
                    <a:pt x="1338" y="313803"/>
                  </a:lnTo>
                  <a:lnTo>
                    <a:pt x="264" y="342617"/>
                  </a:lnTo>
                  <a:lnTo>
                    <a:pt x="0" y="35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63">
              <a:extLst>
                <a:ext uri="{FF2B5EF4-FFF2-40B4-BE49-F238E27FC236}">
                  <a16:creationId xmlns:a16="http://schemas.microsoft.com/office/drawing/2014/main" id="{D9480FE5-A79A-4BEC-482A-C1B74C016BD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231900" y="5207037"/>
              <a:ext cx="146051" cy="12664"/>
            </a:xfrm>
            <a:custGeom>
              <a:avLst/>
              <a:gdLst/>
              <a:ahLst/>
              <a:cxnLst/>
              <a:rect l="0" t="0" r="0" b="0"/>
              <a:pathLst>
                <a:path w="146051" h="12664">
                  <a:moveTo>
                    <a:pt x="0" y="12663"/>
                  </a:moveTo>
                  <a:lnTo>
                    <a:pt x="0" y="12663"/>
                  </a:lnTo>
                  <a:lnTo>
                    <a:pt x="0" y="9292"/>
                  </a:lnTo>
                  <a:lnTo>
                    <a:pt x="706" y="8299"/>
                  </a:lnTo>
                  <a:lnTo>
                    <a:pt x="1882" y="7637"/>
                  </a:lnTo>
                  <a:lnTo>
                    <a:pt x="32603" y="923"/>
                  </a:lnTo>
                  <a:lnTo>
                    <a:pt x="63094" y="153"/>
                  </a:lnTo>
                  <a:lnTo>
                    <a:pt x="94830" y="0"/>
                  </a:lnTo>
                  <a:lnTo>
                    <a:pt x="125089" y="4332"/>
                  </a:lnTo>
                  <a:lnTo>
                    <a:pt x="146050" y="6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64">
              <a:extLst>
                <a:ext uri="{FF2B5EF4-FFF2-40B4-BE49-F238E27FC236}">
                  <a16:creationId xmlns:a16="http://schemas.microsoft.com/office/drawing/2014/main" id="{4C2EB8AB-05E7-8DB6-5EEC-B1CDB663C2A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308439" y="5061910"/>
              <a:ext cx="18712" cy="132391"/>
            </a:xfrm>
            <a:custGeom>
              <a:avLst/>
              <a:gdLst/>
              <a:ahLst/>
              <a:cxnLst/>
              <a:rect l="0" t="0" r="0" b="0"/>
              <a:pathLst>
                <a:path w="18712" h="132391">
                  <a:moveTo>
                    <a:pt x="18711" y="11740"/>
                  </a:moveTo>
                  <a:lnTo>
                    <a:pt x="18711" y="11740"/>
                  </a:lnTo>
                  <a:lnTo>
                    <a:pt x="13244" y="6273"/>
                  </a:lnTo>
                  <a:lnTo>
                    <a:pt x="12439" y="0"/>
                  </a:lnTo>
                  <a:lnTo>
                    <a:pt x="7293" y="29861"/>
                  </a:lnTo>
                  <a:lnTo>
                    <a:pt x="1378" y="53001"/>
                  </a:lnTo>
                  <a:lnTo>
                    <a:pt x="0" y="84331"/>
                  </a:lnTo>
                  <a:lnTo>
                    <a:pt x="434" y="115580"/>
                  </a:lnTo>
                  <a:lnTo>
                    <a:pt x="6011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65">
              <a:extLst>
                <a:ext uri="{FF2B5EF4-FFF2-40B4-BE49-F238E27FC236}">
                  <a16:creationId xmlns:a16="http://schemas.microsoft.com/office/drawing/2014/main" id="{600A8D2B-94E8-55D9-BD10-F7A978F679E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93800" y="5030690"/>
              <a:ext cx="228601" cy="42961"/>
            </a:xfrm>
            <a:custGeom>
              <a:avLst/>
              <a:gdLst/>
              <a:ahLst/>
              <a:cxnLst/>
              <a:rect l="0" t="0" r="0" b="0"/>
              <a:pathLst>
                <a:path w="228601" h="42961">
                  <a:moveTo>
                    <a:pt x="0" y="42960"/>
                  </a:moveTo>
                  <a:lnTo>
                    <a:pt x="0" y="42960"/>
                  </a:lnTo>
                  <a:lnTo>
                    <a:pt x="10845" y="33526"/>
                  </a:lnTo>
                  <a:lnTo>
                    <a:pt x="42063" y="21945"/>
                  </a:lnTo>
                  <a:lnTo>
                    <a:pt x="71495" y="13357"/>
                  </a:lnTo>
                  <a:lnTo>
                    <a:pt x="92454" y="9106"/>
                  </a:lnTo>
                  <a:lnTo>
                    <a:pt x="115879" y="6747"/>
                  </a:lnTo>
                  <a:lnTo>
                    <a:pt x="147223" y="3538"/>
                  </a:lnTo>
                  <a:lnTo>
                    <a:pt x="171798" y="0"/>
                  </a:lnTo>
                  <a:lnTo>
                    <a:pt x="195071" y="834"/>
                  </a:lnTo>
                  <a:lnTo>
                    <a:pt x="228600" y="11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89">
            <a:extLst>
              <a:ext uri="{FF2B5EF4-FFF2-40B4-BE49-F238E27FC236}">
                <a16:creationId xmlns:a16="http://schemas.microsoft.com/office/drawing/2014/main" id="{3EBD3258-9C32-40B2-0011-A7DA704A6DAF}"/>
              </a:ext>
            </a:extLst>
          </p:cNvPr>
          <p:cNvGrpSpPr/>
          <p:nvPr/>
        </p:nvGrpSpPr>
        <p:grpSpPr>
          <a:xfrm>
            <a:off x="2025650" y="4979651"/>
            <a:ext cx="233096" cy="354350"/>
            <a:chOff x="2025650" y="4979651"/>
            <a:chExt cx="233096" cy="354350"/>
          </a:xfrm>
        </p:grpSpPr>
        <p:sp>
          <p:nvSpPr>
            <p:cNvPr id="116" name="SMARTInkShape-766">
              <a:extLst>
                <a:ext uri="{FF2B5EF4-FFF2-40B4-BE49-F238E27FC236}">
                  <a16:creationId xmlns:a16="http://schemas.microsoft.com/office/drawing/2014/main" id="{240D737B-95C1-3CBF-9B3D-0AB44083A90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245055" y="5169322"/>
              <a:ext cx="13691" cy="20306"/>
            </a:xfrm>
            <a:custGeom>
              <a:avLst/>
              <a:gdLst/>
              <a:ahLst/>
              <a:cxnLst/>
              <a:rect l="0" t="0" r="0" b="0"/>
              <a:pathLst>
                <a:path w="13691" h="20306">
                  <a:moveTo>
                    <a:pt x="11729" y="20305"/>
                  </a:moveTo>
                  <a:lnTo>
                    <a:pt x="11729" y="20305"/>
                  </a:lnTo>
                  <a:lnTo>
                    <a:pt x="11059" y="20011"/>
                  </a:lnTo>
                  <a:lnTo>
                    <a:pt x="6966" y="19243"/>
                  </a:lnTo>
                  <a:lnTo>
                    <a:pt x="2795" y="15138"/>
                  </a:lnTo>
                  <a:lnTo>
                    <a:pt x="695" y="12068"/>
                  </a:lnTo>
                  <a:lnTo>
                    <a:pt x="0" y="9316"/>
                  </a:lnTo>
                  <a:lnTo>
                    <a:pt x="243" y="6776"/>
                  </a:lnTo>
                  <a:lnTo>
                    <a:pt x="1111" y="4376"/>
                  </a:lnTo>
                  <a:lnTo>
                    <a:pt x="2394" y="2777"/>
                  </a:lnTo>
                  <a:lnTo>
                    <a:pt x="5702" y="1000"/>
                  </a:lnTo>
                  <a:lnTo>
                    <a:pt x="11531" y="0"/>
                  </a:lnTo>
                  <a:lnTo>
                    <a:pt x="13690" y="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67">
              <a:extLst>
                <a:ext uri="{FF2B5EF4-FFF2-40B4-BE49-F238E27FC236}">
                  <a16:creationId xmlns:a16="http://schemas.microsoft.com/office/drawing/2014/main" id="{537AD43B-1A67-53FD-EE0D-366F0E599E5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025650" y="5055237"/>
              <a:ext cx="109493" cy="99840"/>
            </a:xfrm>
            <a:custGeom>
              <a:avLst/>
              <a:gdLst/>
              <a:ahLst/>
              <a:cxnLst/>
              <a:rect l="0" t="0" r="0" b="0"/>
              <a:pathLst>
                <a:path w="109493" h="99840">
                  <a:moveTo>
                    <a:pt x="6350" y="43813"/>
                  </a:moveTo>
                  <a:lnTo>
                    <a:pt x="6350" y="43813"/>
                  </a:lnTo>
                  <a:lnTo>
                    <a:pt x="6350" y="40442"/>
                  </a:lnTo>
                  <a:lnTo>
                    <a:pt x="7055" y="39449"/>
                  </a:lnTo>
                  <a:lnTo>
                    <a:pt x="8231" y="38787"/>
                  </a:lnTo>
                  <a:lnTo>
                    <a:pt x="9721" y="38346"/>
                  </a:lnTo>
                  <a:lnTo>
                    <a:pt x="13257" y="34093"/>
                  </a:lnTo>
                  <a:lnTo>
                    <a:pt x="17887" y="28203"/>
                  </a:lnTo>
                  <a:lnTo>
                    <a:pt x="46511" y="10259"/>
                  </a:lnTo>
                  <a:lnTo>
                    <a:pt x="60348" y="2592"/>
                  </a:lnTo>
                  <a:lnTo>
                    <a:pt x="70797" y="320"/>
                  </a:lnTo>
                  <a:lnTo>
                    <a:pt x="74715" y="0"/>
                  </a:lnTo>
                  <a:lnTo>
                    <a:pt x="84713" y="3409"/>
                  </a:lnTo>
                  <a:lnTo>
                    <a:pt x="101635" y="13725"/>
                  </a:lnTo>
                  <a:lnTo>
                    <a:pt x="109450" y="27137"/>
                  </a:lnTo>
                  <a:lnTo>
                    <a:pt x="109492" y="51258"/>
                  </a:lnTo>
                  <a:lnTo>
                    <a:pt x="106156" y="58654"/>
                  </a:lnTo>
                  <a:lnTo>
                    <a:pt x="88682" y="75806"/>
                  </a:lnTo>
                  <a:lnTo>
                    <a:pt x="70491" y="88413"/>
                  </a:lnTo>
                  <a:lnTo>
                    <a:pt x="40188" y="97168"/>
                  </a:lnTo>
                  <a:lnTo>
                    <a:pt x="23039" y="99839"/>
                  </a:lnTo>
                  <a:lnTo>
                    <a:pt x="9021" y="97259"/>
                  </a:lnTo>
                  <a:lnTo>
                    <a:pt x="6014" y="95671"/>
                  </a:lnTo>
                  <a:lnTo>
                    <a:pt x="4010" y="93908"/>
                  </a:lnTo>
                  <a:lnTo>
                    <a:pt x="0" y="88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68">
              <a:extLst>
                <a:ext uri="{FF2B5EF4-FFF2-40B4-BE49-F238E27FC236}">
                  <a16:creationId xmlns:a16="http://schemas.microsoft.com/office/drawing/2014/main" id="{86540AB8-428F-CBF3-8B42-5D4F158F502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025650" y="4979651"/>
              <a:ext cx="11741" cy="354350"/>
            </a:xfrm>
            <a:custGeom>
              <a:avLst/>
              <a:gdLst/>
              <a:ahLst/>
              <a:cxnLst/>
              <a:rect l="0" t="0" r="0" b="0"/>
              <a:pathLst>
                <a:path w="11741" h="354350">
                  <a:moveTo>
                    <a:pt x="0" y="30499"/>
                  </a:moveTo>
                  <a:lnTo>
                    <a:pt x="0" y="30499"/>
                  </a:lnTo>
                  <a:lnTo>
                    <a:pt x="0" y="21661"/>
                  </a:lnTo>
                  <a:lnTo>
                    <a:pt x="1881" y="17634"/>
                  </a:lnTo>
                  <a:lnTo>
                    <a:pt x="4364" y="13492"/>
                  </a:lnTo>
                  <a:lnTo>
                    <a:pt x="6467" y="7194"/>
                  </a:lnTo>
                  <a:lnTo>
                    <a:pt x="11740" y="0"/>
                  </a:lnTo>
                  <a:lnTo>
                    <a:pt x="9044" y="2491"/>
                  </a:lnTo>
                  <a:lnTo>
                    <a:pt x="6705" y="32386"/>
                  </a:lnTo>
                  <a:lnTo>
                    <a:pt x="6455" y="56459"/>
                  </a:lnTo>
                  <a:lnTo>
                    <a:pt x="6381" y="83347"/>
                  </a:lnTo>
                  <a:lnTo>
                    <a:pt x="6359" y="113656"/>
                  </a:lnTo>
                  <a:lnTo>
                    <a:pt x="6352" y="144979"/>
                  </a:lnTo>
                  <a:lnTo>
                    <a:pt x="6351" y="174721"/>
                  </a:lnTo>
                  <a:lnTo>
                    <a:pt x="6350" y="201408"/>
                  </a:lnTo>
                  <a:lnTo>
                    <a:pt x="8231" y="232832"/>
                  </a:lnTo>
                  <a:lnTo>
                    <a:pt x="10008" y="256597"/>
                  </a:lnTo>
                  <a:lnTo>
                    <a:pt x="8453" y="281876"/>
                  </a:lnTo>
                  <a:lnTo>
                    <a:pt x="9771" y="307500"/>
                  </a:lnTo>
                  <a:lnTo>
                    <a:pt x="6800" y="335114"/>
                  </a:lnTo>
                  <a:lnTo>
                    <a:pt x="6350" y="354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91">
            <a:extLst>
              <a:ext uri="{FF2B5EF4-FFF2-40B4-BE49-F238E27FC236}">
                <a16:creationId xmlns:a16="http://schemas.microsoft.com/office/drawing/2014/main" id="{CFED4BC5-7930-E191-727D-B50A79E15BC7}"/>
              </a:ext>
            </a:extLst>
          </p:cNvPr>
          <p:cNvGrpSpPr/>
          <p:nvPr/>
        </p:nvGrpSpPr>
        <p:grpSpPr>
          <a:xfrm>
            <a:off x="2248860" y="4800635"/>
            <a:ext cx="430841" cy="520666"/>
            <a:chOff x="2248860" y="4800635"/>
            <a:chExt cx="430841" cy="520666"/>
          </a:xfrm>
        </p:grpSpPr>
        <p:sp>
          <p:nvSpPr>
            <p:cNvPr id="120" name="SMARTInkShape-769">
              <a:extLst>
                <a:ext uri="{FF2B5EF4-FFF2-40B4-BE49-F238E27FC236}">
                  <a16:creationId xmlns:a16="http://schemas.microsoft.com/office/drawing/2014/main" id="{08CB8DBF-13E6-2BA5-101C-2FD4C012126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444750" y="4800635"/>
              <a:ext cx="234951" cy="139666"/>
            </a:xfrm>
            <a:custGeom>
              <a:avLst/>
              <a:gdLst/>
              <a:ahLst/>
              <a:cxnLst/>
              <a:rect l="0" t="0" r="0" b="0"/>
              <a:pathLst>
                <a:path w="234951" h="139666">
                  <a:moveTo>
                    <a:pt x="0" y="120615"/>
                  </a:moveTo>
                  <a:lnTo>
                    <a:pt x="0" y="120615"/>
                  </a:lnTo>
                  <a:lnTo>
                    <a:pt x="3371" y="117245"/>
                  </a:lnTo>
                  <a:lnTo>
                    <a:pt x="5026" y="113707"/>
                  </a:lnTo>
                  <a:lnTo>
                    <a:pt x="5467" y="111777"/>
                  </a:lnTo>
                  <a:lnTo>
                    <a:pt x="20049" y="89583"/>
                  </a:lnTo>
                  <a:lnTo>
                    <a:pt x="42125" y="60096"/>
                  </a:lnTo>
                  <a:lnTo>
                    <a:pt x="67140" y="29373"/>
                  </a:lnTo>
                  <a:lnTo>
                    <a:pt x="74201" y="14502"/>
                  </a:lnTo>
                  <a:lnTo>
                    <a:pt x="76165" y="368"/>
                  </a:lnTo>
                  <a:lnTo>
                    <a:pt x="85035" y="0"/>
                  </a:lnTo>
                  <a:lnTo>
                    <a:pt x="94497" y="6717"/>
                  </a:lnTo>
                  <a:lnTo>
                    <a:pt x="124951" y="36036"/>
                  </a:lnTo>
                  <a:lnTo>
                    <a:pt x="154133" y="63789"/>
                  </a:lnTo>
                  <a:lnTo>
                    <a:pt x="181147" y="82160"/>
                  </a:lnTo>
                  <a:lnTo>
                    <a:pt x="211432" y="109195"/>
                  </a:lnTo>
                  <a:lnTo>
                    <a:pt x="224057" y="116968"/>
                  </a:lnTo>
                  <a:lnTo>
                    <a:pt x="226581" y="120875"/>
                  </a:lnTo>
                  <a:lnTo>
                    <a:pt x="228408" y="124964"/>
                  </a:lnTo>
                  <a:lnTo>
                    <a:pt x="232698" y="131233"/>
                  </a:lnTo>
                  <a:lnTo>
                    <a:pt x="234950" y="139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70">
              <a:extLst>
                <a:ext uri="{FF2B5EF4-FFF2-40B4-BE49-F238E27FC236}">
                  <a16:creationId xmlns:a16="http://schemas.microsoft.com/office/drawing/2014/main" id="{2BB985E4-10ED-3930-FB5E-94247980405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559050" y="5068044"/>
              <a:ext cx="85247" cy="100857"/>
            </a:xfrm>
            <a:custGeom>
              <a:avLst/>
              <a:gdLst/>
              <a:ahLst/>
              <a:cxnLst/>
              <a:rect l="0" t="0" r="0" b="0"/>
              <a:pathLst>
                <a:path w="85247" h="100857">
                  <a:moveTo>
                    <a:pt x="0" y="56406"/>
                  </a:moveTo>
                  <a:lnTo>
                    <a:pt x="0" y="56406"/>
                  </a:lnTo>
                  <a:lnTo>
                    <a:pt x="12865" y="24718"/>
                  </a:lnTo>
                  <a:lnTo>
                    <a:pt x="14927" y="20464"/>
                  </a:lnTo>
                  <a:lnTo>
                    <a:pt x="27941" y="7735"/>
                  </a:lnTo>
                  <a:lnTo>
                    <a:pt x="37348" y="3024"/>
                  </a:lnTo>
                  <a:lnTo>
                    <a:pt x="54884" y="0"/>
                  </a:lnTo>
                  <a:lnTo>
                    <a:pt x="71060" y="2847"/>
                  </a:lnTo>
                  <a:lnTo>
                    <a:pt x="77443" y="6261"/>
                  </a:lnTo>
                  <a:lnTo>
                    <a:pt x="79145" y="8159"/>
                  </a:lnTo>
                  <a:lnTo>
                    <a:pt x="84912" y="20945"/>
                  </a:lnTo>
                  <a:lnTo>
                    <a:pt x="85246" y="32179"/>
                  </a:lnTo>
                  <a:lnTo>
                    <a:pt x="79586" y="52285"/>
                  </a:lnTo>
                  <a:lnTo>
                    <a:pt x="68402" y="74250"/>
                  </a:lnTo>
                  <a:lnTo>
                    <a:pt x="49965" y="89747"/>
                  </a:lnTo>
                  <a:lnTo>
                    <a:pt x="40786" y="95449"/>
                  </a:lnTo>
                  <a:lnTo>
                    <a:pt x="12700" y="100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71">
              <a:extLst>
                <a:ext uri="{FF2B5EF4-FFF2-40B4-BE49-F238E27FC236}">
                  <a16:creationId xmlns:a16="http://schemas.microsoft.com/office/drawing/2014/main" id="{99E27853-3F7A-E239-F17C-0FF09D7A3B2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248860" y="5149850"/>
              <a:ext cx="80776" cy="133351"/>
            </a:xfrm>
            <a:custGeom>
              <a:avLst/>
              <a:gdLst/>
              <a:ahLst/>
              <a:cxnLst/>
              <a:rect l="0" t="0" r="0" b="0"/>
              <a:pathLst>
                <a:path w="80776" h="133351">
                  <a:moveTo>
                    <a:pt x="11740" y="0"/>
                  </a:moveTo>
                  <a:lnTo>
                    <a:pt x="11740" y="0"/>
                  </a:lnTo>
                  <a:lnTo>
                    <a:pt x="6273" y="5467"/>
                  </a:lnTo>
                  <a:lnTo>
                    <a:pt x="0" y="6272"/>
                  </a:lnTo>
                  <a:lnTo>
                    <a:pt x="20733" y="9719"/>
                  </a:lnTo>
                  <a:lnTo>
                    <a:pt x="31181" y="15188"/>
                  </a:lnTo>
                  <a:lnTo>
                    <a:pt x="62818" y="45555"/>
                  </a:lnTo>
                  <a:lnTo>
                    <a:pt x="77464" y="66306"/>
                  </a:lnTo>
                  <a:lnTo>
                    <a:pt x="79757" y="73919"/>
                  </a:lnTo>
                  <a:lnTo>
                    <a:pt x="80775" y="84359"/>
                  </a:lnTo>
                  <a:lnTo>
                    <a:pt x="79636" y="88694"/>
                  </a:lnTo>
                  <a:lnTo>
                    <a:pt x="74607" y="95394"/>
                  </a:lnTo>
                  <a:lnTo>
                    <a:pt x="46248" y="115362"/>
                  </a:lnTo>
                  <a:lnTo>
                    <a:pt x="1174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72">
              <a:extLst>
                <a:ext uri="{FF2B5EF4-FFF2-40B4-BE49-F238E27FC236}">
                  <a16:creationId xmlns:a16="http://schemas.microsoft.com/office/drawing/2014/main" id="{3503B01E-4864-0755-15F4-3E5660C0A54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559050" y="4979883"/>
              <a:ext cx="6351" cy="341418"/>
            </a:xfrm>
            <a:custGeom>
              <a:avLst/>
              <a:gdLst/>
              <a:ahLst/>
              <a:cxnLst/>
              <a:rect l="0" t="0" r="0" b="0"/>
              <a:pathLst>
                <a:path w="6351" h="341418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6088" y="0"/>
                  </a:lnTo>
                  <a:lnTo>
                    <a:pt x="6298" y="21205"/>
                  </a:lnTo>
                  <a:lnTo>
                    <a:pt x="6327" y="44113"/>
                  </a:lnTo>
                  <a:lnTo>
                    <a:pt x="6343" y="74665"/>
                  </a:lnTo>
                  <a:lnTo>
                    <a:pt x="6348" y="101591"/>
                  </a:lnTo>
                  <a:lnTo>
                    <a:pt x="6349" y="127443"/>
                  </a:lnTo>
                  <a:lnTo>
                    <a:pt x="6350" y="156348"/>
                  </a:lnTo>
                  <a:lnTo>
                    <a:pt x="2979" y="183884"/>
                  </a:lnTo>
                  <a:lnTo>
                    <a:pt x="4254" y="209917"/>
                  </a:lnTo>
                  <a:lnTo>
                    <a:pt x="1572" y="239634"/>
                  </a:lnTo>
                  <a:lnTo>
                    <a:pt x="466" y="265085"/>
                  </a:lnTo>
                  <a:lnTo>
                    <a:pt x="207" y="287031"/>
                  </a:lnTo>
                  <a:lnTo>
                    <a:pt x="61" y="316444"/>
                  </a:lnTo>
                  <a:lnTo>
                    <a:pt x="0" y="34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92">
            <a:extLst>
              <a:ext uri="{FF2B5EF4-FFF2-40B4-BE49-F238E27FC236}">
                <a16:creationId xmlns:a16="http://schemas.microsoft.com/office/drawing/2014/main" id="{FC28FF06-C934-E49A-62B3-ADA6838F8A06}"/>
              </a:ext>
            </a:extLst>
          </p:cNvPr>
          <p:cNvGrpSpPr/>
          <p:nvPr/>
        </p:nvGrpSpPr>
        <p:grpSpPr>
          <a:xfrm>
            <a:off x="3130550" y="4953000"/>
            <a:ext cx="1536701" cy="326273"/>
            <a:chOff x="3130550" y="4953000"/>
            <a:chExt cx="1536701" cy="326273"/>
          </a:xfrm>
        </p:grpSpPr>
        <p:sp>
          <p:nvSpPr>
            <p:cNvPr id="125" name="SMARTInkShape-773">
              <a:extLst>
                <a:ext uri="{FF2B5EF4-FFF2-40B4-BE49-F238E27FC236}">
                  <a16:creationId xmlns:a16="http://schemas.microsoft.com/office/drawing/2014/main" id="{94B718F6-8F9E-6767-A9F2-D9FDE8878A9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12607" y="5106431"/>
              <a:ext cx="154644" cy="128207"/>
            </a:xfrm>
            <a:custGeom>
              <a:avLst/>
              <a:gdLst/>
              <a:ahLst/>
              <a:cxnLst/>
              <a:rect l="0" t="0" r="0" b="0"/>
              <a:pathLst>
                <a:path w="154644" h="128207">
                  <a:moveTo>
                    <a:pt x="33993" y="37069"/>
                  </a:moveTo>
                  <a:lnTo>
                    <a:pt x="33993" y="37069"/>
                  </a:lnTo>
                  <a:lnTo>
                    <a:pt x="33993" y="42536"/>
                  </a:lnTo>
                  <a:lnTo>
                    <a:pt x="34698" y="42830"/>
                  </a:lnTo>
                  <a:lnTo>
                    <a:pt x="42782" y="45184"/>
                  </a:lnTo>
                  <a:lnTo>
                    <a:pt x="51885" y="48411"/>
                  </a:lnTo>
                  <a:lnTo>
                    <a:pt x="75809" y="49690"/>
                  </a:lnTo>
                  <a:lnTo>
                    <a:pt x="104820" y="42850"/>
                  </a:lnTo>
                  <a:lnTo>
                    <a:pt x="129946" y="32761"/>
                  </a:lnTo>
                  <a:lnTo>
                    <a:pt x="141246" y="26236"/>
                  </a:lnTo>
                  <a:lnTo>
                    <a:pt x="143594" y="25614"/>
                  </a:lnTo>
                  <a:lnTo>
                    <a:pt x="145161" y="23788"/>
                  </a:lnTo>
                  <a:lnTo>
                    <a:pt x="146901" y="17996"/>
                  </a:lnTo>
                  <a:lnTo>
                    <a:pt x="145792" y="10718"/>
                  </a:lnTo>
                  <a:lnTo>
                    <a:pt x="144510" y="6801"/>
                  </a:lnTo>
                  <a:lnTo>
                    <a:pt x="140832" y="4191"/>
                  </a:lnTo>
                  <a:lnTo>
                    <a:pt x="118414" y="0"/>
                  </a:lnTo>
                  <a:lnTo>
                    <a:pt x="108202" y="133"/>
                  </a:lnTo>
                  <a:lnTo>
                    <a:pt x="81552" y="7867"/>
                  </a:lnTo>
                  <a:lnTo>
                    <a:pt x="59458" y="17399"/>
                  </a:lnTo>
                  <a:lnTo>
                    <a:pt x="33026" y="40802"/>
                  </a:lnTo>
                  <a:lnTo>
                    <a:pt x="18028" y="53854"/>
                  </a:lnTo>
                  <a:lnTo>
                    <a:pt x="12787" y="62403"/>
                  </a:lnTo>
                  <a:lnTo>
                    <a:pt x="4075" y="93061"/>
                  </a:lnTo>
                  <a:lnTo>
                    <a:pt x="0" y="106404"/>
                  </a:lnTo>
                  <a:lnTo>
                    <a:pt x="42" y="111515"/>
                  </a:lnTo>
                  <a:lnTo>
                    <a:pt x="1481" y="115627"/>
                  </a:lnTo>
                  <a:lnTo>
                    <a:pt x="3852" y="119075"/>
                  </a:lnTo>
                  <a:lnTo>
                    <a:pt x="12130" y="124786"/>
                  </a:lnTo>
                  <a:lnTo>
                    <a:pt x="17301" y="127298"/>
                  </a:lnTo>
                  <a:lnTo>
                    <a:pt x="28691" y="128206"/>
                  </a:lnTo>
                  <a:lnTo>
                    <a:pt x="55167" y="124853"/>
                  </a:lnTo>
                  <a:lnTo>
                    <a:pt x="80744" y="114094"/>
                  </a:lnTo>
                  <a:lnTo>
                    <a:pt x="106022" y="108336"/>
                  </a:lnTo>
                  <a:lnTo>
                    <a:pt x="133332" y="107199"/>
                  </a:lnTo>
                  <a:lnTo>
                    <a:pt x="154643" y="106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74">
              <a:extLst>
                <a:ext uri="{FF2B5EF4-FFF2-40B4-BE49-F238E27FC236}">
                  <a16:creationId xmlns:a16="http://schemas.microsoft.com/office/drawing/2014/main" id="{5C667266-4D54-EAAF-3787-4313B573F15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445676" y="4973816"/>
              <a:ext cx="42631" cy="296685"/>
            </a:xfrm>
            <a:custGeom>
              <a:avLst/>
              <a:gdLst/>
              <a:ahLst/>
              <a:cxnLst/>
              <a:rect l="0" t="0" r="0" b="0"/>
              <a:pathLst>
                <a:path w="42631" h="296685">
                  <a:moveTo>
                    <a:pt x="31074" y="10934"/>
                  </a:moveTo>
                  <a:lnTo>
                    <a:pt x="31074" y="10934"/>
                  </a:lnTo>
                  <a:lnTo>
                    <a:pt x="34445" y="4192"/>
                  </a:lnTo>
                  <a:lnTo>
                    <a:pt x="36144" y="2206"/>
                  </a:lnTo>
                  <a:lnTo>
                    <a:pt x="39912" y="0"/>
                  </a:lnTo>
                  <a:lnTo>
                    <a:pt x="41199" y="821"/>
                  </a:lnTo>
                  <a:lnTo>
                    <a:pt x="42630" y="5499"/>
                  </a:lnTo>
                  <a:lnTo>
                    <a:pt x="38479" y="33798"/>
                  </a:lnTo>
                  <a:lnTo>
                    <a:pt x="32746" y="63114"/>
                  </a:lnTo>
                  <a:lnTo>
                    <a:pt x="29688" y="87543"/>
                  </a:lnTo>
                  <a:lnTo>
                    <a:pt x="22432" y="110774"/>
                  </a:lnTo>
                  <a:lnTo>
                    <a:pt x="10709" y="140957"/>
                  </a:lnTo>
                  <a:lnTo>
                    <a:pt x="7165" y="165720"/>
                  </a:lnTo>
                  <a:lnTo>
                    <a:pt x="2745" y="190930"/>
                  </a:lnTo>
                  <a:lnTo>
                    <a:pt x="845" y="211582"/>
                  </a:lnTo>
                  <a:lnTo>
                    <a:pt x="0" y="234167"/>
                  </a:lnTo>
                  <a:lnTo>
                    <a:pt x="230" y="264598"/>
                  </a:lnTo>
                  <a:lnTo>
                    <a:pt x="5674" y="296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75">
              <a:extLst>
                <a:ext uri="{FF2B5EF4-FFF2-40B4-BE49-F238E27FC236}">
                  <a16:creationId xmlns:a16="http://schemas.microsoft.com/office/drawing/2014/main" id="{910B8664-9633-16FC-9F16-014B5D02F77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308646" y="4953000"/>
              <a:ext cx="125999" cy="326273"/>
            </a:xfrm>
            <a:custGeom>
              <a:avLst/>
              <a:gdLst/>
              <a:ahLst/>
              <a:cxnLst/>
              <a:rect l="0" t="0" r="0" b="0"/>
              <a:pathLst>
                <a:path w="125999" h="326273">
                  <a:moveTo>
                    <a:pt x="47454" y="0"/>
                  </a:moveTo>
                  <a:lnTo>
                    <a:pt x="47454" y="0"/>
                  </a:lnTo>
                  <a:lnTo>
                    <a:pt x="46749" y="10139"/>
                  </a:lnTo>
                  <a:lnTo>
                    <a:pt x="38616" y="36595"/>
                  </a:lnTo>
                  <a:lnTo>
                    <a:pt x="31500" y="64626"/>
                  </a:lnTo>
                  <a:lnTo>
                    <a:pt x="26252" y="77406"/>
                  </a:lnTo>
                  <a:lnTo>
                    <a:pt x="21002" y="108607"/>
                  </a:lnTo>
                  <a:lnTo>
                    <a:pt x="17353" y="127997"/>
                  </a:lnTo>
                  <a:lnTo>
                    <a:pt x="13379" y="155429"/>
                  </a:lnTo>
                  <a:lnTo>
                    <a:pt x="9262" y="178912"/>
                  </a:lnTo>
                  <a:lnTo>
                    <a:pt x="4858" y="206116"/>
                  </a:lnTo>
                  <a:lnTo>
                    <a:pt x="0" y="234273"/>
                  </a:lnTo>
                  <a:lnTo>
                    <a:pt x="1017" y="253799"/>
                  </a:lnTo>
                  <a:lnTo>
                    <a:pt x="5786" y="279732"/>
                  </a:lnTo>
                  <a:lnTo>
                    <a:pt x="11668" y="296275"/>
                  </a:lnTo>
                  <a:lnTo>
                    <a:pt x="29655" y="318357"/>
                  </a:lnTo>
                  <a:lnTo>
                    <a:pt x="50098" y="325594"/>
                  </a:lnTo>
                  <a:lnTo>
                    <a:pt x="62976" y="326272"/>
                  </a:lnTo>
                  <a:lnTo>
                    <a:pt x="89482" y="320957"/>
                  </a:lnTo>
                  <a:lnTo>
                    <a:pt x="106865" y="311782"/>
                  </a:lnTo>
                  <a:lnTo>
                    <a:pt x="117583" y="300126"/>
                  </a:lnTo>
                  <a:lnTo>
                    <a:pt x="125226" y="277623"/>
                  </a:lnTo>
                  <a:lnTo>
                    <a:pt x="125998" y="264264"/>
                  </a:lnTo>
                  <a:lnTo>
                    <a:pt x="120747" y="240818"/>
                  </a:lnTo>
                  <a:lnTo>
                    <a:pt x="111582" y="225478"/>
                  </a:lnTo>
                  <a:lnTo>
                    <a:pt x="102060" y="218275"/>
                  </a:lnTo>
                  <a:lnTo>
                    <a:pt x="85443" y="211274"/>
                  </a:lnTo>
                  <a:lnTo>
                    <a:pt x="34754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76">
              <a:extLst>
                <a:ext uri="{FF2B5EF4-FFF2-40B4-BE49-F238E27FC236}">
                  <a16:creationId xmlns:a16="http://schemas.microsoft.com/office/drawing/2014/main" id="{8FD43A27-4532-DC4C-29BB-572CCFAD2AB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186316" y="5137490"/>
              <a:ext cx="118985" cy="91629"/>
            </a:xfrm>
            <a:custGeom>
              <a:avLst/>
              <a:gdLst/>
              <a:ahLst/>
              <a:cxnLst/>
              <a:rect l="0" t="0" r="0" b="0"/>
              <a:pathLst>
                <a:path w="118985" h="91629">
                  <a:moveTo>
                    <a:pt x="61834" y="18710"/>
                  </a:moveTo>
                  <a:lnTo>
                    <a:pt x="61834" y="18710"/>
                  </a:lnTo>
                  <a:lnTo>
                    <a:pt x="67301" y="13243"/>
                  </a:lnTo>
                  <a:lnTo>
                    <a:pt x="73574" y="12438"/>
                  </a:lnTo>
                  <a:lnTo>
                    <a:pt x="72225" y="10512"/>
                  </a:lnTo>
                  <a:lnTo>
                    <a:pt x="68568" y="7306"/>
                  </a:lnTo>
                  <a:lnTo>
                    <a:pt x="58577" y="2239"/>
                  </a:lnTo>
                  <a:lnTo>
                    <a:pt x="38401" y="0"/>
                  </a:lnTo>
                  <a:lnTo>
                    <a:pt x="22435" y="6503"/>
                  </a:lnTo>
                  <a:lnTo>
                    <a:pt x="14220" y="13520"/>
                  </a:lnTo>
                  <a:lnTo>
                    <a:pt x="8217" y="22048"/>
                  </a:lnTo>
                  <a:lnTo>
                    <a:pt x="1576" y="39455"/>
                  </a:lnTo>
                  <a:lnTo>
                    <a:pt x="0" y="60056"/>
                  </a:lnTo>
                  <a:lnTo>
                    <a:pt x="2132" y="68365"/>
                  </a:lnTo>
                  <a:lnTo>
                    <a:pt x="7299" y="77010"/>
                  </a:lnTo>
                  <a:lnTo>
                    <a:pt x="9955" y="78038"/>
                  </a:lnTo>
                  <a:lnTo>
                    <a:pt x="16669" y="77299"/>
                  </a:lnTo>
                  <a:lnTo>
                    <a:pt x="28383" y="69544"/>
                  </a:lnTo>
                  <a:lnTo>
                    <a:pt x="39913" y="58647"/>
                  </a:lnTo>
                  <a:lnTo>
                    <a:pt x="48732" y="44760"/>
                  </a:lnTo>
                  <a:lnTo>
                    <a:pt x="45644" y="47674"/>
                  </a:lnTo>
                  <a:lnTo>
                    <a:pt x="44055" y="52984"/>
                  </a:lnTo>
                  <a:lnTo>
                    <a:pt x="43035" y="67893"/>
                  </a:lnTo>
                  <a:lnTo>
                    <a:pt x="44777" y="74200"/>
                  </a:lnTo>
                  <a:lnTo>
                    <a:pt x="46229" y="76870"/>
                  </a:lnTo>
                  <a:lnTo>
                    <a:pt x="46492" y="78651"/>
                  </a:lnTo>
                  <a:lnTo>
                    <a:pt x="45961" y="79837"/>
                  </a:lnTo>
                  <a:lnTo>
                    <a:pt x="44902" y="80628"/>
                  </a:lnTo>
                  <a:lnTo>
                    <a:pt x="44902" y="81861"/>
                  </a:lnTo>
                  <a:lnTo>
                    <a:pt x="48437" y="87538"/>
                  </a:lnTo>
                  <a:lnTo>
                    <a:pt x="55670" y="91628"/>
                  </a:lnTo>
                  <a:lnTo>
                    <a:pt x="64738" y="91570"/>
                  </a:lnTo>
                  <a:lnTo>
                    <a:pt x="88897" y="87545"/>
                  </a:lnTo>
                  <a:lnTo>
                    <a:pt x="110458" y="70936"/>
                  </a:lnTo>
                  <a:lnTo>
                    <a:pt x="118984" y="44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77">
              <a:extLst>
                <a:ext uri="{FF2B5EF4-FFF2-40B4-BE49-F238E27FC236}">
                  <a16:creationId xmlns:a16="http://schemas.microsoft.com/office/drawing/2014/main" id="{B4A9864C-3CD4-A7E7-ED87-DD55B341F5D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103339" y="5022850"/>
              <a:ext cx="21885" cy="222251"/>
            </a:xfrm>
            <a:custGeom>
              <a:avLst/>
              <a:gdLst/>
              <a:ahLst/>
              <a:cxnLst/>
              <a:rect l="0" t="0" r="0" b="0"/>
              <a:pathLst>
                <a:path w="21885" h="222251">
                  <a:moveTo>
                    <a:pt x="17811" y="0"/>
                  </a:moveTo>
                  <a:lnTo>
                    <a:pt x="17811" y="0"/>
                  </a:lnTo>
                  <a:lnTo>
                    <a:pt x="21182" y="6742"/>
                  </a:lnTo>
                  <a:lnTo>
                    <a:pt x="20624" y="37664"/>
                  </a:lnTo>
                  <a:lnTo>
                    <a:pt x="21884" y="50606"/>
                  </a:lnTo>
                  <a:lnTo>
                    <a:pt x="16943" y="78043"/>
                  </a:lnTo>
                  <a:lnTo>
                    <a:pt x="11204" y="105909"/>
                  </a:lnTo>
                  <a:lnTo>
                    <a:pt x="5035" y="135332"/>
                  </a:lnTo>
                  <a:lnTo>
                    <a:pt x="0" y="160866"/>
                  </a:lnTo>
                  <a:lnTo>
                    <a:pt x="2499" y="185169"/>
                  </a:lnTo>
                  <a:lnTo>
                    <a:pt x="1146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78">
              <a:extLst>
                <a:ext uri="{FF2B5EF4-FFF2-40B4-BE49-F238E27FC236}">
                  <a16:creationId xmlns:a16="http://schemas.microsoft.com/office/drawing/2014/main" id="{9B7844B7-B086-54A5-5318-AF8D97B8943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057650" y="50546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0" y="12700"/>
                  </a:moveTo>
                  <a:lnTo>
                    <a:pt x="0" y="12700"/>
                  </a:lnTo>
                  <a:lnTo>
                    <a:pt x="0" y="3240"/>
                  </a:lnTo>
                  <a:lnTo>
                    <a:pt x="705" y="2161"/>
                  </a:lnTo>
                  <a:lnTo>
                    <a:pt x="1881" y="1440"/>
                  </a:lnTo>
                  <a:lnTo>
                    <a:pt x="3371" y="960"/>
                  </a:lnTo>
                  <a:lnTo>
                    <a:pt x="3658" y="64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79">
              <a:extLst>
                <a:ext uri="{FF2B5EF4-FFF2-40B4-BE49-F238E27FC236}">
                  <a16:creationId xmlns:a16="http://schemas.microsoft.com/office/drawing/2014/main" id="{49F68099-CFDD-6882-E6FD-0BF24DA5E26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848831" y="5143528"/>
              <a:ext cx="234220" cy="134819"/>
            </a:xfrm>
            <a:custGeom>
              <a:avLst/>
              <a:gdLst/>
              <a:ahLst/>
              <a:cxnLst/>
              <a:rect l="0" t="0" r="0" b="0"/>
              <a:pathLst>
                <a:path w="234220" h="134819">
                  <a:moveTo>
                    <a:pt x="69119" y="44422"/>
                  </a:moveTo>
                  <a:lnTo>
                    <a:pt x="69119" y="44422"/>
                  </a:lnTo>
                  <a:lnTo>
                    <a:pt x="74586" y="38955"/>
                  </a:lnTo>
                  <a:lnTo>
                    <a:pt x="79658" y="28812"/>
                  </a:lnTo>
                  <a:lnTo>
                    <a:pt x="81392" y="17402"/>
                  </a:lnTo>
                  <a:lnTo>
                    <a:pt x="81534" y="13709"/>
                  </a:lnTo>
                  <a:lnTo>
                    <a:pt x="80924" y="11246"/>
                  </a:lnTo>
                  <a:lnTo>
                    <a:pt x="79811" y="9604"/>
                  </a:lnTo>
                  <a:lnTo>
                    <a:pt x="78364" y="8511"/>
                  </a:lnTo>
                  <a:lnTo>
                    <a:pt x="76756" y="5413"/>
                  </a:lnTo>
                  <a:lnTo>
                    <a:pt x="76327" y="3599"/>
                  </a:lnTo>
                  <a:lnTo>
                    <a:pt x="75336" y="2390"/>
                  </a:lnTo>
                  <a:lnTo>
                    <a:pt x="70077" y="291"/>
                  </a:lnTo>
                  <a:lnTo>
                    <a:pt x="56994" y="0"/>
                  </a:lnTo>
                  <a:lnTo>
                    <a:pt x="42008" y="6722"/>
                  </a:lnTo>
                  <a:lnTo>
                    <a:pt x="27534" y="17651"/>
                  </a:lnTo>
                  <a:lnTo>
                    <a:pt x="10706" y="43419"/>
                  </a:lnTo>
                  <a:lnTo>
                    <a:pt x="2971" y="63880"/>
                  </a:lnTo>
                  <a:lnTo>
                    <a:pt x="0" y="91958"/>
                  </a:lnTo>
                  <a:lnTo>
                    <a:pt x="300" y="102239"/>
                  </a:lnTo>
                  <a:lnTo>
                    <a:pt x="2785" y="111511"/>
                  </a:lnTo>
                  <a:lnTo>
                    <a:pt x="8122" y="118454"/>
                  </a:lnTo>
                  <a:lnTo>
                    <a:pt x="11521" y="121294"/>
                  </a:lnTo>
                  <a:lnTo>
                    <a:pt x="15198" y="122481"/>
                  </a:lnTo>
                  <a:lnTo>
                    <a:pt x="23047" y="121918"/>
                  </a:lnTo>
                  <a:lnTo>
                    <a:pt x="31239" y="117435"/>
                  </a:lnTo>
                  <a:lnTo>
                    <a:pt x="50804" y="103399"/>
                  </a:lnTo>
                  <a:lnTo>
                    <a:pt x="65360" y="75125"/>
                  </a:lnTo>
                  <a:lnTo>
                    <a:pt x="81429" y="45002"/>
                  </a:lnTo>
                  <a:lnTo>
                    <a:pt x="81703" y="47964"/>
                  </a:lnTo>
                  <a:lnTo>
                    <a:pt x="75857" y="79206"/>
                  </a:lnTo>
                  <a:lnTo>
                    <a:pt x="77466" y="96121"/>
                  </a:lnTo>
                  <a:lnTo>
                    <a:pt x="84292" y="114538"/>
                  </a:lnTo>
                  <a:lnTo>
                    <a:pt x="95870" y="132982"/>
                  </a:lnTo>
                  <a:lnTo>
                    <a:pt x="98242" y="134506"/>
                  </a:lnTo>
                  <a:lnTo>
                    <a:pt x="100529" y="134818"/>
                  </a:lnTo>
                  <a:lnTo>
                    <a:pt x="109268" y="133618"/>
                  </a:lnTo>
                  <a:lnTo>
                    <a:pt x="115421" y="127809"/>
                  </a:lnTo>
                  <a:lnTo>
                    <a:pt x="124937" y="112639"/>
                  </a:lnTo>
                  <a:lnTo>
                    <a:pt x="137843" y="85178"/>
                  </a:lnTo>
                  <a:lnTo>
                    <a:pt x="153501" y="55590"/>
                  </a:lnTo>
                  <a:lnTo>
                    <a:pt x="162196" y="41559"/>
                  </a:lnTo>
                  <a:lnTo>
                    <a:pt x="166461" y="36564"/>
                  </a:lnTo>
                  <a:lnTo>
                    <a:pt x="167880" y="35655"/>
                  </a:lnTo>
                  <a:lnTo>
                    <a:pt x="168826" y="35755"/>
                  </a:lnTo>
                  <a:lnTo>
                    <a:pt x="169457" y="36528"/>
                  </a:lnTo>
                  <a:lnTo>
                    <a:pt x="170345" y="40985"/>
                  </a:lnTo>
                  <a:lnTo>
                    <a:pt x="168671" y="44777"/>
                  </a:lnTo>
                  <a:lnTo>
                    <a:pt x="167237" y="46775"/>
                  </a:lnTo>
                  <a:lnTo>
                    <a:pt x="164936" y="64486"/>
                  </a:lnTo>
                  <a:lnTo>
                    <a:pt x="165242" y="77961"/>
                  </a:lnTo>
                  <a:lnTo>
                    <a:pt x="167815" y="86610"/>
                  </a:lnTo>
                  <a:lnTo>
                    <a:pt x="169488" y="89481"/>
                  </a:lnTo>
                  <a:lnTo>
                    <a:pt x="173229" y="92670"/>
                  </a:lnTo>
                  <a:lnTo>
                    <a:pt x="188941" y="98369"/>
                  </a:lnTo>
                  <a:lnTo>
                    <a:pt x="193451" y="98026"/>
                  </a:lnTo>
                  <a:lnTo>
                    <a:pt x="222004" y="86985"/>
                  </a:lnTo>
                  <a:lnTo>
                    <a:pt x="226076" y="84086"/>
                  </a:lnTo>
                  <a:lnTo>
                    <a:pt x="234219" y="69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80">
              <a:extLst>
                <a:ext uri="{FF2B5EF4-FFF2-40B4-BE49-F238E27FC236}">
                  <a16:creationId xmlns:a16="http://schemas.microsoft.com/office/drawing/2014/main" id="{5B79A5E1-7F94-D002-67CE-E4067C72C68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708400" y="5130800"/>
              <a:ext cx="95251" cy="119693"/>
            </a:xfrm>
            <a:custGeom>
              <a:avLst/>
              <a:gdLst/>
              <a:ahLst/>
              <a:cxnLst/>
              <a:rect l="0" t="0" r="0" b="0"/>
              <a:pathLst>
                <a:path w="95251" h="119693">
                  <a:moveTo>
                    <a:pt x="0" y="19050"/>
                  </a:moveTo>
                  <a:lnTo>
                    <a:pt x="0" y="19050"/>
                  </a:lnTo>
                  <a:lnTo>
                    <a:pt x="3371" y="15680"/>
                  </a:lnTo>
                  <a:lnTo>
                    <a:pt x="5026" y="12142"/>
                  </a:lnTo>
                  <a:lnTo>
                    <a:pt x="5467" y="10212"/>
                  </a:lnTo>
                  <a:lnTo>
                    <a:pt x="5761" y="9630"/>
                  </a:lnTo>
                  <a:lnTo>
                    <a:pt x="5958" y="9948"/>
                  </a:lnTo>
                  <a:lnTo>
                    <a:pt x="9484" y="35232"/>
                  </a:lnTo>
                  <a:lnTo>
                    <a:pt x="8448" y="50231"/>
                  </a:lnTo>
                  <a:lnTo>
                    <a:pt x="11832" y="74542"/>
                  </a:lnTo>
                  <a:lnTo>
                    <a:pt x="18009" y="98208"/>
                  </a:lnTo>
                  <a:lnTo>
                    <a:pt x="29662" y="117416"/>
                  </a:lnTo>
                  <a:lnTo>
                    <a:pt x="31064" y="118494"/>
                  </a:lnTo>
                  <a:lnTo>
                    <a:pt x="34503" y="119692"/>
                  </a:lnTo>
                  <a:lnTo>
                    <a:pt x="40264" y="116461"/>
                  </a:lnTo>
                  <a:lnTo>
                    <a:pt x="43776" y="113624"/>
                  </a:lnTo>
                  <a:lnTo>
                    <a:pt x="59021" y="85304"/>
                  </a:lnTo>
                  <a:lnTo>
                    <a:pt x="69817" y="54795"/>
                  </a:lnTo>
                  <a:lnTo>
                    <a:pt x="76190" y="31052"/>
                  </a:lnTo>
                  <a:lnTo>
                    <a:pt x="82547" y="11788"/>
                  </a:lnTo>
                  <a:lnTo>
                    <a:pt x="86782" y="523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81">
              <a:extLst>
                <a:ext uri="{FF2B5EF4-FFF2-40B4-BE49-F238E27FC236}">
                  <a16:creationId xmlns:a16="http://schemas.microsoft.com/office/drawing/2014/main" id="{86E7E96D-D50E-ECF6-8F33-C54D50283B7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544745" y="5125083"/>
              <a:ext cx="144606" cy="130972"/>
            </a:xfrm>
            <a:custGeom>
              <a:avLst/>
              <a:gdLst/>
              <a:ahLst/>
              <a:cxnLst/>
              <a:rect l="0" t="0" r="0" b="0"/>
              <a:pathLst>
                <a:path w="144606" h="130972">
                  <a:moveTo>
                    <a:pt x="87455" y="43817"/>
                  </a:moveTo>
                  <a:lnTo>
                    <a:pt x="87455" y="43817"/>
                  </a:lnTo>
                  <a:lnTo>
                    <a:pt x="90826" y="40447"/>
                  </a:lnTo>
                  <a:lnTo>
                    <a:pt x="92481" y="36909"/>
                  </a:lnTo>
                  <a:lnTo>
                    <a:pt x="92922" y="34979"/>
                  </a:lnTo>
                  <a:lnTo>
                    <a:pt x="96915" y="28890"/>
                  </a:lnTo>
                  <a:lnTo>
                    <a:pt x="102566" y="22618"/>
                  </a:lnTo>
                  <a:lnTo>
                    <a:pt x="103173" y="20511"/>
                  </a:lnTo>
                  <a:lnTo>
                    <a:pt x="102873" y="18403"/>
                  </a:lnTo>
                  <a:lnTo>
                    <a:pt x="97321" y="6576"/>
                  </a:lnTo>
                  <a:lnTo>
                    <a:pt x="93486" y="2571"/>
                  </a:lnTo>
                  <a:lnTo>
                    <a:pt x="89430" y="791"/>
                  </a:lnTo>
                  <a:lnTo>
                    <a:pt x="85275" y="0"/>
                  </a:lnTo>
                  <a:lnTo>
                    <a:pt x="68857" y="6297"/>
                  </a:lnTo>
                  <a:lnTo>
                    <a:pt x="39183" y="25866"/>
                  </a:lnTo>
                  <a:lnTo>
                    <a:pt x="22823" y="43045"/>
                  </a:lnTo>
                  <a:lnTo>
                    <a:pt x="8471" y="72722"/>
                  </a:lnTo>
                  <a:lnTo>
                    <a:pt x="723" y="93637"/>
                  </a:lnTo>
                  <a:lnTo>
                    <a:pt x="0" y="98197"/>
                  </a:lnTo>
                  <a:lnTo>
                    <a:pt x="930" y="102649"/>
                  </a:lnTo>
                  <a:lnTo>
                    <a:pt x="5725" y="111357"/>
                  </a:lnTo>
                  <a:lnTo>
                    <a:pt x="8980" y="114243"/>
                  </a:lnTo>
                  <a:lnTo>
                    <a:pt x="16358" y="117451"/>
                  </a:lnTo>
                  <a:lnTo>
                    <a:pt x="19596" y="117601"/>
                  </a:lnTo>
                  <a:lnTo>
                    <a:pt x="25075" y="115885"/>
                  </a:lnTo>
                  <a:lnTo>
                    <a:pt x="32126" y="110953"/>
                  </a:lnTo>
                  <a:lnTo>
                    <a:pt x="53934" y="81121"/>
                  </a:lnTo>
                  <a:lnTo>
                    <a:pt x="73400" y="51882"/>
                  </a:lnTo>
                  <a:lnTo>
                    <a:pt x="73851" y="52016"/>
                  </a:lnTo>
                  <a:lnTo>
                    <a:pt x="74353" y="54046"/>
                  </a:lnTo>
                  <a:lnTo>
                    <a:pt x="65882" y="80719"/>
                  </a:lnTo>
                  <a:lnTo>
                    <a:pt x="63189" y="100612"/>
                  </a:lnTo>
                  <a:lnTo>
                    <a:pt x="65762" y="116541"/>
                  </a:lnTo>
                  <a:lnTo>
                    <a:pt x="70993" y="126826"/>
                  </a:lnTo>
                  <a:lnTo>
                    <a:pt x="74964" y="130099"/>
                  </a:lnTo>
                  <a:lnTo>
                    <a:pt x="77011" y="130971"/>
                  </a:lnTo>
                  <a:lnTo>
                    <a:pt x="83048" y="130060"/>
                  </a:lnTo>
                  <a:lnTo>
                    <a:pt x="109820" y="119783"/>
                  </a:lnTo>
                  <a:lnTo>
                    <a:pt x="131767" y="104333"/>
                  </a:lnTo>
                  <a:lnTo>
                    <a:pt x="144605" y="88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782">
              <a:extLst>
                <a:ext uri="{FF2B5EF4-FFF2-40B4-BE49-F238E27FC236}">
                  <a16:creationId xmlns:a16="http://schemas.microsoft.com/office/drawing/2014/main" id="{638D89B7-70DC-CA28-28DD-4045A171F48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333750" y="5140258"/>
              <a:ext cx="152401" cy="117543"/>
            </a:xfrm>
            <a:custGeom>
              <a:avLst/>
              <a:gdLst/>
              <a:ahLst/>
              <a:cxnLst/>
              <a:rect l="0" t="0" r="0" b="0"/>
              <a:pathLst>
                <a:path w="152401" h="117543">
                  <a:moveTo>
                    <a:pt x="0" y="28642"/>
                  </a:moveTo>
                  <a:lnTo>
                    <a:pt x="0" y="28642"/>
                  </a:lnTo>
                  <a:lnTo>
                    <a:pt x="0" y="25272"/>
                  </a:lnTo>
                  <a:lnTo>
                    <a:pt x="1881" y="21734"/>
                  </a:lnTo>
                  <a:lnTo>
                    <a:pt x="10831" y="7977"/>
                  </a:lnTo>
                  <a:lnTo>
                    <a:pt x="21199" y="494"/>
                  </a:lnTo>
                  <a:lnTo>
                    <a:pt x="23305" y="0"/>
                  </a:lnTo>
                  <a:lnTo>
                    <a:pt x="25415" y="376"/>
                  </a:lnTo>
                  <a:lnTo>
                    <a:pt x="27527" y="1330"/>
                  </a:lnTo>
                  <a:lnTo>
                    <a:pt x="31755" y="8037"/>
                  </a:lnTo>
                  <a:lnTo>
                    <a:pt x="35280" y="19484"/>
                  </a:lnTo>
                  <a:lnTo>
                    <a:pt x="37970" y="45058"/>
                  </a:lnTo>
                  <a:lnTo>
                    <a:pt x="42216" y="70117"/>
                  </a:lnTo>
                  <a:lnTo>
                    <a:pt x="44156" y="101079"/>
                  </a:lnTo>
                  <a:lnTo>
                    <a:pt x="44392" y="108488"/>
                  </a:lnTo>
                  <a:lnTo>
                    <a:pt x="45856" y="89341"/>
                  </a:lnTo>
                  <a:lnTo>
                    <a:pt x="58264" y="61302"/>
                  </a:lnTo>
                  <a:lnTo>
                    <a:pt x="77674" y="35171"/>
                  </a:lnTo>
                  <a:lnTo>
                    <a:pt x="96211" y="12055"/>
                  </a:lnTo>
                  <a:lnTo>
                    <a:pt x="104144" y="7158"/>
                  </a:lnTo>
                  <a:lnTo>
                    <a:pt x="112373" y="4983"/>
                  </a:lnTo>
                  <a:lnTo>
                    <a:pt x="120734" y="5897"/>
                  </a:lnTo>
                  <a:lnTo>
                    <a:pt x="124939" y="7129"/>
                  </a:lnTo>
                  <a:lnTo>
                    <a:pt x="128448" y="10772"/>
                  </a:lnTo>
                  <a:lnTo>
                    <a:pt x="134229" y="22346"/>
                  </a:lnTo>
                  <a:lnTo>
                    <a:pt x="139325" y="53478"/>
                  </a:lnTo>
                  <a:lnTo>
                    <a:pt x="144450" y="81234"/>
                  </a:lnTo>
                  <a:lnTo>
                    <a:pt x="152400" y="117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783">
              <a:extLst>
                <a:ext uri="{FF2B5EF4-FFF2-40B4-BE49-F238E27FC236}">
                  <a16:creationId xmlns:a16="http://schemas.microsoft.com/office/drawing/2014/main" id="{08C2888D-CE30-B27C-3D7F-9A94049DE4F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130550" y="5074012"/>
              <a:ext cx="127001" cy="181979"/>
            </a:xfrm>
            <a:custGeom>
              <a:avLst/>
              <a:gdLst/>
              <a:ahLst/>
              <a:cxnLst/>
              <a:rect l="0" t="0" r="0" b="0"/>
              <a:pathLst>
                <a:path w="127001" h="181979">
                  <a:moveTo>
                    <a:pt x="0" y="50438"/>
                  </a:moveTo>
                  <a:lnTo>
                    <a:pt x="0" y="50438"/>
                  </a:lnTo>
                  <a:lnTo>
                    <a:pt x="0" y="47067"/>
                  </a:lnTo>
                  <a:lnTo>
                    <a:pt x="1881" y="43531"/>
                  </a:lnTo>
                  <a:lnTo>
                    <a:pt x="3371" y="41600"/>
                  </a:lnTo>
                  <a:lnTo>
                    <a:pt x="5026" y="35692"/>
                  </a:lnTo>
                  <a:lnTo>
                    <a:pt x="5467" y="32140"/>
                  </a:lnTo>
                  <a:lnTo>
                    <a:pt x="6467" y="29773"/>
                  </a:lnTo>
                  <a:lnTo>
                    <a:pt x="7839" y="28194"/>
                  </a:lnTo>
                  <a:lnTo>
                    <a:pt x="11740" y="25662"/>
                  </a:lnTo>
                  <a:lnTo>
                    <a:pt x="12273" y="23433"/>
                  </a:lnTo>
                  <a:lnTo>
                    <a:pt x="12700" y="0"/>
                  </a:lnTo>
                  <a:lnTo>
                    <a:pt x="8337" y="15623"/>
                  </a:lnTo>
                  <a:lnTo>
                    <a:pt x="6612" y="46524"/>
                  </a:lnTo>
                  <a:lnTo>
                    <a:pt x="9799" y="73973"/>
                  </a:lnTo>
                  <a:lnTo>
                    <a:pt x="15212" y="105546"/>
                  </a:lnTo>
                  <a:lnTo>
                    <a:pt x="28431" y="134022"/>
                  </a:lnTo>
                  <a:lnTo>
                    <a:pt x="41193" y="155794"/>
                  </a:lnTo>
                  <a:lnTo>
                    <a:pt x="58066" y="171104"/>
                  </a:lnTo>
                  <a:lnTo>
                    <a:pt x="75766" y="179717"/>
                  </a:lnTo>
                  <a:lnTo>
                    <a:pt x="85650" y="181978"/>
                  </a:lnTo>
                  <a:lnTo>
                    <a:pt x="90261" y="181170"/>
                  </a:lnTo>
                  <a:lnTo>
                    <a:pt x="99147" y="176510"/>
                  </a:lnTo>
                  <a:lnTo>
                    <a:pt x="112084" y="162582"/>
                  </a:lnTo>
                  <a:lnTo>
                    <a:pt x="121483" y="141678"/>
                  </a:lnTo>
                  <a:lnTo>
                    <a:pt x="125911" y="111578"/>
                  </a:lnTo>
                  <a:lnTo>
                    <a:pt x="126516" y="87960"/>
                  </a:lnTo>
                  <a:lnTo>
                    <a:pt x="126785" y="64762"/>
                  </a:lnTo>
                  <a:lnTo>
                    <a:pt x="126936" y="35633"/>
                  </a:lnTo>
                  <a:lnTo>
                    <a:pt x="127000" y="12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193">
            <a:extLst>
              <a:ext uri="{FF2B5EF4-FFF2-40B4-BE49-F238E27FC236}">
                <a16:creationId xmlns:a16="http://schemas.microsoft.com/office/drawing/2014/main" id="{18463B88-3968-EAA7-13D9-B89FAAF4B1C7}"/>
              </a:ext>
            </a:extLst>
          </p:cNvPr>
          <p:cNvGrpSpPr/>
          <p:nvPr/>
        </p:nvGrpSpPr>
        <p:grpSpPr>
          <a:xfrm>
            <a:off x="5099050" y="5105739"/>
            <a:ext cx="31751" cy="139362"/>
            <a:chOff x="5099050" y="5105739"/>
            <a:chExt cx="31751" cy="139362"/>
          </a:xfrm>
        </p:grpSpPr>
        <p:sp>
          <p:nvSpPr>
            <p:cNvPr id="137" name="SMARTInkShape-784">
              <a:extLst>
                <a:ext uri="{FF2B5EF4-FFF2-40B4-BE49-F238E27FC236}">
                  <a16:creationId xmlns:a16="http://schemas.microsoft.com/office/drawing/2014/main" id="{B31857F2-2729-33F7-B776-791D3EF5934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099050" y="52324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1"/>
                  </a:lnTo>
                  <a:lnTo>
                    <a:pt x="254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785">
              <a:extLst>
                <a:ext uri="{FF2B5EF4-FFF2-40B4-BE49-F238E27FC236}">
                  <a16:creationId xmlns:a16="http://schemas.microsoft.com/office/drawing/2014/main" id="{2310B53A-B8DE-F26D-6F5B-4614A62F754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099050" y="5105739"/>
              <a:ext cx="31751" cy="12362"/>
            </a:xfrm>
            <a:custGeom>
              <a:avLst/>
              <a:gdLst/>
              <a:ahLst/>
              <a:cxnLst/>
              <a:rect l="0" t="0" r="0" b="0"/>
              <a:pathLst>
                <a:path w="31751" h="12362">
                  <a:moveTo>
                    <a:pt x="0" y="12361"/>
                  </a:moveTo>
                  <a:lnTo>
                    <a:pt x="0" y="12361"/>
                  </a:lnTo>
                  <a:lnTo>
                    <a:pt x="10832" y="2236"/>
                  </a:lnTo>
                  <a:lnTo>
                    <a:pt x="17007" y="424"/>
                  </a:lnTo>
                  <a:lnTo>
                    <a:pt x="21200" y="0"/>
                  </a:lnTo>
                  <a:lnTo>
                    <a:pt x="25414" y="1693"/>
                  </a:lnTo>
                  <a:lnTo>
                    <a:pt x="31750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94">
            <a:extLst>
              <a:ext uri="{FF2B5EF4-FFF2-40B4-BE49-F238E27FC236}">
                <a16:creationId xmlns:a16="http://schemas.microsoft.com/office/drawing/2014/main" id="{A2E9338A-02F1-A384-36C4-E5F9C01D3EC7}"/>
              </a:ext>
            </a:extLst>
          </p:cNvPr>
          <p:cNvGrpSpPr/>
          <p:nvPr/>
        </p:nvGrpSpPr>
        <p:grpSpPr>
          <a:xfrm>
            <a:off x="5578339" y="5038073"/>
            <a:ext cx="517662" cy="187958"/>
            <a:chOff x="5578339" y="5038073"/>
            <a:chExt cx="517662" cy="187958"/>
          </a:xfrm>
        </p:grpSpPr>
        <p:sp>
          <p:nvSpPr>
            <p:cNvPr id="140" name="SMARTInkShape-786">
              <a:extLst>
                <a:ext uri="{FF2B5EF4-FFF2-40B4-BE49-F238E27FC236}">
                  <a16:creationId xmlns:a16="http://schemas.microsoft.com/office/drawing/2014/main" id="{42BC3ECE-20F4-0E65-8864-75D9908D552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865385" y="5081577"/>
              <a:ext cx="230616" cy="144454"/>
            </a:xfrm>
            <a:custGeom>
              <a:avLst/>
              <a:gdLst/>
              <a:ahLst/>
              <a:cxnLst/>
              <a:rect l="0" t="0" r="0" b="0"/>
              <a:pathLst>
                <a:path w="230616" h="144454">
                  <a:moveTo>
                    <a:pt x="27415" y="36523"/>
                  </a:moveTo>
                  <a:lnTo>
                    <a:pt x="27415" y="36523"/>
                  </a:lnTo>
                  <a:lnTo>
                    <a:pt x="34157" y="39893"/>
                  </a:lnTo>
                  <a:lnTo>
                    <a:pt x="62736" y="45983"/>
                  </a:lnTo>
                  <a:lnTo>
                    <a:pt x="86015" y="48263"/>
                  </a:lnTo>
                  <a:lnTo>
                    <a:pt x="111884" y="48938"/>
                  </a:lnTo>
                  <a:lnTo>
                    <a:pt x="134052" y="45767"/>
                  </a:lnTo>
                  <a:lnTo>
                    <a:pt x="161141" y="32193"/>
                  </a:lnTo>
                  <a:lnTo>
                    <a:pt x="166340" y="27307"/>
                  </a:lnTo>
                  <a:lnTo>
                    <a:pt x="168716" y="24029"/>
                  </a:lnTo>
                  <a:lnTo>
                    <a:pt x="169594" y="20433"/>
                  </a:lnTo>
                  <a:lnTo>
                    <a:pt x="168687" y="12674"/>
                  </a:lnTo>
                  <a:lnTo>
                    <a:pt x="166046" y="9335"/>
                  </a:lnTo>
                  <a:lnTo>
                    <a:pt x="157468" y="3744"/>
                  </a:lnTo>
                  <a:lnTo>
                    <a:pt x="133996" y="0"/>
                  </a:lnTo>
                  <a:lnTo>
                    <a:pt x="104599" y="3804"/>
                  </a:lnTo>
                  <a:lnTo>
                    <a:pt x="78410" y="13231"/>
                  </a:lnTo>
                  <a:lnTo>
                    <a:pt x="47196" y="33273"/>
                  </a:lnTo>
                  <a:lnTo>
                    <a:pt x="23557" y="62332"/>
                  </a:lnTo>
                  <a:lnTo>
                    <a:pt x="1186" y="91220"/>
                  </a:lnTo>
                  <a:lnTo>
                    <a:pt x="0" y="103637"/>
                  </a:lnTo>
                  <a:lnTo>
                    <a:pt x="2531" y="117151"/>
                  </a:lnTo>
                  <a:lnTo>
                    <a:pt x="8359" y="127862"/>
                  </a:lnTo>
                  <a:lnTo>
                    <a:pt x="19574" y="138454"/>
                  </a:lnTo>
                  <a:lnTo>
                    <a:pt x="31455" y="141798"/>
                  </a:lnTo>
                  <a:lnTo>
                    <a:pt x="57775" y="143681"/>
                  </a:lnTo>
                  <a:lnTo>
                    <a:pt x="88622" y="144239"/>
                  </a:lnTo>
                  <a:lnTo>
                    <a:pt x="115636" y="144403"/>
                  </a:lnTo>
                  <a:lnTo>
                    <a:pt x="141513" y="144453"/>
                  </a:lnTo>
                  <a:lnTo>
                    <a:pt x="167056" y="142586"/>
                  </a:lnTo>
                  <a:lnTo>
                    <a:pt x="192497" y="139445"/>
                  </a:lnTo>
                  <a:lnTo>
                    <a:pt x="230615" y="131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87">
              <a:extLst>
                <a:ext uri="{FF2B5EF4-FFF2-40B4-BE49-F238E27FC236}">
                  <a16:creationId xmlns:a16="http://schemas.microsoft.com/office/drawing/2014/main" id="{324B918C-65A1-6026-8DB8-AED4A52C7F2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715000" y="5038073"/>
              <a:ext cx="129439" cy="175278"/>
            </a:xfrm>
            <a:custGeom>
              <a:avLst/>
              <a:gdLst/>
              <a:ahLst/>
              <a:cxnLst/>
              <a:rect l="0" t="0" r="0" b="0"/>
              <a:pathLst>
                <a:path w="129439" h="175278">
                  <a:moveTo>
                    <a:pt x="101600" y="22877"/>
                  </a:moveTo>
                  <a:lnTo>
                    <a:pt x="101600" y="22877"/>
                  </a:lnTo>
                  <a:lnTo>
                    <a:pt x="104971" y="19506"/>
                  </a:lnTo>
                  <a:lnTo>
                    <a:pt x="108507" y="17851"/>
                  </a:lnTo>
                  <a:lnTo>
                    <a:pt x="110438" y="17410"/>
                  </a:lnTo>
                  <a:lnTo>
                    <a:pt x="111725" y="14999"/>
                  </a:lnTo>
                  <a:lnTo>
                    <a:pt x="113156" y="6676"/>
                  </a:lnTo>
                  <a:lnTo>
                    <a:pt x="112125" y="3610"/>
                  </a:lnTo>
                  <a:lnTo>
                    <a:pt x="110029" y="1565"/>
                  </a:lnTo>
                  <a:lnTo>
                    <a:pt x="107219" y="202"/>
                  </a:lnTo>
                  <a:lnTo>
                    <a:pt x="104640" y="0"/>
                  </a:lnTo>
                  <a:lnTo>
                    <a:pt x="99894" y="1656"/>
                  </a:lnTo>
                  <a:lnTo>
                    <a:pt x="72513" y="17942"/>
                  </a:lnTo>
                  <a:lnTo>
                    <a:pt x="59429" y="28157"/>
                  </a:lnTo>
                  <a:lnTo>
                    <a:pt x="49986" y="43492"/>
                  </a:lnTo>
                  <a:lnTo>
                    <a:pt x="48792" y="55323"/>
                  </a:lnTo>
                  <a:lnTo>
                    <a:pt x="51318" y="66931"/>
                  </a:lnTo>
                  <a:lnTo>
                    <a:pt x="64439" y="85881"/>
                  </a:lnTo>
                  <a:lnTo>
                    <a:pt x="95285" y="112610"/>
                  </a:lnTo>
                  <a:lnTo>
                    <a:pt x="117728" y="126190"/>
                  </a:lnTo>
                  <a:lnTo>
                    <a:pt x="128539" y="138378"/>
                  </a:lnTo>
                  <a:lnTo>
                    <a:pt x="129438" y="141505"/>
                  </a:lnTo>
                  <a:lnTo>
                    <a:pt x="128555" y="148744"/>
                  </a:lnTo>
                  <a:lnTo>
                    <a:pt x="125919" y="151944"/>
                  </a:lnTo>
                  <a:lnTo>
                    <a:pt x="117348" y="157381"/>
                  </a:lnTo>
                  <a:lnTo>
                    <a:pt x="90939" y="166620"/>
                  </a:lnTo>
                  <a:lnTo>
                    <a:pt x="73903" y="172398"/>
                  </a:lnTo>
                  <a:lnTo>
                    <a:pt x="43578" y="174708"/>
                  </a:lnTo>
                  <a:lnTo>
                    <a:pt x="0" y="175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88">
              <a:extLst>
                <a:ext uri="{FF2B5EF4-FFF2-40B4-BE49-F238E27FC236}">
                  <a16:creationId xmlns:a16="http://schemas.microsoft.com/office/drawing/2014/main" id="{2AFC99B0-79EE-DEF3-0C4D-827BB642EBF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578339" y="5048250"/>
              <a:ext cx="66812" cy="164132"/>
            </a:xfrm>
            <a:custGeom>
              <a:avLst/>
              <a:gdLst/>
              <a:ahLst/>
              <a:cxnLst/>
              <a:rect l="0" t="0" r="0" b="0"/>
              <a:pathLst>
                <a:path w="66812" h="164132">
                  <a:moveTo>
                    <a:pt x="3311" y="25400"/>
                  </a:moveTo>
                  <a:lnTo>
                    <a:pt x="3311" y="25400"/>
                  </a:lnTo>
                  <a:lnTo>
                    <a:pt x="3311" y="22030"/>
                  </a:lnTo>
                  <a:lnTo>
                    <a:pt x="5193" y="18492"/>
                  </a:lnTo>
                  <a:lnTo>
                    <a:pt x="6682" y="16562"/>
                  </a:lnTo>
                  <a:lnTo>
                    <a:pt x="10218" y="14417"/>
                  </a:lnTo>
                  <a:lnTo>
                    <a:pt x="12149" y="13845"/>
                  </a:lnTo>
                  <a:lnTo>
                    <a:pt x="13436" y="12758"/>
                  </a:lnTo>
                  <a:lnTo>
                    <a:pt x="15911" y="6641"/>
                  </a:lnTo>
                  <a:lnTo>
                    <a:pt x="9240" y="16549"/>
                  </a:lnTo>
                  <a:lnTo>
                    <a:pt x="3776" y="43225"/>
                  </a:lnTo>
                  <a:lnTo>
                    <a:pt x="0" y="64548"/>
                  </a:lnTo>
                  <a:lnTo>
                    <a:pt x="2722" y="91875"/>
                  </a:lnTo>
                  <a:lnTo>
                    <a:pt x="8702" y="118161"/>
                  </a:lnTo>
                  <a:lnTo>
                    <a:pt x="19803" y="142411"/>
                  </a:lnTo>
                  <a:lnTo>
                    <a:pt x="38148" y="161834"/>
                  </a:lnTo>
                  <a:lnTo>
                    <a:pt x="41842" y="163647"/>
                  </a:lnTo>
                  <a:lnTo>
                    <a:pt x="43816" y="164131"/>
                  </a:lnTo>
                  <a:lnTo>
                    <a:pt x="49770" y="160906"/>
                  </a:lnTo>
                  <a:lnTo>
                    <a:pt x="53334" y="158071"/>
                  </a:lnTo>
                  <a:lnTo>
                    <a:pt x="61720" y="140596"/>
                  </a:lnTo>
                  <a:lnTo>
                    <a:pt x="65805" y="113066"/>
                  </a:lnTo>
                  <a:lnTo>
                    <a:pt x="66513" y="85869"/>
                  </a:lnTo>
                  <a:lnTo>
                    <a:pt x="66723" y="60328"/>
                  </a:lnTo>
                  <a:lnTo>
                    <a:pt x="66794" y="30496"/>
                  </a:lnTo>
                  <a:lnTo>
                    <a:pt x="668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95">
            <a:extLst>
              <a:ext uri="{FF2B5EF4-FFF2-40B4-BE49-F238E27FC236}">
                <a16:creationId xmlns:a16="http://schemas.microsoft.com/office/drawing/2014/main" id="{3ACF7780-E4C4-B702-478C-2DFCA1B3183D}"/>
              </a:ext>
            </a:extLst>
          </p:cNvPr>
          <p:cNvGrpSpPr/>
          <p:nvPr/>
        </p:nvGrpSpPr>
        <p:grpSpPr>
          <a:xfrm>
            <a:off x="6477000" y="4916743"/>
            <a:ext cx="119226" cy="493458"/>
            <a:chOff x="6477000" y="4916743"/>
            <a:chExt cx="119226" cy="493458"/>
          </a:xfrm>
        </p:grpSpPr>
        <p:sp>
          <p:nvSpPr>
            <p:cNvPr id="144" name="SMARTInkShape-789">
              <a:extLst>
                <a:ext uri="{FF2B5EF4-FFF2-40B4-BE49-F238E27FC236}">
                  <a16:creationId xmlns:a16="http://schemas.microsoft.com/office/drawing/2014/main" id="{6673871C-C03F-5270-E916-7D031C486B7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477000" y="5087241"/>
              <a:ext cx="119226" cy="107060"/>
            </a:xfrm>
            <a:custGeom>
              <a:avLst/>
              <a:gdLst/>
              <a:ahLst/>
              <a:cxnLst/>
              <a:rect l="0" t="0" r="0" b="0"/>
              <a:pathLst>
                <a:path w="119226" h="107060">
                  <a:moveTo>
                    <a:pt x="0" y="43559"/>
                  </a:moveTo>
                  <a:lnTo>
                    <a:pt x="0" y="43559"/>
                  </a:lnTo>
                  <a:lnTo>
                    <a:pt x="5026" y="31626"/>
                  </a:lnTo>
                  <a:lnTo>
                    <a:pt x="5468" y="29253"/>
                  </a:lnTo>
                  <a:lnTo>
                    <a:pt x="18167" y="13201"/>
                  </a:lnTo>
                  <a:lnTo>
                    <a:pt x="20579" y="10620"/>
                  </a:lnTo>
                  <a:lnTo>
                    <a:pt x="34085" y="3617"/>
                  </a:lnTo>
                  <a:lnTo>
                    <a:pt x="62681" y="0"/>
                  </a:lnTo>
                  <a:lnTo>
                    <a:pt x="85757" y="784"/>
                  </a:lnTo>
                  <a:lnTo>
                    <a:pt x="97146" y="5968"/>
                  </a:lnTo>
                  <a:lnTo>
                    <a:pt x="105030" y="12976"/>
                  </a:lnTo>
                  <a:lnTo>
                    <a:pt x="113435" y="26736"/>
                  </a:lnTo>
                  <a:lnTo>
                    <a:pt x="117443" y="38904"/>
                  </a:lnTo>
                  <a:lnTo>
                    <a:pt x="119225" y="53720"/>
                  </a:lnTo>
                  <a:lnTo>
                    <a:pt x="116253" y="67830"/>
                  </a:lnTo>
                  <a:lnTo>
                    <a:pt x="110230" y="79746"/>
                  </a:lnTo>
                  <a:lnTo>
                    <a:pt x="102849" y="87394"/>
                  </a:lnTo>
                  <a:lnTo>
                    <a:pt x="44450" y="107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90">
              <a:extLst>
                <a:ext uri="{FF2B5EF4-FFF2-40B4-BE49-F238E27FC236}">
                  <a16:creationId xmlns:a16="http://schemas.microsoft.com/office/drawing/2014/main" id="{73F0F864-98A1-869A-FCFE-1003153D5F1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483350" y="4916743"/>
              <a:ext cx="30982" cy="493458"/>
            </a:xfrm>
            <a:custGeom>
              <a:avLst/>
              <a:gdLst/>
              <a:ahLst/>
              <a:cxnLst/>
              <a:rect l="0" t="0" r="0" b="0"/>
              <a:pathLst>
                <a:path w="30982" h="493458">
                  <a:moveTo>
                    <a:pt x="0" y="61657"/>
                  </a:moveTo>
                  <a:lnTo>
                    <a:pt x="0" y="61657"/>
                  </a:lnTo>
                  <a:lnTo>
                    <a:pt x="3372" y="58287"/>
                  </a:lnTo>
                  <a:lnTo>
                    <a:pt x="9460" y="30329"/>
                  </a:lnTo>
                  <a:lnTo>
                    <a:pt x="18704" y="0"/>
                  </a:lnTo>
                  <a:lnTo>
                    <a:pt x="19525" y="91"/>
                  </a:lnTo>
                  <a:lnTo>
                    <a:pt x="22319" y="2074"/>
                  </a:lnTo>
                  <a:lnTo>
                    <a:pt x="27859" y="13899"/>
                  </a:lnTo>
                  <a:lnTo>
                    <a:pt x="30981" y="41928"/>
                  </a:lnTo>
                  <a:lnTo>
                    <a:pt x="30817" y="67728"/>
                  </a:lnTo>
                  <a:lnTo>
                    <a:pt x="28277" y="89756"/>
                  </a:lnTo>
                  <a:lnTo>
                    <a:pt x="26679" y="113657"/>
                  </a:lnTo>
                  <a:lnTo>
                    <a:pt x="25263" y="139096"/>
                  </a:lnTo>
                  <a:lnTo>
                    <a:pt x="22282" y="166865"/>
                  </a:lnTo>
                  <a:lnTo>
                    <a:pt x="18605" y="193788"/>
                  </a:lnTo>
                  <a:lnTo>
                    <a:pt x="15325" y="219865"/>
                  </a:lnTo>
                  <a:lnTo>
                    <a:pt x="13867" y="245566"/>
                  </a:lnTo>
                  <a:lnTo>
                    <a:pt x="13219" y="271100"/>
                  </a:lnTo>
                  <a:lnTo>
                    <a:pt x="13635" y="295854"/>
                  </a:lnTo>
                  <a:lnTo>
                    <a:pt x="16173" y="318615"/>
                  </a:lnTo>
                  <a:lnTo>
                    <a:pt x="15890" y="340490"/>
                  </a:lnTo>
                  <a:lnTo>
                    <a:pt x="15526" y="370758"/>
                  </a:lnTo>
                  <a:lnTo>
                    <a:pt x="16125" y="397600"/>
                  </a:lnTo>
                  <a:lnTo>
                    <a:pt x="13376" y="428582"/>
                  </a:lnTo>
                  <a:lnTo>
                    <a:pt x="9528" y="455342"/>
                  </a:lnTo>
                  <a:lnTo>
                    <a:pt x="0" y="493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196">
            <a:extLst>
              <a:ext uri="{FF2B5EF4-FFF2-40B4-BE49-F238E27FC236}">
                <a16:creationId xmlns:a16="http://schemas.microsoft.com/office/drawing/2014/main" id="{700618E1-8335-495C-1F34-C06D435052F4}"/>
              </a:ext>
            </a:extLst>
          </p:cNvPr>
          <p:cNvGrpSpPr/>
          <p:nvPr/>
        </p:nvGrpSpPr>
        <p:grpSpPr>
          <a:xfrm>
            <a:off x="6896100" y="4921250"/>
            <a:ext cx="857251" cy="272507"/>
            <a:chOff x="6896100" y="4921250"/>
            <a:chExt cx="857251" cy="272507"/>
          </a:xfrm>
        </p:grpSpPr>
        <p:sp>
          <p:nvSpPr>
            <p:cNvPr id="147" name="SMARTInkShape-791">
              <a:extLst>
                <a:ext uri="{FF2B5EF4-FFF2-40B4-BE49-F238E27FC236}">
                  <a16:creationId xmlns:a16="http://schemas.microsoft.com/office/drawing/2014/main" id="{C5F11905-1ED8-68E3-3208-92500B94A23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562850" y="4921250"/>
              <a:ext cx="190501" cy="50801"/>
            </a:xfrm>
            <a:custGeom>
              <a:avLst/>
              <a:gdLst/>
              <a:ahLst/>
              <a:cxnLst/>
              <a:rect l="0" t="0" r="0" b="0"/>
              <a:pathLst>
                <a:path w="1905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882" y="43893"/>
                  </a:lnTo>
                  <a:lnTo>
                    <a:pt x="3372" y="41962"/>
                  </a:lnTo>
                  <a:lnTo>
                    <a:pt x="8789" y="39816"/>
                  </a:lnTo>
                  <a:lnTo>
                    <a:pt x="38682" y="33256"/>
                  </a:lnTo>
                  <a:lnTo>
                    <a:pt x="66338" y="28042"/>
                  </a:lnTo>
                  <a:lnTo>
                    <a:pt x="97561" y="25922"/>
                  </a:lnTo>
                  <a:lnTo>
                    <a:pt x="124477" y="22132"/>
                  </a:lnTo>
                  <a:lnTo>
                    <a:pt x="153391" y="17575"/>
                  </a:lnTo>
                  <a:lnTo>
                    <a:pt x="167980" y="1226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92">
              <a:extLst>
                <a:ext uri="{FF2B5EF4-FFF2-40B4-BE49-F238E27FC236}">
                  <a16:creationId xmlns:a16="http://schemas.microsoft.com/office/drawing/2014/main" id="{63C2A931-172A-C784-69BD-90C52D43522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537450" y="4985972"/>
              <a:ext cx="135749" cy="207785"/>
            </a:xfrm>
            <a:custGeom>
              <a:avLst/>
              <a:gdLst/>
              <a:ahLst/>
              <a:cxnLst/>
              <a:rect l="0" t="0" r="0" b="0"/>
              <a:pathLst>
                <a:path w="135749" h="207785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3763" y="10921"/>
                  </a:lnTo>
                  <a:lnTo>
                    <a:pt x="18824" y="610"/>
                  </a:lnTo>
                  <a:lnTo>
                    <a:pt x="21016" y="0"/>
                  </a:lnTo>
                  <a:lnTo>
                    <a:pt x="22478" y="1004"/>
                  </a:lnTo>
                  <a:lnTo>
                    <a:pt x="24101" y="5882"/>
                  </a:lnTo>
                  <a:lnTo>
                    <a:pt x="25015" y="16562"/>
                  </a:lnTo>
                  <a:lnTo>
                    <a:pt x="16596" y="42952"/>
                  </a:lnTo>
                  <a:lnTo>
                    <a:pt x="13212" y="73575"/>
                  </a:lnTo>
                  <a:lnTo>
                    <a:pt x="12853" y="85773"/>
                  </a:lnTo>
                  <a:lnTo>
                    <a:pt x="16531" y="94122"/>
                  </a:lnTo>
                  <a:lnTo>
                    <a:pt x="19487" y="98324"/>
                  </a:lnTo>
                  <a:lnTo>
                    <a:pt x="26535" y="102993"/>
                  </a:lnTo>
                  <a:lnTo>
                    <a:pt x="30390" y="104238"/>
                  </a:lnTo>
                  <a:lnTo>
                    <a:pt x="57807" y="101374"/>
                  </a:lnTo>
                  <a:lnTo>
                    <a:pt x="86051" y="97204"/>
                  </a:lnTo>
                  <a:lnTo>
                    <a:pt x="103735" y="94969"/>
                  </a:lnTo>
                  <a:lnTo>
                    <a:pt x="117912" y="97677"/>
                  </a:lnTo>
                  <a:lnTo>
                    <a:pt x="121647" y="100695"/>
                  </a:lnTo>
                  <a:lnTo>
                    <a:pt x="130274" y="115053"/>
                  </a:lnTo>
                  <a:lnTo>
                    <a:pt x="135041" y="126656"/>
                  </a:lnTo>
                  <a:lnTo>
                    <a:pt x="135748" y="140749"/>
                  </a:lnTo>
                  <a:lnTo>
                    <a:pt x="132179" y="164551"/>
                  </a:lnTo>
                  <a:lnTo>
                    <a:pt x="127891" y="179699"/>
                  </a:lnTo>
                  <a:lnTo>
                    <a:pt x="112997" y="202136"/>
                  </a:lnTo>
                  <a:lnTo>
                    <a:pt x="104549" y="205576"/>
                  </a:lnTo>
                  <a:lnTo>
                    <a:pt x="75136" y="207784"/>
                  </a:lnTo>
                  <a:lnTo>
                    <a:pt x="46200" y="207514"/>
                  </a:lnTo>
                  <a:lnTo>
                    <a:pt x="25400" y="201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93">
              <a:extLst>
                <a:ext uri="{FF2B5EF4-FFF2-40B4-BE49-F238E27FC236}">
                  <a16:creationId xmlns:a16="http://schemas.microsoft.com/office/drawing/2014/main" id="{36BC8460-8F57-9C9E-C5CA-6D93B52B050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416800" y="5143500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5" y="4364"/>
                  </a:lnTo>
                  <a:lnTo>
                    <a:pt x="4468" y="5026"/>
                  </a:lnTo>
                  <a:lnTo>
                    <a:pt x="2978" y="5467"/>
                  </a:lnTo>
                  <a:lnTo>
                    <a:pt x="1986" y="50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94">
              <a:extLst>
                <a:ext uri="{FF2B5EF4-FFF2-40B4-BE49-F238E27FC236}">
                  <a16:creationId xmlns:a16="http://schemas.microsoft.com/office/drawing/2014/main" id="{ABF7134D-448F-6324-90F7-81B7FC86584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195148" y="4976401"/>
              <a:ext cx="132431" cy="212233"/>
            </a:xfrm>
            <a:custGeom>
              <a:avLst/>
              <a:gdLst/>
              <a:ahLst/>
              <a:cxnLst/>
              <a:rect l="0" t="0" r="0" b="0"/>
              <a:pathLst>
                <a:path w="132431" h="212233">
                  <a:moveTo>
                    <a:pt x="81952" y="52799"/>
                  </a:moveTo>
                  <a:lnTo>
                    <a:pt x="81952" y="52799"/>
                  </a:lnTo>
                  <a:lnTo>
                    <a:pt x="96879" y="22945"/>
                  </a:lnTo>
                  <a:lnTo>
                    <a:pt x="99780" y="10400"/>
                  </a:lnTo>
                  <a:lnTo>
                    <a:pt x="98777" y="6894"/>
                  </a:lnTo>
                  <a:lnTo>
                    <a:pt x="93899" y="1117"/>
                  </a:lnTo>
                  <a:lnTo>
                    <a:pt x="89211" y="0"/>
                  </a:lnTo>
                  <a:lnTo>
                    <a:pt x="76476" y="640"/>
                  </a:lnTo>
                  <a:lnTo>
                    <a:pt x="56811" y="8338"/>
                  </a:lnTo>
                  <a:lnTo>
                    <a:pt x="40950" y="19556"/>
                  </a:lnTo>
                  <a:lnTo>
                    <a:pt x="19802" y="47758"/>
                  </a:lnTo>
                  <a:lnTo>
                    <a:pt x="6209" y="78371"/>
                  </a:lnTo>
                  <a:lnTo>
                    <a:pt x="2427" y="93093"/>
                  </a:lnTo>
                  <a:lnTo>
                    <a:pt x="747" y="113746"/>
                  </a:lnTo>
                  <a:lnTo>
                    <a:pt x="0" y="137036"/>
                  </a:lnTo>
                  <a:lnTo>
                    <a:pt x="1079" y="160087"/>
                  </a:lnTo>
                  <a:lnTo>
                    <a:pt x="9620" y="186815"/>
                  </a:lnTo>
                  <a:lnTo>
                    <a:pt x="17114" y="196558"/>
                  </a:lnTo>
                  <a:lnTo>
                    <a:pt x="36008" y="209381"/>
                  </a:lnTo>
                  <a:lnTo>
                    <a:pt x="51420" y="212232"/>
                  </a:lnTo>
                  <a:lnTo>
                    <a:pt x="80938" y="208314"/>
                  </a:lnTo>
                  <a:lnTo>
                    <a:pt x="97331" y="199380"/>
                  </a:lnTo>
                  <a:lnTo>
                    <a:pt x="118682" y="175426"/>
                  </a:lnTo>
                  <a:lnTo>
                    <a:pt x="122970" y="163274"/>
                  </a:lnTo>
                  <a:lnTo>
                    <a:pt x="129096" y="132477"/>
                  </a:lnTo>
                  <a:lnTo>
                    <a:pt x="131668" y="107608"/>
                  </a:lnTo>
                  <a:lnTo>
                    <a:pt x="132430" y="82366"/>
                  </a:lnTo>
                  <a:lnTo>
                    <a:pt x="131983" y="53622"/>
                  </a:lnTo>
                  <a:lnTo>
                    <a:pt x="127664" y="35404"/>
                  </a:lnTo>
                  <a:lnTo>
                    <a:pt x="121209" y="24205"/>
                  </a:lnTo>
                  <a:lnTo>
                    <a:pt x="111380" y="13674"/>
                  </a:lnTo>
                  <a:lnTo>
                    <a:pt x="97616" y="7520"/>
                  </a:lnTo>
                  <a:lnTo>
                    <a:pt x="81675" y="3090"/>
                  </a:lnTo>
                  <a:lnTo>
                    <a:pt x="78945" y="3431"/>
                  </a:lnTo>
                  <a:lnTo>
                    <a:pt x="69252" y="8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95">
              <a:extLst>
                <a:ext uri="{FF2B5EF4-FFF2-40B4-BE49-F238E27FC236}">
                  <a16:creationId xmlns:a16="http://schemas.microsoft.com/office/drawing/2014/main" id="{5791625F-FAAE-6946-BF39-BF92AE23632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896100" y="51054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38071" y="3862"/>
                  </a:lnTo>
                  <a:lnTo>
                    <a:pt x="63883" y="114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96">
              <a:extLst>
                <a:ext uri="{FF2B5EF4-FFF2-40B4-BE49-F238E27FC236}">
                  <a16:creationId xmlns:a16="http://schemas.microsoft.com/office/drawing/2014/main" id="{A87F3F84-02FC-5FA9-E29D-DABFF5ADB7D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902450" y="50419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0" y="0"/>
                  </a:lnTo>
                  <a:lnTo>
                    <a:pt x="27136" y="0"/>
                  </a:lnTo>
                  <a:lnTo>
                    <a:pt x="55497" y="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10.3.3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large a sample would be required to estimate the proportion of buyers on a mailing list with an accuracy of </a:t>
            </a:r>
            <a:r>
              <a:rPr lang="en-US" dirty="0">
                <a:solidFill>
                  <a:srgbClr val="0000FF"/>
                </a:solidFill>
              </a:rPr>
              <a:t>0.002</a:t>
            </a:r>
            <a:r>
              <a:rPr lang="en-US" dirty="0"/>
              <a:t> and a </a:t>
            </a:r>
            <a:r>
              <a:rPr lang="en-US" dirty="0">
                <a:solidFill>
                  <a:srgbClr val="0000FF"/>
                </a:solidFill>
              </a:rPr>
              <a:t>95%</a:t>
            </a:r>
            <a:r>
              <a:rPr lang="en-US" dirty="0"/>
              <a:t> degree of confidence, if the true proportion is approximately </a:t>
            </a:r>
            <a:r>
              <a:rPr lang="en-US" dirty="0">
                <a:solidFill>
                  <a:srgbClr val="0000FF"/>
                </a:solidFill>
              </a:rPr>
              <a:t>0.008</a:t>
            </a:r>
            <a:r>
              <a:rPr lang="en-US" dirty="0"/>
              <a:t>?</a:t>
            </a:r>
          </a:p>
          <a:p>
            <a:r>
              <a:rPr lang="en-US" b="1" dirty="0"/>
              <a:t>Solution</a:t>
            </a:r>
          </a:p>
        </p:txBody>
      </p:sp>
      <p:grpSp>
        <p:nvGrpSpPr>
          <p:cNvPr id="8" name="SMARTInkShape-Group197">
            <a:extLst>
              <a:ext uri="{FF2B5EF4-FFF2-40B4-BE49-F238E27FC236}">
                <a16:creationId xmlns:a16="http://schemas.microsoft.com/office/drawing/2014/main" id="{B0378099-727D-6659-5AF6-858CC15EEB20}"/>
              </a:ext>
            </a:extLst>
          </p:cNvPr>
          <p:cNvGrpSpPr/>
          <p:nvPr/>
        </p:nvGrpSpPr>
        <p:grpSpPr>
          <a:xfrm>
            <a:off x="374650" y="3670593"/>
            <a:ext cx="482601" cy="342608"/>
            <a:chOff x="374650" y="3670593"/>
            <a:chExt cx="482601" cy="342608"/>
          </a:xfrm>
        </p:grpSpPr>
        <p:sp>
          <p:nvSpPr>
            <p:cNvPr id="4" name="SMARTInkShape-797">
              <a:extLst>
                <a:ext uri="{FF2B5EF4-FFF2-40B4-BE49-F238E27FC236}">
                  <a16:creationId xmlns:a16="http://schemas.microsoft.com/office/drawing/2014/main" id="{70FC55C7-E82F-086D-67FB-19ED3F76F5D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81007" y="3670593"/>
              <a:ext cx="19019" cy="342608"/>
            </a:xfrm>
            <a:custGeom>
              <a:avLst/>
              <a:gdLst/>
              <a:ahLst/>
              <a:cxnLst/>
              <a:rect l="0" t="0" r="0" b="0"/>
              <a:pathLst>
                <a:path w="19019" h="342608">
                  <a:moveTo>
                    <a:pt x="6343" y="25107"/>
                  </a:moveTo>
                  <a:lnTo>
                    <a:pt x="6343" y="25107"/>
                  </a:lnTo>
                  <a:lnTo>
                    <a:pt x="9714" y="21736"/>
                  </a:lnTo>
                  <a:lnTo>
                    <a:pt x="11369" y="18200"/>
                  </a:lnTo>
                  <a:lnTo>
                    <a:pt x="11810" y="16269"/>
                  </a:lnTo>
                  <a:lnTo>
                    <a:pt x="18403" y="6166"/>
                  </a:lnTo>
                  <a:lnTo>
                    <a:pt x="19018" y="0"/>
                  </a:lnTo>
                  <a:lnTo>
                    <a:pt x="12132" y="26113"/>
                  </a:lnTo>
                  <a:lnTo>
                    <a:pt x="8058" y="55274"/>
                  </a:lnTo>
                  <a:lnTo>
                    <a:pt x="6851" y="81788"/>
                  </a:lnTo>
                  <a:lnTo>
                    <a:pt x="4612" y="107518"/>
                  </a:lnTo>
                  <a:lnTo>
                    <a:pt x="1362" y="133016"/>
                  </a:lnTo>
                  <a:lnTo>
                    <a:pt x="398" y="158445"/>
                  </a:lnTo>
                  <a:lnTo>
                    <a:pt x="113" y="183853"/>
                  </a:lnTo>
                  <a:lnTo>
                    <a:pt x="28" y="214900"/>
                  </a:lnTo>
                  <a:lnTo>
                    <a:pt x="9" y="239987"/>
                  </a:lnTo>
                  <a:lnTo>
                    <a:pt x="0" y="262897"/>
                  </a:lnTo>
                  <a:lnTo>
                    <a:pt x="3366" y="292256"/>
                  </a:lnTo>
                  <a:lnTo>
                    <a:pt x="5461" y="318829"/>
                  </a:lnTo>
                  <a:lnTo>
                    <a:pt x="6343" y="342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98">
              <a:extLst>
                <a:ext uri="{FF2B5EF4-FFF2-40B4-BE49-F238E27FC236}">
                  <a16:creationId xmlns:a16="http://schemas.microsoft.com/office/drawing/2014/main" id="{B8FFB84C-2957-C0EC-A5F6-2BBEAD5101F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74650" y="3741405"/>
              <a:ext cx="126038" cy="130992"/>
            </a:xfrm>
            <a:custGeom>
              <a:avLst/>
              <a:gdLst/>
              <a:ahLst/>
              <a:cxnLst/>
              <a:rect l="0" t="0" r="0" b="0"/>
              <a:pathLst>
                <a:path w="126038" h="130992">
                  <a:moveTo>
                    <a:pt x="25400" y="49545"/>
                  </a:moveTo>
                  <a:lnTo>
                    <a:pt x="25400" y="49545"/>
                  </a:lnTo>
                  <a:lnTo>
                    <a:pt x="25400" y="35239"/>
                  </a:lnTo>
                  <a:lnTo>
                    <a:pt x="27281" y="30722"/>
                  </a:lnTo>
                  <a:lnTo>
                    <a:pt x="34238" y="22073"/>
                  </a:lnTo>
                  <a:lnTo>
                    <a:pt x="43698" y="15692"/>
                  </a:lnTo>
                  <a:lnTo>
                    <a:pt x="73320" y="2980"/>
                  </a:lnTo>
                  <a:lnTo>
                    <a:pt x="86557" y="0"/>
                  </a:lnTo>
                  <a:lnTo>
                    <a:pt x="97031" y="3066"/>
                  </a:lnTo>
                  <a:lnTo>
                    <a:pt x="102787" y="5859"/>
                  </a:lnTo>
                  <a:lnTo>
                    <a:pt x="111065" y="14607"/>
                  </a:lnTo>
                  <a:lnTo>
                    <a:pt x="122127" y="37469"/>
                  </a:lnTo>
                  <a:lnTo>
                    <a:pt x="126037" y="66027"/>
                  </a:lnTo>
                  <a:lnTo>
                    <a:pt x="126009" y="82024"/>
                  </a:lnTo>
                  <a:lnTo>
                    <a:pt x="123502" y="91261"/>
                  </a:lnTo>
                  <a:lnTo>
                    <a:pt x="114753" y="104396"/>
                  </a:lnTo>
                  <a:lnTo>
                    <a:pt x="96482" y="117224"/>
                  </a:lnTo>
                  <a:lnTo>
                    <a:pt x="66807" y="126504"/>
                  </a:lnTo>
                  <a:lnTo>
                    <a:pt x="35382" y="130991"/>
                  </a:lnTo>
                  <a:lnTo>
                    <a:pt x="13776" y="128397"/>
                  </a:lnTo>
                  <a:lnTo>
                    <a:pt x="0" y="119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99">
              <a:extLst>
                <a:ext uri="{FF2B5EF4-FFF2-40B4-BE49-F238E27FC236}">
                  <a16:creationId xmlns:a16="http://schemas.microsoft.com/office/drawing/2014/main" id="{EB01CE9F-AAA3-BBE0-D394-FF11461C64D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85800" y="37655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0"/>
                  </a:moveTo>
                  <a:lnTo>
                    <a:pt x="0" y="0"/>
                  </a:lnTo>
                  <a:lnTo>
                    <a:pt x="29232" y="0"/>
                  </a:lnTo>
                  <a:lnTo>
                    <a:pt x="59536" y="0"/>
                  </a:lnTo>
                  <a:lnTo>
                    <a:pt x="88117" y="0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00">
              <a:extLst>
                <a:ext uri="{FF2B5EF4-FFF2-40B4-BE49-F238E27FC236}">
                  <a16:creationId xmlns:a16="http://schemas.microsoft.com/office/drawing/2014/main" id="{4756BED0-13B0-15C7-1E32-C51DC9DE6EA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17550" y="38100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0844" y="5761"/>
                  </a:lnTo>
                  <a:lnTo>
                    <a:pt x="38692" y="9644"/>
                  </a:lnTo>
                  <a:lnTo>
                    <a:pt x="64067" y="15165"/>
                  </a:lnTo>
                  <a:lnTo>
                    <a:pt x="94813" y="18988"/>
                  </a:lnTo>
                  <a:lnTo>
                    <a:pt x="139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98">
            <a:extLst>
              <a:ext uri="{FF2B5EF4-FFF2-40B4-BE49-F238E27FC236}">
                <a16:creationId xmlns:a16="http://schemas.microsoft.com/office/drawing/2014/main" id="{40484F78-3ACB-3F44-EC02-1D6A02FAFAF3}"/>
              </a:ext>
            </a:extLst>
          </p:cNvPr>
          <p:cNvGrpSpPr/>
          <p:nvPr/>
        </p:nvGrpSpPr>
        <p:grpSpPr>
          <a:xfrm>
            <a:off x="1089387" y="3670300"/>
            <a:ext cx="690739" cy="201807"/>
            <a:chOff x="1089387" y="3670300"/>
            <a:chExt cx="690739" cy="201807"/>
          </a:xfrm>
        </p:grpSpPr>
        <p:sp>
          <p:nvSpPr>
            <p:cNvPr id="9" name="SMARTInkShape-801">
              <a:extLst>
                <a:ext uri="{FF2B5EF4-FFF2-40B4-BE49-F238E27FC236}">
                  <a16:creationId xmlns:a16="http://schemas.microsoft.com/office/drawing/2014/main" id="{B420F87E-160F-1529-E2BE-26964B48767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89387" y="3717806"/>
              <a:ext cx="128967" cy="141290"/>
            </a:xfrm>
            <a:custGeom>
              <a:avLst/>
              <a:gdLst/>
              <a:ahLst/>
              <a:cxnLst/>
              <a:rect l="0" t="0" r="0" b="0"/>
              <a:pathLst>
                <a:path w="128967" h="141290">
                  <a:moveTo>
                    <a:pt x="98063" y="9644"/>
                  </a:moveTo>
                  <a:lnTo>
                    <a:pt x="98063" y="9644"/>
                  </a:lnTo>
                  <a:lnTo>
                    <a:pt x="94692" y="9644"/>
                  </a:lnTo>
                  <a:lnTo>
                    <a:pt x="93699" y="8939"/>
                  </a:lnTo>
                  <a:lnTo>
                    <a:pt x="93037" y="7763"/>
                  </a:lnTo>
                  <a:lnTo>
                    <a:pt x="92596" y="6273"/>
                  </a:lnTo>
                  <a:lnTo>
                    <a:pt x="90890" y="5280"/>
                  </a:lnTo>
                  <a:lnTo>
                    <a:pt x="63979" y="0"/>
                  </a:lnTo>
                  <a:lnTo>
                    <a:pt x="54457" y="184"/>
                  </a:lnTo>
                  <a:lnTo>
                    <a:pt x="24029" y="11950"/>
                  </a:lnTo>
                  <a:lnTo>
                    <a:pt x="11294" y="21537"/>
                  </a:lnTo>
                  <a:lnTo>
                    <a:pt x="6583" y="27395"/>
                  </a:lnTo>
                  <a:lnTo>
                    <a:pt x="186" y="47017"/>
                  </a:lnTo>
                  <a:lnTo>
                    <a:pt x="0" y="60120"/>
                  </a:lnTo>
                  <a:lnTo>
                    <a:pt x="3861" y="83161"/>
                  </a:lnTo>
                  <a:lnTo>
                    <a:pt x="8217" y="100174"/>
                  </a:lnTo>
                  <a:lnTo>
                    <a:pt x="14858" y="112439"/>
                  </a:lnTo>
                  <a:lnTo>
                    <a:pt x="33272" y="127277"/>
                  </a:lnTo>
                  <a:lnTo>
                    <a:pt x="59002" y="139157"/>
                  </a:lnTo>
                  <a:lnTo>
                    <a:pt x="69179" y="141289"/>
                  </a:lnTo>
                  <a:lnTo>
                    <a:pt x="86212" y="139118"/>
                  </a:lnTo>
                  <a:lnTo>
                    <a:pt x="104665" y="130635"/>
                  </a:lnTo>
                  <a:lnTo>
                    <a:pt x="120167" y="119185"/>
                  </a:lnTo>
                  <a:lnTo>
                    <a:pt x="125526" y="109129"/>
                  </a:lnTo>
                  <a:lnTo>
                    <a:pt x="128966" y="82055"/>
                  </a:lnTo>
                  <a:lnTo>
                    <a:pt x="127820" y="51226"/>
                  </a:lnTo>
                  <a:lnTo>
                    <a:pt x="123989" y="37297"/>
                  </a:lnTo>
                  <a:lnTo>
                    <a:pt x="110030" y="16857"/>
                  </a:lnTo>
                  <a:lnTo>
                    <a:pt x="106041" y="12336"/>
                  </a:lnTo>
                  <a:lnTo>
                    <a:pt x="94083" y="7313"/>
                  </a:lnTo>
                  <a:lnTo>
                    <a:pt x="66050" y="165"/>
                  </a:lnTo>
                  <a:lnTo>
                    <a:pt x="47263" y="3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02">
              <a:extLst>
                <a:ext uri="{FF2B5EF4-FFF2-40B4-BE49-F238E27FC236}">
                  <a16:creationId xmlns:a16="http://schemas.microsoft.com/office/drawing/2014/main" id="{2E5639A5-557E-4070-E397-47C3368805E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282700" y="3822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03">
              <a:extLst>
                <a:ext uri="{FF2B5EF4-FFF2-40B4-BE49-F238E27FC236}">
                  <a16:creationId xmlns:a16="http://schemas.microsoft.com/office/drawing/2014/main" id="{5A64CA34-E654-2CB5-E6E8-3D21BF15D79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366872" y="3722013"/>
              <a:ext cx="86353" cy="149733"/>
            </a:xfrm>
            <a:custGeom>
              <a:avLst/>
              <a:gdLst/>
              <a:ahLst/>
              <a:cxnLst/>
              <a:rect l="0" t="0" r="0" b="0"/>
              <a:pathLst>
                <a:path w="86353" h="149733">
                  <a:moveTo>
                    <a:pt x="61878" y="24487"/>
                  </a:moveTo>
                  <a:lnTo>
                    <a:pt x="61878" y="24487"/>
                  </a:lnTo>
                  <a:lnTo>
                    <a:pt x="61878" y="5783"/>
                  </a:lnTo>
                  <a:lnTo>
                    <a:pt x="58507" y="2168"/>
                  </a:lnTo>
                  <a:lnTo>
                    <a:pt x="53089" y="456"/>
                  </a:lnTo>
                  <a:lnTo>
                    <a:pt x="49669" y="0"/>
                  </a:lnTo>
                  <a:lnTo>
                    <a:pt x="38113" y="2729"/>
                  </a:lnTo>
                  <a:lnTo>
                    <a:pt x="29914" y="9878"/>
                  </a:lnTo>
                  <a:lnTo>
                    <a:pt x="13153" y="35085"/>
                  </a:lnTo>
                  <a:lnTo>
                    <a:pt x="2028" y="65830"/>
                  </a:lnTo>
                  <a:lnTo>
                    <a:pt x="0" y="77199"/>
                  </a:lnTo>
                  <a:lnTo>
                    <a:pt x="3768" y="105429"/>
                  </a:lnTo>
                  <a:lnTo>
                    <a:pt x="7359" y="119022"/>
                  </a:lnTo>
                  <a:lnTo>
                    <a:pt x="15069" y="130238"/>
                  </a:lnTo>
                  <a:lnTo>
                    <a:pt x="33896" y="145565"/>
                  </a:lnTo>
                  <a:lnTo>
                    <a:pt x="50294" y="149732"/>
                  </a:lnTo>
                  <a:lnTo>
                    <a:pt x="60493" y="148826"/>
                  </a:lnTo>
                  <a:lnTo>
                    <a:pt x="65188" y="147596"/>
                  </a:lnTo>
                  <a:lnTo>
                    <a:pt x="69024" y="144660"/>
                  </a:lnTo>
                  <a:lnTo>
                    <a:pt x="82592" y="122209"/>
                  </a:lnTo>
                  <a:lnTo>
                    <a:pt x="86352" y="90488"/>
                  </a:lnTo>
                  <a:lnTo>
                    <a:pt x="86298" y="65523"/>
                  </a:lnTo>
                  <a:lnTo>
                    <a:pt x="80316" y="35886"/>
                  </a:lnTo>
                  <a:lnTo>
                    <a:pt x="74397" y="17046"/>
                  </a:lnTo>
                  <a:lnTo>
                    <a:pt x="66075" y="4359"/>
                  </a:lnTo>
                  <a:lnTo>
                    <a:pt x="59980" y="1430"/>
                  </a:lnTo>
                  <a:lnTo>
                    <a:pt x="56380" y="649"/>
                  </a:lnTo>
                  <a:lnTo>
                    <a:pt x="53273" y="834"/>
                  </a:lnTo>
                  <a:lnTo>
                    <a:pt x="42828" y="5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04">
              <a:extLst>
                <a:ext uri="{FF2B5EF4-FFF2-40B4-BE49-F238E27FC236}">
                  <a16:creationId xmlns:a16="http://schemas.microsoft.com/office/drawing/2014/main" id="{DFDC5591-63CE-023C-4771-C4FBAD34887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502086" y="3746500"/>
              <a:ext cx="78301" cy="125607"/>
            </a:xfrm>
            <a:custGeom>
              <a:avLst/>
              <a:gdLst/>
              <a:ahLst/>
              <a:cxnLst/>
              <a:rect l="0" t="0" r="0" b="0"/>
              <a:pathLst>
                <a:path w="78301" h="125607">
                  <a:moveTo>
                    <a:pt x="40964" y="19050"/>
                  </a:moveTo>
                  <a:lnTo>
                    <a:pt x="40964" y="19050"/>
                  </a:lnTo>
                  <a:lnTo>
                    <a:pt x="40964" y="15679"/>
                  </a:lnTo>
                  <a:lnTo>
                    <a:pt x="42845" y="12143"/>
                  </a:lnTo>
                  <a:lnTo>
                    <a:pt x="44335" y="10212"/>
                  </a:lnTo>
                  <a:lnTo>
                    <a:pt x="44622" y="8925"/>
                  </a:lnTo>
                  <a:lnTo>
                    <a:pt x="44108" y="8067"/>
                  </a:lnTo>
                  <a:lnTo>
                    <a:pt x="41585" y="6689"/>
                  </a:lnTo>
                  <a:lnTo>
                    <a:pt x="37777" y="6450"/>
                  </a:lnTo>
                  <a:lnTo>
                    <a:pt x="34138" y="8276"/>
                  </a:lnTo>
                  <a:lnTo>
                    <a:pt x="26053" y="15197"/>
                  </a:lnTo>
                  <a:lnTo>
                    <a:pt x="7667" y="44850"/>
                  </a:lnTo>
                  <a:lnTo>
                    <a:pt x="125" y="70879"/>
                  </a:lnTo>
                  <a:lnTo>
                    <a:pt x="0" y="83007"/>
                  </a:lnTo>
                  <a:lnTo>
                    <a:pt x="3002" y="94748"/>
                  </a:lnTo>
                  <a:lnTo>
                    <a:pt x="17002" y="114817"/>
                  </a:lnTo>
                  <a:lnTo>
                    <a:pt x="27200" y="122293"/>
                  </a:lnTo>
                  <a:lnTo>
                    <a:pt x="42530" y="125606"/>
                  </a:lnTo>
                  <a:lnTo>
                    <a:pt x="57107" y="123216"/>
                  </a:lnTo>
                  <a:lnTo>
                    <a:pt x="66013" y="116146"/>
                  </a:lnTo>
                  <a:lnTo>
                    <a:pt x="70363" y="111297"/>
                  </a:lnTo>
                  <a:lnTo>
                    <a:pt x="75197" y="100266"/>
                  </a:lnTo>
                  <a:lnTo>
                    <a:pt x="78300" y="69195"/>
                  </a:lnTo>
                  <a:lnTo>
                    <a:pt x="78208" y="39225"/>
                  </a:lnTo>
                  <a:lnTo>
                    <a:pt x="70206" y="9869"/>
                  </a:lnTo>
                  <a:lnTo>
                    <a:pt x="67514" y="6579"/>
                  </a:lnTo>
                  <a:lnTo>
                    <a:pt x="60760" y="2924"/>
                  </a:lnTo>
                  <a:lnTo>
                    <a:pt x="346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05">
              <a:extLst>
                <a:ext uri="{FF2B5EF4-FFF2-40B4-BE49-F238E27FC236}">
                  <a16:creationId xmlns:a16="http://schemas.microsoft.com/office/drawing/2014/main" id="{023A6378-AEEE-EF0F-459C-65752189D20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646236" y="3670300"/>
              <a:ext cx="133890" cy="181140"/>
            </a:xfrm>
            <a:custGeom>
              <a:avLst/>
              <a:gdLst/>
              <a:ahLst/>
              <a:cxnLst/>
              <a:rect l="0" t="0" r="0" b="0"/>
              <a:pathLst>
                <a:path w="133890" h="181140">
                  <a:moveTo>
                    <a:pt x="68264" y="50800"/>
                  </a:moveTo>
                  <a:lnTo>
                    <a:pt x="68264" y="50800"/>
                  </a:lnTo>
                  <a:lnTo>
                    <a:pt x="71635" y="47429"/>
                  </a:lnTo>
                  <a:lnTo>
                    <a:pt x="73290" y="42011"/>
                  </a:lnTo>
                  <a:lnTo>
                    <a:pt x="74536" y="26883"/>
                  </a:lnTo>
                  <a:lnTo>
                    <a:pt x="70817" y="26059"/>
                  </a:lnTo>
                  <a:lnTo>
                    <a:pt x="67849" y="25840"/>
                  </a:lnTo>
                  <a:lnTo>
                    <a:pt x="60789" y="29358"/>
                  </a:lnTo>
                  <a:lnTo>
                    <a:pt x="41053" y="46427"/>
                  </a:lnTo>
                  <a:lnTo>
                    <a:pt x="34488" y="59617"/>
                  </a:lnTo>
                  <a:lnTo>
                    <a:pt x="33752" y="63734"/>
                  </a:lnTo>
                  <a:lnTo>
                    <a:pt x="34816" y="70189"/>
                  </a:lnTo>
                  <a:lnTo>
                    <a:pt x="41248" y="84446"/>
                  </a:lnTo>
                  <a:lnTo>
                    <a:pt x="45203" y="89978"/>
                  </a:lnTo>
                  <a:lnTo>
                    <a:pt x="54768" y="97059"/>
                  </a:lnTo>
                  <a:lnTo>
                    <a:pt x="81695" y="107910"/>
                  </a:lnTo>
                  <a:lnTo>
                    <a:pt x="93284" y="112871"/>
                  </a:lnTo>
                  <a:lnTo>
                    <a:pt x="106330" y="122892"/>
                  </a:lnTo>
                  <a:lnTo>
                    <a:pt x="115244" y="138576"/>
                  </a:lnTo>
                  <a:lnTo>
                    <a:pt x="115812" y="142478"/>
                  </a:lnTo>
                  <a:lnTo>
                    <a:pt x="114561" y="150577"/>
                  </a:lnTo>
                  <a:lnTo>
                    <a:pt x="106519" y="163070"/>
                  </a:lnTo>
                  <a:lnTo>
                    <a:pt x="91828" y="172338"/>
                  </a:lnTo>
                  <a:lnTo>
                    <a:pt x="64817" y="178962"/>
                  </a:lnTo>
                  <a:lnTo>
                    <a:pt x="50504" y="181139"/>
                  </a:lnTo>
                  <a:lnTo>
                    <a:pt x="20661" y="177480"/>
                  </a:lnTo>
                  <a:lnTo>
                    <a:pt x="12770" y="174601"/>
                  </a:lnTo>
                  <a:lnTo>
                    <a:pt x="6441" y="169087"/>
                  </a:lnTo>
                  <a:lnTo>
                    <a:pt x="1982" y="161933"/>
                  </a:lnTo>
                  <a:lnTo>
                    <a:pt x="0" y="154050"/>
                  </a:lnTo>
                  <a:lnTo>
                    <a:pt x="882" y="149972"/>
                  </a:lnTo>
                  <a:lnTo>
                    <a:pt x="8866" y="137491"/>
                  </a:lnTo>
                  <a:lnTo>
                    <a:pt x="31680" y="116405"/>
                  </a:lnTo>
                  <a:lnTo>
                    <a:pt x="62930" y="96483"/>
                  </a:lnTo>
                  <a:lnTo>
                    <a:pt x="91173" y="84623"/>
                  </a:lnTo>
                  <a:lnTo>
                    <a:pt x="120118" y="63931"/>
                  </a:lnTo>
                  <a:lnTo>
                    <a:pt x="127294" y="58753"/>
                  </a:lnTo>
                  <a:lnTo>
                    <a:pt x="132834" y="51748"/>
                  </a:lnTo>
                  <a:lnTo>
                    <a:pt x="133889" y="47198"/>
                  </a:lnTo>
                  <a:lnTo>
                    <a:pt x="133179" y="36499"/>
                  </a:lnTo>
                  <a:lnTo>
                    <a:pt x="128630" y="26570"/>
                  </a:lnTo>
                  <a:lnTo>
                    <a:pt x="117583" y="12069"/>
                  </a:lnTo>
                  <a:lnTo>
                    <a:pt x="104044" y="4673"/>
                  </a:lnTo>
                  <a:lnTo>
                    <a:pt x="89939" y="923"/>
                  </a:lnTo>
                  <a:lnTo>
                    <a:pt x="682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99">
            <a:extLst>
              <a:ext uri="{FF2B5EF4-FFF2-40B4-BE49-F238E27FC236}">
                <a16:creationId xmlns:a16="http://schemas.microsoft.com/office/drawing/2014/main" id="{63AEE892-6E11-8795-7824-D7E7E4353FF0}"/>
              </a:ext>
            </a:extLst>
          </p:cNvPr>
          <p:cNvGrpSpPr/>
          <p:nvPr/>
        </p:nvGrpSpPr>
        <p:grpSpPr>
          <a:xfrm>
            <a:off x="381000" y="4179877"/>
            <a:ext cx="139701" cy="220674"/>
            <a:chOff x="381000" y="4179877"/>
            <a:chExt cx="139701" cy="220674"/>
          </a:xfrm>
        </p:grpSpPr>
        <p:sp>
          <p:nvSpPr>
            <p:cNvPr id="15" name="SMARTInkShape-806">
              <a:extLst>
                <a:ext uri="{FF2B5EF4-FFF2-40B4-BE49-F238E27FC236}">
                  <a16:creationId xmlns:a16="http://schemas.microsoft.com/office/drawing/2014/main" id="{73F2D0AD-2CF0-CE39-AEC6-10530F2CE3E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88655" y="4210050"/>
              <a:ext cx="11396" cy="190501"/>
            </a:xfrm>
            <a:custGeom>
              <a:avLst/>
              <a:gdLst/>
              <a:ahLst/>
              <a:cxnLst/>
              <a:rect l="0" t="0" r="0" b="0"/>
              <a:pathLst>
                <a:path w="11396" h="190501">
                  <a:moveTo>
                    <a:pt x="5045" y="6350"/>
                  </a:moveTo>
                  <a:lnTo>
                    <a:pt x="5045" y="6350"/>
                  </a:lnTo>
                  <a:lnTo>
                    <a:pt x="5045" y="2"/>
                  </a:lnTo>
                  <a:lnTo>
                    <a:pt x="8416" y="0"/>
                  </a:lnTo>
                  <a:lnTo>
                    <a:pt x="8703" y="2117"/>
                  </a:lnTo>
                  <a:lnTo>
                    <a:pt x="5459" y="30246"/>
                  </a:lnTo>
                  <a:lnTo>
                    <a:pt x="4462" y="59761"/>
                  </a:lnTo>
                  <a:lnTo>
                    <a:pt x="717" y="91163"/>
                  </a:lnTo>
                  <a:lnTo>
                    <a:pt x="0" y="121399"/>
                  </a:lnTo>
                  <a:lnTo>
                    <a:pt x="3839" y="151293"/>
                  </a:lnTo>
                  <a:lnTo>
                    <a:pt x="5592" y="178229"/>
                  </a:lnTo>
                  <a:lnTo>
                    <a:pt x="1139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07">
              <a:extLst>
                <a:ext uri="{FF2B5EF4-FFF2-40B4-BE49-F238E27FC236}">
                  <a16:creationId xmlns:a16="http://schemas.microsoft.com/office/drawing/2014/main" id="{CBBF17AC-C3EA-928F-D5C0-77E378688C9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81000" y="4179877"/>
              <a:ext cx="114301" cy="30174"/>
            </a:xfrm>
            <a:custGeom>
              <a:avLst/>
              <a:gdLst/>
              <a:ahLst/>
              <a:cxnLst/>
              <a:rect l="0" t="0" r="0" b="0"/>
              <a:pathLst>
                <a:path w="114301" h="30174">
                  <a:moveTo>
                    <a:pt x="0" y="30173"/>
                  </a:moveTo>
                  <a:lnTo>
                    <a:pt x="0" y="30173"/>
                  </a:lnTo>
                  <a:lnTo>
                    <a:pt x="0" y="26802"/>
                  </a:lnTo>
                  <a:lnTo>
                    <a:pt x="706" y="25809"/>
                  </a:lnTo>
                  <a:lnTo>
                    <a:pt x="1881" y="25147"/>
                  </a:lnTo>
                  <a:lnTo>
                    <a:pt x="3371" y="24706"/>
                  </a:lnTo>
                  <a:lnTo>
                    <a:pt x="32202" y="7282"/>
                  </a:lnTo>
                  <a:lnTo>
                    <a:pt x="46779" y="1362"/>
                  </a:lnTo>
                  <a:lnTo>
                    <a:pt x="64190" y="0"/>
                  </a:lnTo>
                  <a:lnTo>
                    <a:pt x="91522" y="4966"/>
                  </a:lnTo>
                  <a:lnTo>
                    <a:pt x="114300" y="17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08">
              <a:extLst>
                <a:ext uri="{FF2B5EF4-FFF2-40B4-BE49-F238E27FC236}">
                  <a16:creationId xmlns:a16="http://schemas.microsoft.com/office/drawing/2014/main" id="{18AE97ED-E773-7B62-CB9F-8D20AB09B31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87350" y="4299933"/>
              <a:ext cx="114301" cy="18068"/>
            </a:xfrm>
            <a:custGeom>
              <a:avLst/>
              <a:gdLst/>
              <a:ahLst/>
              <a:cxnLst/>
              <a:rect l="0" t="0" r="0" b="0"/>
              <a:pathLst>
                <a:path w="114301" h="18068">
                  <a:moveTo>
                    <a:pt x="0" y="18067"/>
                  </a:moveTo>
                  <a:lnTo>
                    <a:pt x="0" y="18067"/>
                  </a:lnTo>
                  <a:lnTo>
                    <a:pt x="3371" y="18067"/>
                  </a:lnTo>
                  <a:lnTo>
                    <a:pt x="6908" y="16186"/>
                  </a:lnTo>
                  <a:lnTo>
                    <a:pt x="12242" y="12998"/>
                  </a:lnTo>
                  <a:lnTo>
                    <a:pt x="41093" y="3994"/>
                  </a:lnTo>
                  <a:lnTo>
                    <a:pt x="64091" y="0"/>
                  </a:lnTo>
                  <a:lnTo>
                    <a:pt x="94910" y="4571"/>
                  </a:lnTo>
                  <a:lnTo>
                    <a:pt x="114300" y="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09">
              <a:extLst>
                <a:ext uri="{FF2B5EF4-FFF2-40B4-BE49-F238E27FC236}">
                  <a16:creationId xmlns:a16="http://schemas.microsoft.com/office/drawing/2014/main" id="{02A145C6-665B-361F-4D02-5CD5B26A9F3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93700" y="4388730"/>
              <a:ext cx="127001" cy="5471"/>
            </a:xfrm>
            <a:custGeom>
              <a:avLst/>
              <a:gdLst/>
              <a:ahLst/>
              <a:cxnLst/>
              <a:rect l="0" t="0" r="0" b="0"/>
              <a:pathLst>
                <a:path w="127001" h="5471">
                  <a:moveTo>
                    <a:pt x="0" y="5470"/>
                  </a:moveTo>
                  <a:lnTo>
                    <a:pt x="0" y="5470"/>
                  </a:lnTo>
                  <a:lnTo>
                    <a:pt x="12242" y="4765"/>
                  </a:lnTo>
                  <a:lnTo>
                    <a:pt x="42247" y="3"/>
                  </a:lnTo>
                  <a:lnTo>
                    <a:pt x="73779" y="0"/>
                  </a:lnTo>
                  <a:lnTo>
                    <a:pt x="127000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200">
            <a:extLst>
              <a:ext uri="{FF2B5EF4-FFF2-40B4-BE49-F238E27FC236}">
                <a16:creationId xmlns:a16="http://schemas.microsoft.com/office/drawing/2014/main" id="{BADEAD09-2A8D-FE30-37C7-F9FE377ABDF4}"/>
              </a:ext>
            </a:extLst>
          </p:cNvPr>
          <p:cNvGrpSpPr/>
          <p:nvPr/>
        </p:nvGrpSpPr>
        <p:grpSpPr>
          <a:xfrm>
            <a:off x="787400" y="4241800"/>
            <a:ext cx="133351" cy="88901"/>
            <a:chOff x="787400" y="4241800"/>
            <a:chExt cx="133351" cy="88901"/>
          </a:xfrm>
        </p:grpSpPr>
        <p:sp>
          <p:nvSpPr>
            <p:cNvPr id="20" name="SMARTInkShape-810">
              <a:extLst>
                <a:ext uri="{FF2B5EF4-FFF2-40B4-BE49-F238E27FC236}">
                  <a16:creationId xmlns:a16="http://schemas.microsoft.com/office/drawing/2014/main" id="{89A80B13-BEBB-D3EC-33F8-3E477072E39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06450" y="42418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30898" y="0"/>
                  </a:lnTo>
                  <a:lnTo>
                    <a:pt x="61886" y="0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11">
              <a:extLst>
                <a:ext uri="{FF2B5EF4-FFF2-40B4-BE49-F238E27FC236}">
                  <a16:creationId xmlns:a16="http://schemas.microsoft.com/office/drawing/2014/main" id="{75E539B1-4C73-22F9-CD0F-76DC0888CE2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87400" y="4330700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27612" y="0"/>
                  </a:lnTo>
                  <a:lnTo>
                    <a:pt x="54608" y="0"/>
                  </a:lnTo>
                  <a:lnTo>
                    <a:pt x="84092" y="0"/>
                  </a:lnTo>
                  <a:lnTo>
                    <a:pt x="111913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201">
            <a:extLst>
              <a:ext uri="{FF2B5EF4-FFF2-40B4-BE49-F238E27FC236}">
                <a16:creationId xmlns:a16="http://schemas.microsoft.com/office/drawing/2014/main" id="{CB995918-D994-73C3-03B5-D01D061189A6}"/>
              </a:ext>
            </a:extLst>
          </p:cNvPr>
          <p:cNvGrpSpPr/>
          <p:nvPr/>
        </p:nvGrpSpPr>
        <p:grpSpPr>
          <a:xfrm>
            <a:off x="1130702" y="4216400"/>
            <a:ext cx="856849" cy="186245"/>
            <a:chOff x="1130702" y="4216400"/>
            <a:chExt cx="856849" cy="186245"/>
          </a:xfrm>
        </p:grpSpPr>
        <p:sp>
          <p:nvSpPr>
            <p:cNvPr id="23" name="SMARTInkShape-812">
              <a:extLst>
                <a:ext uri="{FF2B5EF4-FFF2-40B4-BE49-F238E27FC236}">
                  <a16:creationId xmlns:a16="http://schemas.microsoft.com/office/drawing/2014/main" id="{932F0F44-4AE6-DE95-2972-1D28DA6FFA3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30702" y="4216400"/>
              <a:ext cx="131520" cy="186245"/>
            </a:xfrm>
            <a:custGeom>
              <a:avLst/>
              <a:gdLst/>
              <a:ahLst/>
              <a:cxnLst/>
              <a:rect l="0" t="0" r="0" b="0"/>
              <a:pathLst>
                <a:path w="131520" h="186245">
                  <a:moveTo>
                    <a:pt x="50398" y="6350"/>
                  </a:moveTo>
                  <a:lnTo>
                    <a:pt x="50398" y="6350"/>
                  </a:lnTo>
                  <a:lnTo>
                    <a:pt x="56748" y="0"/>
                  </a:lnTo>
                  <a:lnTo>
                    <a:pt x="47910" y="0"/>
                  </a:lnTo>
                  <a:lnTo>
                    <a:pt x="43883" y="1881"/>
                  </a:lnTo>
                  <a:lnTo>
                    <a:pt x="32178" y="12209"/>
                  </a:lnTo>
                  <a:lnTo>
                    <a:pt x="20383" y="27136"/>
                  </a:lnTo>
                  <a:lnTo>
                    <a:pt x="8826" y="56212"/>
                  </a:lnTo>
                  <a:lnTo>
                    <a:pt x="1630" y="85370"/>
                  </a:lnTo>
                  <a:lnTo>
                    <a:pt x="0" y="111878"/>
                  </a:lnTo>
                  <a:lnTo>
                    <a:pt x="3088" y="132633"/>
                  </a:lnTo>
                  <a:lnTo>
                    <a:pt x="14816" y="157197"/>
                  </a:lnTo>
                  <a:lnTo>
                    <a:pt x="23784" y="168324"/>
                  </a:lnTo>
                  <a:lnTo>
                    <a:pt x="39220" y="179539"/>
                  </a:lnTo>
                  <a:lnTo>
                    <a:pt x="51074" y="185158"/>
                  </a:lnTo>
                  <a:lnTo>
                    <a:pt x="63399" y="186244"/>
                  </a:lnTo>
                  <a:lnTo>
                    <a:pt x="91172" y="182452"/>
                  </a:lnTo>
                  <a:lnTo>
                    <a:pt x="96631" y="180902"/>
                  </a:lnTo>
                  <a:lnTo>
                    <a:pt x="104578" y="175416"/>
                  </a:lnTo>
                  <a:lnTo>
                    <a:pt x="121398" y="152661"/>
                  </a:lnTo>
                  <a:lnTo>
                    <a:pt x="129284" y="128062"/>
                  </a:lnTo>
                  <a:lnTo>
                    <a:pt x="131519" y="96740"/>
                  </a:lnTo>
                  <a:lnTo>
                    <a:pt x="125898" y="67139"/>
                  </a:lnTo>
                  <a:lnTo>
                    <a:pt x="114622" y="43914"/>
                  </a:lnTo>
                  <a:lnTo>
                    <a:pt x="102902" y="28612"/>
                  </a:lnTo>
                  <a:lnTo>
                    <a:pt x="75782" y="11051"/>
                  </a:lnTo>
                  <a:lnTo>
                    <a:pt x="68500" y="8439"/>
                  </a:lnTo>
                  <a:lnTo>
                    <a:pt x="61266" y="6573"/>
                  </a:lnTo>
                  <a:lnTo>
                    <a:pt x="55698" y="3392"/>
                  </a:lnTo>
                  <a:lnTo>
                    <a:pt x="53932" y="2967"/>
                  </a:lnTo>
                  <a:lnTo>
                    <a:pt x="52754" y="3389"/>
                  </a:lnTo>
                  <a:lnTo>
                    <a:pt x="51968" y="4376"/>
                  </a:lnTo>
                  <a:lnTo>
                    <a:pt x="5039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13">
              <a:extLst>
                <a:ext uri="{FF2B5EF4-FFF2-40B4-BE49-F238E27FC236}">
                  <a16:creationId xmlns:a16="http://schemas.microsoft.com/office/drawing/2014/main" id="{89E91A2D-8D6B-31CD-1C83-76F4411F54A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365250" y="4362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14">
              <a:extLst>
                <a:ext uri="{FF2B5EF4-FFF2-40B4-BE49-F238E27FC236}">
                  <a16:creationId xmlns:a16="http://schemas.microsoft.com/office/drawing/2014/main" id="{93FE4738-778E-821E-6ECA-ECB82732C09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430036" y="4250249"/>
              <a:ext cx="118863" cy="142559"/>
            </a:xfrm>
            <a:custGeom>
              <a:avLst/>
              <a:gdLst/>
              <a:ahLst/>
              <a:cxnLst/>
              <a:rect l="0" t="0" r="0" b="0"/>
              <a:pathLst>
                <a:path w="118863" h="142559">
                  <a:moveTo>
                    <a:pt x="68564" y="29651"/>
                  </a:moveTo>
                  <a:lnTo>
                    <a:pt x="68564" y="29651"/>
                  </a:lnTo>
                  <a:lnTo>
                    <a:pt x="68564" y="17857"/>
                  </a:lnTo>
                  <a:lnTo>
                    <a:pt x="63097" y="11563"/>
                  </a:lnTo>
                  <a:lnTo>
                    <a:pt x="59105" y="10886"/>
                  </a:lnTo>
                  <a:lnTo>
                    <a:pt x="50082" y="10685"/>
                  </a:lnTo>
                  <a:lnTo>
                    <a:pt x="42476" y="14402"/>
                  </a:lnTo>
                  <a:lnTo>
                    <a:pt x="26095" y="28285"/>
                  </a:lnTo>
                  <a:lnTo>
                    <a:pt x="16861" y="43828"/>
                  </a:lnTo>
                  <a:lnTo>
                    <a:pt x="3054" y="73838"/>
                  </a:lnTo>
                  <a:lnTo>
                    <a:pt x="0" y="88604"/>
                  </a:lnTo>
                  <a:lnTo>
                    <a:pt x="2466" y="106386"/>
                  </a:lnTo>
                  <a:lnTo>
                    <a:pt x="11036" y="121688"/>
                  </a:lnTo>
                  <a:lnTo>
                    <a:pt x="19142" y="131789"/>
                  </a:lnTo>
                  <a:lnTo>
                    <a:pt x="32754" y="139250"/>
                  </a:lnTo>
                  <a:lnTo>
                    <a:pt x="50192" y="142558"/>
                  </a:lnTo>
                  <a:lnTo>
                    <a:pt x="68765" y="140168"/>
                  </a:lnTo>
                  <a:lnTo>
                    <a:pt x="84303" y="134991"/>
                  </a:lnTo>
                  <a:lnTo>
                    <a:pt x="106507" y="117929"/>
                  </a:lnTo>
                  <a:lnTo>
                    <a:pt x="110793" y="113902"/>
                  </a:lnTo>
                  <a:lnTo>
                    <a:pt x="115554" y="101904"/>
                  </a:lnTo>
                  <a:lnTo>
                    <a:pt x="118862" y="76090"/>
                  </a:lnTo>
                  <a:lnTo>
                    <a:pt x="117384" y="49303"/>
                  </a:lnTo>
                  <a:lnTo>
                    <a:pt x="110546" y="29829"/>
                  </a:lnTo>
                  <a:lnTo>
                    <a:pt x="104156" y="19147"/>
                  </a:lnTo>
                  <a:lnTo>
                    <a:pt x="85518" y="2623"/>
                  </a:lnTo>
                  <a:lnTo>
                    <a:pt x="80097" y="0"/>
                  </a:lnTo>
                  <a:lnTo>
                    <a:pt x="62214" y="4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15">
              <a:extLst>
                <a:ext uri="{FF2B5EF4-FFF2-40B4-BE49-F238E27FC236}">
                  <a16:creationId xmlns:a16="http://schemas.microsoft.com/office/drawing/2014/main" id="{758F44C5-BC28-7814-57F0-4B888C4EBDA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614434" y="4244169"/>
              <a:ext cx="114104" cy="135484"/>
            </a:xfrm>
            <a:custGeom>
              <a:avLst/>
              <a:gdLst/>
              <a:ahLst/>
              <a:cxnLst/>
              <a:rect l="0" t="0" r="0" b="0"/>
              <a:pathLst>
                <a:path w="114104" h="135484">
                  <a:moveTo>
                    <a:pt x="42916" y="23031"/>
                  </a:moveTo>
                  <a:lnTo>
                    <a:pt x="42916" y="23031"/>
                  </a:lnTo>
                  <a:lnTo>
                    <a:pt x="42916" y="19660"/>
                  </a:lnTo>
                  <a:lnTo>
                    <a:pt x="43622" y="18667"/>
                  </a:lnTo>
                  <a:lnTo>
                    <a:pt x="44797" y="18005"/>
                  </a:lnTo>
                  <a:lnTo>
                    <a:pt x="46287" y="17564"/>
                  </a:lnTo>
                  <a:lnTo>
                    <a:pt x="47280" y="16564"/>
                  </a:lnTo>
                  <a:lnTo>
                    <a:pt x="49004" y="11291"/>
                  </a:lnTo>
                  <a:lnTo>
                    <a:pt x="49188" y="7244"/>
                  </a:lnTo>
                  <a:lnTo>
                    <a:pt x="48509" y="6156"/>
                  </a:lnTo>
                  <a:lnTo>
                    <a:pt x="47350" y="5431"/>
                  </a:lnTo>
                  <a:lnTo>
                    <a:pt x="42349" y="4410"/>
                  </a:lnTo>
                  <a:lnTo>
                    <a:pt x="40421" y="4268"/>
                  </a:lnTo>
                  <a:lnTo>
                    <a:pt x="19228" y="12844"/>
                  </a:lnTo>
                  <a:lnTo>
                    <a:pt x="12867" y="20620"/>
                  </a:lnTo>
                  <a:lnTo>
                    <a:pt x="7202" y="33135"/>
                  </a:lnTo>
                  <a:lnTo>
                    <a:pt x="0" y="63899"/>
                  </a:lnTo>
                  <a:lnTo>
                    <a:pt x="802" y="85470"/>
                  </a:lnTo>
                  <a:lnTo>
                    <a:pt x="5508" y="101504"/>
                  </a:lnTo>
                  <a:lnTo>
                    <a:pt x="15134" y="114486"/>
                  </a:lnTo>
                  <a:lnTo>
                    <a:pt x="25630" y="124355"/>
                  </a:lnTo>
                  <a:lnTo>
                    <a:pt x="37350" y="131094"/>
                  </a:lnTo>
                  <a:lnTo>
                    <a:pt x="59219" y="135483"/>
                  </a:lnTo>
                  <a:lnTo>
                    <a:pt x="71564" y="132747"/>
                  </a:lnTo>
                  <a:lnTo>
                    <a:pt x="90987" y="119492"/>
                  </a:lnTo>
                  <a:lnTo>
                    <a:pt x="107706" y="93852"/>
                  </a:lnTo>
                  <a:lnTo>
                    <a:pt x="113574" y="80613"/>
                  </a:lnTo>
                  <a:lnTo>
                    <a:pt x="114103" y="51146"/>
                  </a:lnTo>
                  <a:lnTo>
                    <a:pt x="109791" y="22346"/>
                  </a:lnTo>
                  <a:lnTo>
                    <a:pt x="104153" y="10262"/>
                  </a:lnTo>
                  <a:lnTo>
                    <a:pt x="100674" y="6052"/>
                  </a:lnTo>
                  <a:lnTo>
                    <a:pt x="89283" y="1373"/>
                  </a:lnTo>
                  <a:lnTo>
                    <a:pt x="76929" y="0"/>
                  </a:lnTo>
                  <a:lnTo>
                    <a:pt x="49266" y="3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816">
              <a:extLst>
                <a:ext uri="{FF2B5EF4-FFF2-40B4-BE49-F238E27FC236}">
                  <a16:creationId xmlns:a16="http://schemas.microsoft.com/office/drawing/2014/main" id="{620B3C42-0EE5-D86F-B3F4-1308EA5F0D0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791376" y="4235483"/>
              <a:ext cx="196175" cy="165061"/>
            </a:xfrm>
            <a:custGeom>
              <a:avLst/>
              <a:gdLst/>
              <a:ahLst/>
              <a:cxnLst/>
              <a:rect l="0" t="0" r="0" b="0"/>
              <a:pathLst>
                <a:path w="196175" h="165061">
                  <a:moveTo>
                    <a:pt x="5674" y="31717"/>
                  </a:moveTo>
                  <a:lnTo>
                    <a:pt x="5674" y="31717"/>
                  </a:lnTo>
                  <a:lnTo>
                    <a:pt x="5674" y="28346"/>
                  </a:lnTo>
                  <a:lnTo>
                    <a:pt x="7555" y="24810"/>
                  </a:lnTo>
                  <a:lnTo>
                    <a:pt x="26873" y="4190"/>
                  </a:lnTo>
                  <a:lnTo>
                    <a:pt x="32970" y="1844"/>
                  </a:lnTo>
                  <a:lnTo>
                    <a:pt x="63604" y="41"/>
                  </a:lnTo>
                  <a:lnTo>
                    <a:pt x="66698" y="0"/>
                  </a:lnTo>
                  <a:lnTo>
                    <a:pt x="69955" y="1863"/>
                  </a:lnTo>
                  <a:lnTo>
                    <a:pt x="71811" y="3348"/>
                  </a:lnTo>
                  <a:lnTo>
                    <a:pt x="73874" y="6879"/>
                  </a:lnTo>
                  <a:lnTo>
                    <a:pt x="75307" y="12610"/>
                  </a:lnTo>
                  <a:lnTo>
                    <a:pt x="75515" y="33032"/>
                  </a:lnTo>
                  <a:lnTo>
                    <a:pt x="68616" y="60008"/>
                  </a:lnTo>
                  <a:lnTo>
                    <a:pt x="60597" y="84813"/>
                  </a:lnTo>
                  <a:lnTo>
                    <a:pt x="33150" y="112688"/>
                  </a:lnTo>
                  <a:lnTo>
                    <a:pt x="7029" y="143807"/>
                  </a:lnTo>
                  <a:lnTo>
                    <a:pt x="2749" y="150444"/>
                  </a:lnTo>
                  <a:lnTo>
                    <a:pt x="0" y="157083"/>
                  </a:lnTo>
                  <a:lnTo>
                    <a:pt x="1186" y="157628"/>
                  </a:lnTo>
                  <a:lnTo>
                    <a:pt x="28844" y="160535"/>
                  </a:lnTo>
                  <a:lnTo>
                    <a:pt x="58166" y="164470"/>
                  </a:lnTo>
                  <a:lnTo>
                    <a:pt x="84090" y="164950"/>
                  </a:lnTo>
                  <a:lnTo>
                    <a:pt x="107931" y="165032"/>
                  </a:lnTo>
                  <a:lnTo>
                    <a:pt x="137899" y="165060"/>
                  </a:lnTo>
                  <a:lnTo>
                    <a:pt x="165600" y="158159"/>
                  </a:lnTo>
                  <a:lnTo>
                    <a:pt x="196174" y="15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202">
            <a:extLst>
              <a:ext uri="{FF2B5EF4-FFF2-40B4-BE49-F238E27FC236}">
                <a16:creationId xmlns:a16="http://schemas.microsoft.com/office/drawing/2014/main" id="{59D2AD54-A8A4-8FEB-2482-11BEDA3CD01D}"/>
              </a:ext>
            </a:extLst>
          </p:cNvPr>
          <p:cNvGrpSpPr/>
          <p:nvPr/>
        </p:nvGrpSpPr>
        <p:grpSpPr>
          <a:xfrm>
            <a:off x="387350" y="4705637"/>
            <a:ext cx="209551" cy="177514"/>
            <a:chOff x="387350" y="4705637"/>
            <a:chExt cx="209551" cy="177514"/>
          </a:xfrm>
        </p:grpSpPr>
        <p:sp>
          <p:nvSpPr>
            <p:cNvPr id="29" name="SMARTInkShape-817">
              <a:extLst>
                <a:ext uri="{FF2B5EF4-FFF2-40B4-BE49-F238E27FC236}">
                  <a16:creationId xmlns:a16="http://schemas.microsoft.com/office/drawing/2014/main" id="{98C514AE-2727-88C0-3F31-E60B51F07BC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09360" y="4705637"/>
              <a:ext cx="187541" cy="177514"/>
            </a:xfrm>
            <a:custGeom>
              <a:avLst/>
              <a:gdLst/>
              <a:ahLst/>
              <a:cxnLst/>
              <a:rect l="0" t="0" r="0" b="0"/>
              <a:pathLst>
                <a:path w="187541" h="177514">
                  <a:moveTo>
                    <a:pt x="3390" y="18763"/>
                  </a:moveTo>
                  <a:lnTo>
                    <a:pt x="3390" y="18763"/>
                  </a:lnTo>
                  <a:lnTo>
                    <a:pt x="3390" y="15392"/>
                  </a:lnTo>
                  <a:lnTo>
                    <a:pt x="4096" y="14399"/>
                  </a:lnTo>
                  <a:lnTo>
                    <a:pt x="5271" y="13737"/>
                  </a:lnTo>
                  <a:lnTo>
                    <a:pt x="6761" y="13296"/>
                  </a:lnTo>
                  <a:lnTo>
                    <a:pt x="14927" y="8223"/>
                  </a:lnTo>
                  <a:lnTo>
                    <a:pt x="42596" y="1888"/>
                  </a:lnTo>
                  <a:lnTo>
                    <a:pt x="70014" y="0"/>
                  </a:lnTo>
                  <a:lnTo>
                    <a:pt x="90237" y="3169"/>
                  </a:lnTo>
                  <a:lnTo>
                    <a:pt x="102196" y="8539"/>
                  </a:lnTo>
                  <a:lnTo>
                    <a:pt x="118000" y="20114"/>
                  </a:lnTo>
                  <a:lnTo>
                    <a:pt x="125621" y="37116"/>
                  </a:lnTo>
                  <a:lnTo>
                    <a:pt x="126389" y="48322"/>
                  </a:lnTo>
                  <a:lnTo>
                    <a:pt x="121133" y="70384"/>
                  </a:lnTo>
                  <a:lnTo>
                    <a:pt x="108937" y="89351"/>
                  </a:lnTo>
                  <a:lnTo>
                    <a:pt x="103687" y="95526"/>
                  </a:lnTo>
                  <a:lnTo>
                    <a:pt x="73556" y="116247"/>
                  </a:lnTo>
                  <a:lnTo>
                    <a:pt x="44531" y="136483"/>
                  </a:lnTo>
                  <a:lnTo>
                    <a:pt x="17396" y="153364"/>
                  </a:lnTo>
                  <a:lnTo>
                    <a:pt x="0" y="163165"/>
                  </a:lnTo>
                  <a:lnTo>
                    <a:pt x="424" y="163715"/>
                  </a:lnTo>
                  <a:lnTo>
                    <a:pt x="26649" y="164749"/>
                  </a:lnTo>
                  <a:lnTo>
                    <a:pt x="50968" y="164794"/>
                  </a:lnTo>
                  <a:lnTo>
                    <a:pt x="80678" y="164810"/>
                  </a:lnTo>
                  <a:lnTo>
                    <a:pt x="109602" y="169839"/>
                  </a:lnTo>
                  <a:lnTo>
                    <a:pt x="134672" y="170901"/>
                  </a:lnTo>
                  <a:lnTo>
                    <a:pt x="165390" y="175476"/>
                  </a:lnTo>
                  <a:lnTo>
                    <a:pt x="187540" y="177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18">
              <a:extLst>
                <a:ext uri="{FF2B5EF4-FFF2-40B4-BE49-F238E27FC236}">
                  <a16:creationId xmlns:a16="http://schemas.microsoft.com/office/drawing/2014/main" id="{3C1EC2CE-DA3F-E2D6-0C10-A6F882F407E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87350" y="4768850"/>
              <a:ext cx="209551" cy="12701"/>
            </a:xfrm>
            <a:custGeom>
              <a:avLst/>
              <a:gdLst/>
              <a:ahLst/>
              <a:cxnLst/>
              <a:rect l="0" t="0" r="0" b="0"/>
              <a:pathLst>
                <a:path w="209551" h="12701">
                  <a:moveTo>
                    <a:pt x="0" y="0"/>
                  </a:moveTo>
                  <a:lnTo>
                    <a:pt x="0" y="0"/>
                  </a:lnTo>
                  <a:lnTo>
                    <a:pt x="30507" y="0"/>
                  </a:lnTo>
                  <a:lnTo>
                    <a:pt x="54657" y="0"/>
                  </a:lnTo>
                  <a:lnTo>
                    <a:pt x="83458" y="705"/>
                  </a:lnTo>
                  <a:lnTo>
                    <a:pt x="111343" y="5026"/>
                  </a:lnTo>
                  <a:lnTo>
                    <a:pt x="140762" y="6088"/>
                  </a:lnTo>
                  <a:lnTo>
                    <a:pt x="165336" y="7004"/>
                  </a:lnTo>
                  <a:lnTo>
                    <a:pt x="194859" y="12305"/>
                  </a:lnTo>
                  <a:lnTo>
                    <a:pt x="2095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203">
            <a:extLst>
              <a:ext uri="{FF2B5EF4-FFF2-40B4-BE49-F238E27FC236}">
                <a16:creationId xmlns:a16="http://schemas.microsoft.com/office/drawing/2014/main" id="{3B717E27-57B4-FB27-3206-956FDB4A06D8}"/>
              </a:ext>
            </a:extLst>
          </p:cNvPr>
          <p:cNvGrpSpPr/>
          <p:nvPr/>
        </p:nvGrpSpPr>
        <p:grpSpPr>
          <a:xfrm>
            <a:off x="857250" y="4670704"/>
            <a:ext cx="527051" cy="206097"/>
            <a:chOff x="857250" y="4670704"/>
            <a:chExt cx="527051" cy="206097"/>
          </a:xfrm>
        </p:grpSpPr>
        <p:sp>
          <p:nvSpPr>
            <p:cNvPr id="32" name="SMARTInkShape-819">
              <a:extLst>
                <a:ext uri="{FF2B5EF4-FFF2-40B4-BE49-F238E27FC236}">
                  <a16:creationId xmlns:a16="http://schemas.microsoft.com/office/drawing/2014/main" id="{EB965D9F-CAF9-74BC-FC9D-E2054A49AA6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57250" y="47244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0"/>
                  </a:moveTo>
                  <a:lnTo>
                    <a:pt x="0" y="0"/>
                  </a:lnTo>
                  <a:lnTo>
                    <a:pt x="28543" y="0"/>
                  </a:lnTo>
                  <a:lnTo>
                    <a:pt x="51421" y="1881"/>
                  </a:lnTo>
                  <a:lnTo>
                    <a:pt x="82632" y="6467"/>
                  </a:lnTo>
                  <a:lnTo>
                    <a:pt x="1079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20">
              <a:extLst>
                <a:ext uri="{FF2B5EF4-FFF2-40B4-BE49-F238E27FC236}">
                  <a16:creationId xmlns:a16="http://schemas.microsoft.com/office/drawing/2014/main" id="{3E021F07-52BC-DA4B-08A2-D9286BE6B25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76300" y="4782488"/>
              <a:ext cx="95251" cy="8784"/>
            </a:xfrm>
            <a:custGeom>
              <a:avLst/>
              <a:gdLst/>
              <a:ahLst/>
              <a:cxnLst/>
              <a:rect l="0" t="0" r="0" b="0"/>
              <a:pathLst>
                <a:path w="95251" h="8784">
                  <a:moveTo>
                    <a:pt x="0" y="5412"/>
                  </a:moveTo>
                  <a:lnTo>
                    <a:pt x="0" y="5412"/>
                  </a:lnTo>
                  <a:lnTo>
                    <a:pt x="3371" y="8783"/>
                  </a:lnTo>
                  <a:lnTo>
                    <a:pt x="10670" y="8556"/>
                  </a:lnTo>
                  <a:lnTo>
                    <a:pt x="38669" y="5121"/>
                  </a:lnTo>
                  <a:lnTo>
                    <a:pt x="66554" y="0"/>
                  </a:lnTo>
                  <a:lnTo>
                    <a:pt x="95250" y="5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21">
              <a:extLst>
                <a:ext uri="{FF2B5EF4-FFF2-40B4-BE49-F238E27FC236}">
                  <a16:creationId xmlns:a16="http://schemas.microsoft.com/office/drawing/2014/main" id="{08EC9238-5011-4B5B-C6FE-C20B6C68355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04900" y="4670704"/>
              <a:ext cx="19051" cy="206097"/>
            </a:xfrm>
            <a:custGeom>
              <a:avLst/>
              <a:gdLst/>
              <a:ahLst/>
              <a:cxnLst/>
              <a:rect l="0" t="0" r="0" b="0"/>
              <a:pathLst>
                <a:path w="19051" h="206097">
                  <a:moveTo>
                    <a:pt x="0" y="15596"/>
                  </a:moveTo>
                  <a:lnTo>
                    <a:pt x="0" y="15596"/>
                  </a:lnTo>
                  <a:lnTo>
                    <a:pt x="10125" y="4765"/>
                  </a:lnTo>
                  <a:lnTo>
                    <a:pt x="11937" y="0"/>
                  </a:lnTo>
                  <a:lnTo>
                    <a:pt x="12192" y="259"/>
                  </a:lnTo>
                  <a:lnTo>
                    <a:pt x="12600" y="12488"/>
                  </a:lnTo>
                  <a:lnTo>
                    <a:pt x="9299" y="35998"/>
                  </a:lnTo>
                  <a:lnTo>
                    <a:pt x="7661" y="57119"/>
                  </a:lnTo>
                  <a:lnTo>
                    <a:pt x="6738" y="87166"/>
                  </a:lnTo>
                  <a:lnTo>
                    <a:pt x="6465" y="115119"/>
                  </a:lnTo>
                  <a:lnTo>
                    <a:pt x="8265" y="146448"/>
                  </a:lnTo>
                  <a:lnTo>
                    <a:pt x="13268" y="173606"/>
                  </a:lnTo>
                  <a:lnTo>
                    <a:pt x="19050" y="206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22">
              <a:extLst>
                <a:ext uri="{FF2B5EF4-FFF2-40B4-BE49-F238E27FC236}">
                  <a16:creationId xmlns:a16="http://schemas.microsoft.com/office/drawing/2014/main" id="{E02179A6-8F07-CF24-255B-2EBCB9F7E45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93800" y="4832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564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23">
              <a:extLst>
                <a:ext uri="{FF2B5EF4-FFF2-40B4-BE49-F238E27FC236}">
                  <a16:creationId xmlns:a16="http://schemas.microsoft.com/office/drawing/2014/main" id="{BF076484-4619-0E2E-F55A-7D3BAB87C51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92425" y="4699087"/>
              <a:ext cx="91876" cy="177714"/>
            </a:xfrm>
            <a:custGeom>
              <a:avLst/>
              <a:gdLst/>
              <a:ahLst/>
              <a:cxnLst/>
              <a:rect l="0" t="0" r="0" b="0"/>
              <a:pathLst>
                <a:path w="91876" h="177714">
                  <a:moveTo>
                    <a:pt x="79175" y="63413"/>
                  </a:moveTo>
                  <a:lnTo>
                    <a:pt x="79175" y="63413"/>
                  </a:lnTo>
                  <a:lnTo>
                    <a:pt x="84201" y="51480"/>
                  </a:lnTo>
                  <a:lnTo>
                    <a:pt x="85263" y="42398"/>
                  </a:lnTo>
                  <a:lnTo>
                    <a:pt x="83527" y="38081"/>
                  </a:lnTo>
                  <a:lnTo>
                    <a:pt x="81109" y="33810"/>
                  </a:lnTo>
                  <a:lnTo>
                    <a:pt x="80035" y="29560"/>
                  </a:lnTo>
                  <a:lnTo>
                    <a:pt x="79043" y="28144"/>
                  </a:lnTo>
                  <a:lnTo>
                    <a:pt x="77676" y="27200"/>
                  </a:lnTo>
                  <a:lnTo>
                    <a:pt x="64030" y="20492"/>
                  </a:lnTo>
                  <a:lnTo>
                    <a:pt x="45335" y="9034"/>
                  </a:lnTo>
                  <a:lnTo>
                    <a:pt x="37477" y="6378"/>
                  </a:lnTo>
                  <a:lnTo>
                    <a:pt x="29974" y="2142"/>
                  </a:lnTo>
                  <a:lnTo>
                    <a:pt x="7477" y="0"/>
                  </a:lnTo>
                  <a:lnTo>
                    <a:pt x="5977" y="677"/>
                  </a:lnTo>
                  <a:lnTo>
                    <a:pt x="4976" y="1833"/>
                  </a:lnTo>
                  <a:lnTo>
                    <a:pt x="0" y="15501"/>
                  </a:lnTo>
                  <a:lnTo>
                    <a:pt x="6" y="24716"/>
                  </a:lnTo>
                  <a:lnTo>
                    <a:pt x="5760" y="42129"/>
                  </a:lnTo>
                  <a:lnTo>
                    <a:pt x="11640" y="51541"/>
                  </a:lnTo>
                  <a:lnTo>
                    <a:pt x="21221" y="58797"/>
                  </a:lnTo>
                  <a:lnTo>
                    <a:pt x="32997" y="62046"/>
                  </a:lnTo>
                  <a:lnTo>
                    <a:pt x="39366" y="60924"/>
                  </a:lnTo>
                  <a:lnTo>
                    <a:pt x="52575" y="54455"/>
                  </a:lnTo>
                  <a:lnTo>
                    <a:pt x="58651" y="48613"/>
                  </a:lnTo>
                  <a:lnTo>
                    <a:pt x="69809" y="29975"/>
                  </a:lnTo>
                  <a:lnTo>
                    <a:pt x="72637" y="21834"/>
                  </a:lnTo>
                  <a:lnTo>
                    <a:pt x="78175" y="13967"/>
                  </a:lnTo>
                  <a:lnTo>
                    <a:pt x="78508" y="14221"/>
                  </a:lnTo>
                  <a:lnTo>
                    <a:pt x="79043" y="19699"/>
                  </a:lnTo>
                  <a:lnTo>
                    <a:pt x="77282" y="50568"/>
                  </a:lnTo>
                  <a:lnTo>
                    <a:pt x="74145" y="73483"/>
                  </a:lnTo>
                  <a:lnTo>
                    <a:pt x="75098" y="98852"/>
                  </a:lnTo>
                  <a:lnTo>
                    <a:pt x="78370" y="126387"/>
                  </a:lnTo>
                  <a:lnTo>
                    <a:pt x="84095" y="153568"/>
                  </a:lnTo>
                  <a:lnTo>
                    <a:pt x="85595" y="164159"/>
                  </a:lnTo>
                  <a:lnTo>
                    <a:pt x="91875" y="177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824">
            <a:extLst>
              <a:ext uri="{FF2B5EF4-FFF2-40B4-BE49-F238E27FC236}">
                <a16:creationId xmlns:a16="http://schemas.microsoft.com/office/drawing/2014/main" id="{772CE8C3-74A4-CC91-50FF-B98A7C1E0B1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38652" y="4667373"/>
            <a:ext cx="85862" cy="217733"/>
          </a:xfrm>
          <a:custGeom>
            <a:avLst/>
            <a:gdLst/>
            <a:ahLst/>
            <a:cxnLst/>
            <a:rect l="0" t="0" r="0" b="0"/>
            <a:pathLst>
              <a:path w="85862" h="217733">
                <a:moveTo>
                  <a:pt x="61548" y="18927"/>
                </a:moveTo>
                <a:lnTo>
                  <a:pt x="61548" y="18927"/>
                </a:lnTo>
                <a:lnTo>
                  <a:pt x="78141" y="3040"/>
                </a:lnTo>
                <a:lnTo>
                  <a:pt x="85649" y="294"/>
                </a:lnTo>
                <a:lnTo>
                  <a:pt x="85376" y="155"/>
                </a:lnTo>
                <a:lnTo>
                  <a:pt x="83192" y="0"/>
                </a:lnTo>
                <a:lnTo>
                  <a:pt x="59778" y="26403"/>
                </a:lnTo>
                <a:lnTo>
                  <a:pt x="40868" y="55263"/>
                </a:lnTo>
                <a:lnTo>
                  <a:pt x="23544" y="85842"/>
                </a:lnTo>
                <a:lnTo>
                  <a:pt x="12658" y="113307"/>
                </a:lnTo>
                <a:lnTo>
                  <a:pt x="4964" y="141201"/>
                </a:lnTo>
                <a:lnTo>
                  <a:pt x="1827" y="160054"/>
                </a:lnTo>
                <a:lnTo>
                  <a:pt x="4028" y="181862"/>
                </a:lnTo>
                <a:lnTo>
                  <a:pt x="7291" y="192708"/>
                </a:lnTo>
                <a:lnTo>
                  <a:pt x="14856" y="202231"/>
                </a:lnTo>
                <a:lnTo>
                  <a:pt x="33588" y="216473"/>
                </a:lnTo>
                <a:lnTo>
                  <a:pt x="44183" y="217732"/>
                </a:lnTo>
                <a:lnTo>
                  <a:pt x="54536" y="215940"/>
                </a:lnTo>
                <a:lnTo>
                  <a:pt x="61489" y="212793"/>
                </a:lnTo>
                <a:lnTo>
                  <a:pt x="72741" y="200311"/>
                </a:lnTo>
                <a:lnTo>
                  <a:pt x="77106" y="189148"/>
                </a:lnTo>
                <a:lnTo>
                  <a:pt x="83279" y="161363"/>
                </a:lnTo>
                <a:lnTo>
                  <a:pt x="85861" y="147130"/>
                </a:lnTo>
                <a:lnTo>
                  <a:pt x="84584" y="139171"/>
                </a:lnTo>
                <a:lnTo>
                  <a:pt x="83255" y="135072"/>
                </a:lnTo>
                <a:lnTo>
                  <a:pt x="78016" y="128638"/>
                </a:lnTo>
                <a:lnTo>
                  <a:pt x="74643" y="125934"/>
                </a:lnTo>
                <a:lnTo>
                  <a:pt x="61488" y="124812"/>
                </a:lnTo>
                <a:lnTo>
                  <a:pt x="34412" y="129840"/>
                </a:lnTo>
                <a:lnTo>
                  <a:pt x="16583" y="138965"/>
                </a:lnTo>
                <a:lnTo>
                  <a:pt x="4638" y="150606"/>
                </a:lnTo>
                <a:lnTo>
                  <a:pt x="977" y="156943"/>
                </a:lnTo>
                <a:lnTo>
                  <a:pt x="0" y="159621"/>
                </a:lnTo>
                <a:lnTo>
                  <a:pt x="55" y="162112"/>
                </a:lnTo>
                <a:lnTo>
                  <a:pt x="4398" y="1713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Shape-825">
            <a:extLst>
              <a:ext uri="{FF2B5EF4-FFF2-40B4-BE49-F238E27FC236}">
                <a16:creationId xmlns:a16="http://schemas.microsoft.com/office/drawing/2014/main" id="{E93974BF-AF0C-35A8-0664-EC37B31145A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17900" y="3665529"/>
            <a:ext cx="196851" cy="169872"/>
          </a:xfrm>
          <a:custGeom>
            <a:avLst/>
            <a:gdLst/>
            <a:ahLst/>
            <a:cxnLst/>
            <a:rect l="0" t="0" r="0" b="0"/>
            <a:pathLst>
              <a:path w="196851" h="169872">
                <a:moveTo>
                  <a:pt x="0" y="36521"/>
                </a:moveTo>
                <a:lnTo>
                  <a:pt x="0" y="36521"/>
                </a:lnTo>
                <a:lnTo>
                  <a:pt x="0" y="33150"/>
                </a:lnTo>
                <a:lnTo>
                  <a:pt x="705" y="32157"/>
                </a:lnTo>
                <a:lnTo>
                  <a:pt x="1881" y="31495"/>
                </a:lnTo>
                <a:lnTo>
                  <a:pt x="3371" y="31054"/>
                </a:lnTo>
                <a:lnTo>
                  <a:pt x="4364" y="30054"/>
                </a:lnTo>
                <a:lnTo>
                  <a:pt x="5467" y="27061"/>
                </a:lnTo>
                <a:lnTo>
                  <a:pt x="9721" y="23380"/>
                </a:lnTo>
                <a:lnTo>
                  <a:pt x="15609" y="20097"/>
                </a:lnTo>
                <a:lnTo>
                  <a:pt x="20578" y="18638"/>
                </a:lnTo>
                <a:lnTo>
                  <a:pt x="22185" y="17543"/>
                </a:lnTo>
                <a:lnTo>
                  <a:pt x="23257" y="16108"/>
                </a:lnTo>
                <a:lnTo>
                  <a:pt x="23971" y="14446"/>
                </a:lnTo>
                <a:lnTo>
                  <a:pt x="25859" y="14043"/>
                </a:lnTo>
                <a:lnTo>
                  <a:pt x="31719" y="15477"/>
                </a:lnTo>
                <a:lnTo>
                  <a:pt x="37145" y="20348"/>
                </a:lnTo>
                <a:lnTo>
                  <a:pt x="44167" y="32905"/>
                </a:lnTo>
                <a:lnTo>
                  <a:pt x="47852" y="44792"/>
                </a:lnTo>
                <a:lnTo>
                  <a:pt x="50218" y="73537"/>
                </a:lnTo>
                <a:lnTo>
                  <a:pt x="50685" y="103178"/>
                </a:lnTo>
                <a:lnTo>
                  <a:pt x="50778" y="130435"/>
                </a:lnTo>
                <a:lnTo>
                  <a:pt x="50799" y="149943"/>
                </a:lnTo>
                <a:lnTo>
                  <a:pt x="52681" y="129983"/>
                </a:lnTo>
                <a:lnTo>
                  <a:pt x="62337" y="99785"/>
                </a:lnTo>
                <a:lnTo>
                  <a:pt x="77467" y="71611"/>
                </a:lnTo>
                <a:lnTo>
                  <a:pt x="95695" y="42475"/>
                </a:lnTo>
                <a:lnTo>
                  <a:pt x="103915" y="31406"/>
                </a:lnTo>
                <a:lnTo>
                  <a:pt x="132793" y="9353"/>
                </a:lnTo>
                <a:lnTo>
                  <a:pt x="142514" y="1974"/>
                </a:lnTo>
                <a:lnTo>
                  <a:pt x="147536" y="0"/>
                </a:lnTo>
                <a:lnTo>
                  <a:pt x="149863" y="885"/>
                </a:lnTo>
                <a:lnTo>
                  <a:pt x="154330" y="5631"/>
                </a:lnTo>
                <a:lnTo>
                  <a:pt x="167200" y="37154"/>
                </a:lnTo>
                <a:lnTo>
                  <a:pt x="174975" y="65704"/>
                </a:lnTo>
                <a:lnTo>
                  <a:pt x="179123" y="90159"/>
                </a:lnTo>
                <a:lnTo>
                  <a:pt x="186528" y="118377"/>
                </a:lnTo>
                <a:lnTo>
                  <a:pt x="190421" y="134195"/>
                </a:lnTo>
                <a:lnTo>
                  <a:pt x="194632" y="142524"/>
                </a:lnTo>
                <a:lnTo>
                  <a:pt x="196850" y="1698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SMARTInkShape-Group206">
            <a:extLst>
              <a:ext uri="{FF2B5EF4-FFF2-40B4-BE49-F238E27FC236}">
                <a16:creationId xmlns:a16="http://schemas.microsoft.com/office/drawing/2014/main" id="{0D8A5747-AEC1-35A7-9EB0-4F6FDBADF4D5}"/>
              </a:ext>
            </a:extLst>
          </p:cNvPr>
          <p:cNvGrpSpPr/>
          <p:nvPr/>
        </p:nvGrpSpPr>
        <p:grpSpPr>
          <a:xfrm>
            <a:off x="3925183" y="3695700"/>
            <a:ext cx="151518" cy="82551"/>
            <a:chOff x="3925183" y="3695700"/>
            <a:chExt cx="151518" cy="82551"/>
          </a:xfrm>
        </p:grpSpPr>
        <p:sp>
          <p:nvSpPr>
            <p:cNvPr id="40" name="SMARTInkShape-826">
              <a:extLst>
                <a:ext uri="{FF2B5EF4-FFF2-40B4-BE49-F238E27FC236}">
                  <a16:creationId xmlns:a16="http://schemas.microsoft.com/office/drawing/2014/main" id="{F0476261-1CA6-54B6-A9EF-11E2F71F74D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925183" y="3695700"/>
              <a:ext cx="88018" cy="12701"/>
            </a:xfrm>
            <a:custGeom>
              <a:avLst/>
              <a:gdLst/>
              <a:ahLst/>
              <a:cxnLst/>
              <a:rect l="0" t="0" r="0" b="0"/>
              <a:pathLst>
                <a:path w="8801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9904" y="3144"/>
                  </a:lnTo>
                  <a:lnTo>
                    <a:pt x="28373" y="621"/>
                  </a:lnTo>
                  <a:lnTo>
                    <a:pt x="58656" y="5108"/>
                  </a:lnTo>
                  <a:lnTo>
                    <a:pt x="72145" y="6504"/>
                  </a:lnTo>
                  <a:lnTo>
                    <a:pt x="880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27">
              <a:extLst>
                <a:ext uri="{FF2B5EF4-FFF2-40B4-BE49-F238E27FC236}">
                  <a16:creationId xmlns:a16="http://schemas.microsoft.com/office/drawing/2014/main" id="{65BB73EA-E580-AD00-1DEB-95B46E306B1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930650" y="37655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1550" y="5761"/>
                  </a:lnTo>
                  <a:lnTo>
                    <a:pt x="39546" y="6234"/>
                  </a:lnTo>
                  <a:lnTo>
                    <a:pt x="63928" y="8197"/>
                  </a:lnTo>
                  <a:lnTo>
                    <a:pt x="79918" y="9993"/>
                  </a:lnTo>
                  <a:lnTo>
                    <a:pt x="99409" y="8448"/>
                  </a:lnTo>
                  <a:lnTo>
                    <a:pt x="127403" y="12234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207">
            <a:extLst>
              <a:ext uri="{FF2B5EF4-FFF2-40B4-BE49-F238E27FC236}">
                <a16:creationId xmlns:a16="http://schemas.microsoft.com/office/drawing/2014/main" id="{D8456EBA-7B8B-A196-64C6-AD0D69CFC268}"/>
              </a:ext>
            </a:extLst>
          </p:cNvPr>
          <p:cNvGrpSpPr/>
          <p:nvPr/>
        </p:nvGrpSpPr>
        <p:grpSpPr>
          <a:xfrm>
            <a:off x="4381500" y="3384559"/>
            <a:ext cx="755651" cy="457192"/>
            <a:chOff x="4381500" y="3384559"/>
            <a:chExt cx="755651" cy="457192"/>
          </a:xfrm>
        </p:grpSpPr>
        <p:sp>
          <p:nvSpPr>
            <p:cNvPr id="43" name="SMARTInkShape-828">
              <a:extLst>
                <a:ext uri="{FF2B5EF4-FFF2-40B4-BE49-F238E27FC236}">
                  <a16:creationId xmlns:a16="http://schemas.microsoft.com/office/drawing/2014/main" id="{FA405A30-9DEF-1929-C37A-AB10FC8B5B7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381500" y="3600450"/>
              <a:ext cx="6351" cy="215901"/>
            </a:xfrm>
            <a:custGeom>
              <a:avLst/>
              <a:gdLst/>
              <a:ahLst/>
              <a:cxnLst/>
              <a:rect l="0" t="0" r="0" b="0"/>
              <a:pathLst>
                <a:path w="6351" h="215901">
                  <a:moveTo>
                    <a:pt x="0" y="0"/>
                  </a:moveTo>
                  <a:lnTo>
                    <a:pt x="0" y="0"/>
                  </a:lnTo>
                  <a:lnTo>
                    <a:pt x="0" y="26040"/>
                  </a:lnTo>
                  <a:lnTo>
                    <a:pt x="0" y="55813"/>
                  </a:lnTo>
                  <a:lnTo>
                    <a:pt x="0" y="81448"/>
                  </a:lnTo>
                  <a:lnTo>
                    <a:pt x="0" y="112092"/>
                  </a:lnTo>
                  <a:lnTo>
                    <a:pt x="0" y="140927"/>
                  </a:lnTo>
                  <a:lnTo>
                    <a:pt x="0" y="168792"/>
                  </a:lnTo>
                  <a:lnTo>
                    <a:pt x="0" y="200153"/>
                  </a:lnTo>
                  <a:lnTo>
                    <a:pt x="63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29">
              <a:extLst>
                <a:ext uri="{FF2B5EF4-FFF2-40B4-BE49-F238E27FC236}">
                  <a16:creationId xmlns:a16="http://schemas.microsoft.com/office/drawing/2014/main" id="{1D08065D-DCF6-551C-311E-3BA1FD27196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489450" y="3771907"/>
              <a:ext cx="31751" cy="28759"/>
            </a:xfrm>
            <a:custGeom>
              <a:avLst/>
              <a:gdLst/>
              <a:ahLst/>
              <a:cxnLst/>
              <a:rect l="0" t="0" r="0" b="0"/>
              <a:pathLst>
                <a:path w="31751" h="28759">
                  <a:moveTo>
                    <a:pt x="0" y="6343"/>
                  </a:moveTo>
                  <a:lnTo>
                    <a:pt x="0" y="6343"/>
                  </a:lnTo>
                  <a:lnTo>
                    <a:pt x="0" y="2972"/>
                  </a:lnTo>
                  <a:lnTo>
                    <a:pt x="705" y="1979"/>
                  </a:lnTo>
                  <a:lnTo>
                    <a:pt x="1882" y="1317"/>
                  </a:lnTo>
                  <a:lnTo>
                    <a:pt x="6467" y="167"/>
                  </a:lnTo>
                  <a:lnTo>
                    <a:pt x="15786" y="0"/>
                  </a:lnTo>
                  <a:lnTo>
                    <a:pt x="16875" y="703"/>
                  </a:lnTo>
                  <a:lnTo>
                    <a:pt x="17599" y="1878"/>
                  </a:lnTo>
                  <a:lnTo>
                    <a:pt x="18406" y="5770"/>
                  </a:lnTo>
                  <a:lnTo>
                    <a:pt x="18764" y="12203"/>
                  </a:lnTo>
                  <a:lnTo>
                    <a:pt x="17041" y="17885"/>
                  </a:lnTo>
                  <a:lnTo>
                    <a:pt x="11200" y="26615"/>
                  </a:lnTo>
                  <a:lnTo>
                    <a:pt x="9584" y="28325"/>
                  </a:lnTo>
                  <a:lnTo>
                    <a:pt x="8506" y="28758"/>
                  </a:lnTo>
                  <a:lnTo>
                    <a:pt x="7787" y="28342"/>
                  </a:lnTo>
                  <a:lnTo>
                    <a:pt x="7308" y="27359"/>
                  </a:lnTo>
                  <a:lnTo>
                    <a:pt x="6283" y="26704"/>
                  </a:lnTo>
                  <a:lnTo>
                    <a:pt x="3263" y="25976"/>
                  </a:lnTo>
                  <a:lnTo>
                    <a:pt x="2175" y="24370"/>
                  </a:lnTo>
                  <a:lnTo>
                    <a:pt x="645" y="15369"/>
                  </a:lnTo>
                  <a:lnTo>
                    <a:pt x="286" y="7767"/>
                  </a:lnTo>
                  <a:lnTo>
                    <a:pt x="896" y="5176"/>
                  </a:lnTo>
                  <a:lnTo>
                    <a:pt x="2009" y="3448"/>
                  </a:lnTo>
                  <a:lnTo>
                    <a:pt x="3456" y="2296"/>
                  </a:lnTo>
                  <a:lnTo>
                    <a:pt x="6945" y="1017"/>
                  </a:lnTo>
                  <a:lnTo>
                    <a:pt x="8863" y="676"/>
                  </a:lnTo>
                  <a:lnTo>
                    <a:pt x="10848" y="1154"/>
                  </a:lnTo>
                  <a:lnTo>
                    <a:pt x="17717" y="4492"/>
                  </a:lnTo>
                  <a:lnTo>
                    <a:pt x="31750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30">
              <a:extLst>
                <a:ext uri="{FF2B5EF4-FFF2-40B4-BE49-F238E27FC236}">
                  <a16:creationId xmlns:a16="http://schemas.microsoft.com/office/drawing/2014/main" id="{164FADA5-15CF-A363-B6E8-3768911263E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599031" y="3613917"/>
              <a:ext cx="99970" cy="227834"/>
            </a:xfrm>
            <a:custGeom>
              <a:avLst/>
              <a:gdLst/>
              <a:ahLst/>
              <a:cxnLst/>
              <a:rect l="0" t="0" r="0" b="0"/>
              <a:pathLst>
                <a:path w="99970" h="227834">
                  <a:moveTo>
                    <a:pt x="74569" y="56383"/>
                  </a:moveTo>
                  <a:lnTo>
                    <a:pt x="74569" y="56383"/>
                  </a:lnTo>
                  <a:lnTo>
                    <a:pt x="91786" y="25093"/>
                  </a:lnTo>
                  <a:lnTo>
                    <a:pt x="93512" y="18681"/>
                  </a:lnTo>
                  <a:lnTo>
                    <a:pt x="83975" y="8643"/>
                  </a:lnTo>
                  <a:lnTo>
                    <a:pt x="72090" y="1823"/>
                  </a:lnTo>
                  <a:lnTo>
                    <a:pt x="63094" y="0"/>
                  </a:lnTo>
                  <a:lnTo>
                    <a:pt x="34738" y="6"/>
                  </a:lnTo>
                  <a:lnTo>
                    <a:pt x="26057" y="2634"/>
                  </a:lnTo>
                  <a:lnTo>
                    <a:pt x="17495" y="9917"/>
                  </a:lnTo>
                  <a:lnTo>
                    <a:pt x="3871" y="28468"/>
                  </a:lnTo>
                  <a:lnTo>
                    <a:pt x="0" y="48190"/>
                  </a:lnTo>
                  <a:lnTo>
                    <a:pt x="2223" y="68537"/>
                  </a:lnTo>
                  <a:lnTo>
                    <a:pt x="10722" y="87971"/>
                  </a:lnTo>
                  <a:lnTo>
                    <a:pt x="18205" y="96998"/>
                  </a:lnTo>
                  <a:lnTo>
                    <a:pt x="26234" y="102656"/>
                  </a:lnTo>
                  <a:lnTo>
                    <a:pt x="34507" y="105171"/>
                  </a:lnTo>
                  <a:lnTo>
                    <a:pt x="50469" y="103216"/>
                  </a:lnTo>
                  <a:lnTo>
                    <a:pt x="58684" y="98129"/>
                  </a:lnTo>
                  <a:lnTo>
                    <a:pt x="85862" y="68620"/>
                  </a:lnTo>
                  <a:lnTo>
                    <a:pt x="91320" y="58127"/>
                  </a:lnTo>
                  <a:lnTo>
                    <a:pt x="93417" y="48862"/>
                  </a:lnTo>
                  <a:lnTo>
                    <a:pt x="93616" y="43773"/>
                  </a:lnTo>
                  <a:lnTo>
                    <a:pt x="96990" y="71481"/>
                  </a:lnTo>
                  <a:lnTo>
                    <a:pt x="99086" y="96683"/>
                  </a:lnTo>
                  <a:lnTo>
                    <a:pt x="99707" y="125395"/>
                  </a:lnTo>
                  <a:lnTo>
                    <a:pt x="99892" y="152874"/>
                  </a:lnTo>
                  <a:lnTo>
                    <a:pt x="95590" y="178715"/>
                  </a:lnTo>
                  <a:lnTo>
                    <a:pt x="94909" y="200031"/>
                  </a:lnTo>
                  <a:lnTo>
                    <a:pt x="99969" y="227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31">
              <a:extLst>
                <a:ext uri="{FF2B5EF4-FFF2-40B4-BE49-F238E27FC236}">
                  <a16:creationId xmlns:a16="http://schemas.microsoft.com/office/drawing/2014/main" id="{1712447A-2E4B-C9AE-0273-4F763BC4E06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826000" y="3594123"/>
              <a:ext cx="120295" cy="228173"/>
            </a:xfrm>
            <a:custGeom>
              <a:avLst/>
              <a:gdLst/>
              <a:ahLst/>
              <a:cxnLst/>
              <a:rect l="0" t="0" r="0" b="0"/>
              <a:pathLst>
                <a:path w="120295" h="228173">
                  <a:moveTo>
                    <a:pt x="82550" y="6327"/>
                  </a:moveTo>
                  <a:lnTo>
                    <a:pt x="82550" y="6327"/>
                  </a:lnTo>
                  <a:lnTo>
                    <a:pt x="88639" y="239"/>
                  </a:lnTo>
                  <a:lnTo>
                    <a:pt x="92507" y="29"/>
                  </a:lnTo>
                  <a:lnTo>
                    <a:pt x="90974" y="0"/>
                  </a:lnTo>
                  <a:lnTo>
                    <a:pt x="78896" y="22333"/>
                  </a:lnTo>
                  <a:lnTo>
                    <a:pt x="75588" y="30041"/>
                  </a:lnTo>
                  <a:lnTo>
                    <a:pt x="56019" y="53117"/>
                  </a:lnTo>
                  <a:lnTo>
                    <a:pt x="41825" y="83383"/>
                  </a:lnTo>
                  <a:lnTo>
                    <a:pt x="29845" y="114390"/>
                  </a:lnTo>
                  <a:lnTo>
                    <a:pt x="24104" y="144160"/>
                  </a:lnTo>
                  <a:lnTo>
                    <a:pt x="22419" y="149016"/>
                  </a:lnTo>
                  <a:lnTo>
                    <a:pt x="22428" y="160055"/>
                  </a:lnTo>
                  <a:lnTo>
                    <a:pt x="27020" y="190036"/>
                  </a:lnTo>
                  <a:lnTo>
                    <a:pt x="30349" y="203046"/>
                  </a:lnTo>
                  <a:lnTo>
                    <a:pt x="30816" y="207323"/>
                  </a:lnTo>
                  <a:lnTo>
                    <a:pt x="32539" y="210880"/>
                  </a:lnTo>
                  <a:lnTo>
                    <a:pt x="38215" y="216713"/>
                  </a:lnTo>
                  <a:lnTo>
                    <a:pt x="49345" y="223964"/>
                  </a:lnTo>
                  <a:lnTo>
                    <a:pt x="61580" y="227210"/>
                  </a:lnTo>
                  <a:lnTo>
                    <a:pt x="70770" y="228172"/>
                  </a:lnTo>
                  <a:lnTo>
                    <a:pt x="81333" y="225086"/>
                  </a:lnTo>
                  <a:lnTo>
                    <a:pt x="100445" y="213640"/>
                  </a:lnTo>
                  <a:lnTo>
                    <a:pt x="102947" y="210858"/>
                  </a:lnTo>
                  <a:lnTo>
                    <a:pt x="116593" y="179780"/>
                  </a:lnTo>
                  <a:lnTo>
                    <a:pt x="119848" y="163643"/>
                  </a:lnTo>
                  <a:lnTo>
                    <a:pt x="120294" y="157855"/>
                  </a:lnTo>
                  <a:lnTo>
                    <a:pt x="118610" y="152930"/>
                  </a:lnTo>
                  <a:lnTo>
                    <a:pt x="110504" y="137503"/>
                  </a:lnTo>
                  <a:lnTo>
                    <a:pt x="109085" y="132126"/>
                  </a:lnTo>
                  <a:lnTo>
                    <a:pt x="108002" y="130409"/>
                  </a:lnTo>
                  <a:lnTo>
                    <a:pt x="106573" y="129265"/>
                  </a:lnTo>
                  <a:lnTo>
                    <a:pt x="104916" y="128502"/>
                  </a:lnTo>
                  <a:lnTo>
                    <a:pt x="75204" y="127017"/>
                  </a:lnTo>
                  <a:lnTo>
                    <a:pt x="68066" y="126989"/>
                  </a:lnTo>
                  <a:lnTo>
                    <a:pt x="58111" y="130352"/>
                  </a:lnTo>
                  <a:lnTo>
                    <a:pt x="28158" y="149576"/>
                  </a:lnTo>
                  <a:lnTo>
                    <a:pt x="19177" y="153705"/>
                  </a:lnTo>
                  <a:lnTo>
                    <a:pt x="8484" y="162430"/>
                  </a:lnTo>
                  <a:lnTo>
                    <a:pt x="4241" y="163901"/>
                  </a:lnTo>
                  <a:lnTo>
                    <a:pt x="2827" y="164998"/>
                  </a:lnTo>
                  <a:lnTo>
                    <a:pt x="0" y="171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32">
              <a:extLst>
                <a:ext uri="{FF2B5EF4-FFF2-40B4-BE49-F238E27FC236}">
                  <a16:creationId xmlns:a16="http://schemas.microsoft.com/office/drawing/2014/main" id="{7BA77C59-B904-B65C-F575-46A6B7A6F6D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999607" y="3384559"/>
              <a:ext cx="137544" cy="75795"/>
            </a:xfrm>
            <a:custGeom>
              <a:avLst/>
              <a:gdLst/>
              <a:ahLst/>
              <a:cxnLst/>
              <a:rect l="0" t="0" r="0" b="0"/>
              <a:pathLst>
                <a:path w="137544" h="75795">
                  <a:moveTo>
                    <a:pt x="4193" y="19041"/>
                  </a:moveTo>
                  <a:lnTo>
                    <a:pt x="4193" y="19041"/>
                  </a:lnTo>
                  <a:lnTo>
                    <a:pt x="4193" y="15670"/>
                  </a:lnTo>
                  <a:lnTo>
                    <a:pt x="4898" y="14677"/>
                  </a:lnTo>
                  <a:lnTo>
                    <a:pt x="6075" y="14015"/>
                  </a:lnTo>
                  <a:lnTo>
                    <a:pt x="7564" y="13574"/>
                  </a:lnTo>
                  <a:lnTo>
                    <a:pt x="17057" y="5900"/>
                  </a:lnTo>
                  <a:lnTo>
                    <a:pt x="19119" y="3930"/>
                  </a:lnTo>
                  <a:lnTo>
                    <a:pt x="25174" y="1742"/>
                  </a:lnTo>
                  <a:lnTo>
                    <a:pt x="42160" y="0"/>
                  </a:lnTo>
                  <a:lnTo>
                    <a:pt x="41562" y="14496"/>
                  </a:lnTo>
                  <a:lnTo>
                    <a:pt x="38910" y="23136"/>
                  </a:lnTo>
                  <a:lnTo>
                    <a:pt x="24400" y="42541"/>
                  </a:lnTo>
                  <a:lnTo>
                    <a:pt x="1078" y="69399"/>
                  </a:lnTo>
                  <a:lnTo>
                    <a:pt x="0" y="71663"/>
                  </a:lnTo>
                  <a:lnTo>
                    <a:pt x="692" y="73173"/>
                  </a:lnTo>
                  <a:lnTo>
                    <a:pt x="2565" y="74179"/>
                  </a:lnTo>
                  <a:lnTo>
                    <a:pt x="12338" y="75794"/>
                  </a:lnTo>
                  <a:lnTo>
                    <a:pt x="35134" y="69232"/>
                  </a:lnTo>
                  <a:lnTo>
                    <a:pt x="66298" y="58969"/>
                  </a:lnTo>
                  <a:lnTo>
                    <a:pt x="79980" y="55801"/>
                  </a:lnTo>
                  <a:lnTo>
                    <a:pt x="93873" y="51780"/>
                  </a:lnTo>
                  <a:lnTo>
                    <a:pt x="118727" y="50878"/>
                  </a:lnTo>
                  <a:lnTo>
                    <a:pt x="137543" y="57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208">
            <a:extLst>
              <a:ext uri="{FF2B5EF4-FFF2-40B4-BE49-F238E27FC236}">
                <a16:creationId xmlns:a16="http://schemas.microsoft.com/office/drawing/2014/main" id="{430A8CAD-B614-ACAE-0B29-2017CC5FDAA6}"/>
              </a:ext>
            </a:extLst>
          </p:cNvPr>
          <p:cNvGrpSpPr/>
          <p:nvPr/>
        </p:nvGrpSpPr>
        <p:grpSpPr>
          <a:xfrm>
            <a:off x="5284284" y="3683000"/>
            <a:ext cx="138617" cy="127001"/>
            <a:chOff x="5284284" y="3683000"/>
            <a:chExt cx="138617" cy="127001"/>
          </a:xfrm>
        </p:grpSpPr>
        <p:sp>
          <p:nvSpPr>
            <p:cNvPr id="49" name="SMARTInkShape-833">
              <a:extLst>
                <a:ext uri="{FF2B5EF4-FFF2-40B4-BE49-F238E27FC236}">
                  <a16:creationId xmlns:a16="http://schemas.microsoft.com/office/drawing/2014/main" id="{45AB6D64-BBB4-0AE6-F66D-4F3D1EF4401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302250" y="3714835"/>
              <a:ext cx="120651" cy="76116"/>
            </a:xfrm>
            <a:custGeom>
              <a:avLst/>
              <a:gdLst/>
              <a:ahLst/>
              <a:cxnLst/>
              <a:rect l="0" t="0" r="0" b="0"/>
              <a:pathLst>
                <a:path w="120651" h="76116">
                  <a:moveTo>
                    <a:pt x="0" y="18965"/>
                  </a:moveTo>
                  <a:lnTo>
                    <a:pt x="0" y="18965"/>
                  </a:lnTo>
                  <a:lnTo>
                    <a:pt x="0" y="201"/>
                  </a:lnTo>
                  <a:lnTo>
                    <a:pt x="3371" y="0"/>
                  </a:lnTo>
                  <a:lnTo>
                    <a:pt x="6907" y="1834"/>
                  </a:lnTo>
                  <a:lnTo>
                    <a:pt x="37795" y="25651"/>
                  </a:lnTo>
                  <a:lnTo>
                    <a:pt x="64773" y="46976"/>
                  </a:lnTo>
                  <a:lnTo>
                    <a:pt x="95417" y="64342"/>
                  </a:lnTo>
                  <a:lnTo>
                    <a:pt x="120650" y="76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34">
              <a:extLst>
                <a:ext uri="{FF2B5EF4-FFF2-40B4-BE49-F238E27FC236}">
                  <a16:creationId xmlns:a16="http://schemas.microsoft.com/office/drawing/2014/main" id="{B69AA65F-8BD1-0392-F1DB-66210C22773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284284" y="3683000"/>
              <a:ext cx="94167" cy="127001"/>
            </a:xfrm>
            <a:custGeom>
              <a:avLst/>
              <a:gdLst/>
              <a:ahLst/>
              <a:cxnLst/>
              <a:rect l="0" t="0" r="0" b="0"/>
              <a:pathLst>
                <a:path w="94167" h="127001">
                  <a:moveTo>
                    <a:pt x="94166" y="0"/>
                  </a:moveTo>
                  <a:lnTo>
                    <a:pt x="94166" y="0"/>
                  </a:lnTo>
                  <a:lnTo>
                    <a:pt x="94166" y="3371"/>
                  </a:lnTo>
                  <a:lnTo>
                    <a:pt x="90795" y="12209"/>
                  </a:lnTo>
                  <a:lnTo>
                    <a:pt x="85377" y="17891"/>
                  </a:lnTo>
                  <a:lnTo>
                    <a:pt x="78265" y="24180"/>
                  </a:lnTo>
                  <a:lnTo>
                    <a:pt x="51534" y="55011"/>
                  </a:lnTo>
                  <a:lnTo>
                    <a:pt x="27124" y="84740"/>
                  </a:lnTo>
                  <a:lnTo>
                    <a:pt x="8718" y="106261"/>
                  </a:lnTo>
                  <a:lnTo>
                    <a:pt x="4407" y="113799"/>
                  </a:lnTo>
                  <a:lnTo>
                    <a:pt x="1357" y="118311"/>
                  </a:lnTo>
                  <a:lnTo>
                    <a:pt x="0" y="122668"/>
                  </a:lnTo>
                  <a:lnTo>
                    <a:pt x="344" y="124112"/>
                  </a:lnTo>
                  <a:lnTo>
                    <a:pt x="1280" y="125075"/>
                  </a:lnTo>
                  <a:lnTo>
                    <a:pt x="4199" y="126144"/>
                  </a:lnTo>
                  <a:lnTo>
                    <a:pt x="1161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209">
            <a:extLst>
              <a:ext uri="{FF2B5EF4-FFF2-40B4-BE49-F238E27FC236}">
                <a16:creationId xmlns:a16="http://schemas.microsoft.com/office/drawing/2014/main" id="{0157167C-7E68-63E7-CC87-3848A259BAA3}"/>
              </a:ext>
            </a:extLst>
          </p:cNvPr>
          <p:cNvGrpSpPr/>
          <p:nvPr/>
        </p:nvGrpSpPr>
        <p:grpSpPr>
          <a:xfrm>
            <a:off x="5654911" y="3613150"/>
            <a:ext cx="718820" cy="205658"/>
            <a:chOff x="5654911" y="3613150"/>
            <a:chExt cx="718820" cy="205658"/>
          </a:xfrm>
        </p:grpSpPr>
        <p:sp>
          <p:nvSpPr>
            <p:cNvPr id="52" name="SMARTInkShape-835">
              <a:extLst>
                <a:ext uri="{FF2B5EF4-FFF2-40B4-BE49-F238E27FC236}">
                  <a16:creationId xmlns:a16="http://schemas.microsoft.com/office/drawing/2014/main" id="{CE86F8DA-0D45-0DB1-A413-8C260FF486F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654911" y="3619846"/>
              <a:ext cx="164405" cy="198962"/>
            </a:xfrm>
            <a:custGeom>
              <a:avLst/>
              <a:gdLst/>
              <a:ahLst/>
              <a:cxnLst/>
              <a:rect l="0" t="0" r="0" b="0"/>
              <a:pathLst>
                <a:path w="164405" h="198962">
                  <a:moveTo>
                    <a:pt x="91839" y="25054"/>
                  </a:moveTo>
                  <a:lnTo>
                    <a:pt x="91839" y="25054"/>
                  </a:lnTo>
                  <a:lnTo>
                    <a:pt x="97307" y="19587"/>
                  </a:lnTo>
                  <a:lnTo>
                    <a:pt x="97928" y="15594"/>
                  </a:lnTo>
                  <a:lnTo>
                    <a:pt x="98721" y="14514"/>
                  </a:lnTo>
                  <a:lnTo>
                    <a:pt x="99954" y="13794"/>
                  </a:lnTo>
                  <a:lnTo>
                    <a:pt x="101482" y="13314"/>
                  </a:lnTo>
                  <a:lnTo>
                    <a:pt x="102501" y="12289"/>
                  </a:lnTo>
                  <a:lnTo>
                    <a:pt x="103632" y="9267"/>
                  </a:lnTo>
                  <a:lnTo>
                    <a:pt x="104271" y="3600"/>
                  </a:lnTo>
                  <a:lnTo>
                    <a:pt x="102244" y="2284"/>
                  </a:lnTo>
                  <a:lnTo>
                    <a:pt x="78001" y="0"/>
                  </a:lnTo>
                  <a:lnTo>
                    <a:pt x="59751" y="3127"/>
                  </a:lnTo>
                  <a:lnTo>
                    <a:pt x="36265" y="14590"/>
                  </a:lnTo>
                  <a:lnTo>
                    <a:pt x="29980" y="20638"/>
                  </a:lnTo>
                  <a:lnTo>
                    <a:pt x="14313" y="40126"/>
                  </a:lnTo>
                  <a:lnTo>
                    <a:pt x="4661" y="70363"/>
                  </a:lnTo>
                  <a:lnTo>
                    <a:pt x="0" y="88103"/>
                  </a:lnTo>
                  <a:lnTo>
                    <a:pt x="4032" y="114623"/>
                  </a:lnTo>
                  <a:lnTo>
                    <a:pt x="8362" y="133301"/>
                  </a:lnTo>
                  <a:lnTo>
                    <a:pt x="24524" y="160553"/>
                  </a:lnTo>
                  <a:lnTo>
                    <a:pt x="35816" y="174176"/>
                  </a:lnTo>
                  <a:lnTo>
                    <a:pt x="59845" y="191281"/>
                  </a:lnTo>
                  <a:lnTo>
                    <a:pt x="81340" y="198328"/>
                  </a:lnTo>
                  <a:lnTo>
                    <a:pt x="94464" y="198961"/>
                  </a:lnTo>
                  <a:lnTo>
                    <a:pt x="121128" y="193619"/>
                  </a:lnTo>
                  <a:lnTo>
                    <a:pt x="138540" y="184438"/>
                  </a:lnTo>
                  <a:lnTo>
                    <a:pt x="149263" y="172781"/>
                  </a:lnTo>
                  <a:lnTo>
                    <a:pt x="159209" y="144651"/>
                  </a:lnTo>
                  <a:lnTo>
                    <a:pt x="164404" y="113877"/>
                  </a:lnTo>
                  <a:lnTo>
                    <a:pt x="162101" y="89002"/>
                  </a:lnTo>
                  <a:lnTo>
                    <a:pt x="156246" y="61327"/>
                  </a:lnTo>
                  <a:lnTo>
                    <a:pt x="143864" y="36060"/>
                  </a:lnTo>
                  <a:lnTo>
                    <a:pt x="141338" y="32392"/>
                  </a:lnTo>
                  <a:lnTo>
                    <a:pt x="131007" y="26434"/>
                  </a:lnTo>
                  <a:lnTo>
                    <a:pt x="109324" y="20994"/>
                  </a:lnTo>
                  <a:lnTo>
                    <a:pt x="95377" y="20428"/>
                  </a:lnTo>
                  <a:lnTo>
                    <a:pt x="79139" y="25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36">
              <a:extLst>
                <a:ext uri="{FF2B5EF4-FFF2-40B4-BE49-F238E27FC236}">
                  <a16:creationId xmlns:a16="http://schemas.microsoft.com/office/drawing/2014/main" id="{59CF6D3E-FE2D-B0FF-99E6-EDA8E6209A8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905500" y="37401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9329" y="15679"/>
                  </a:lnTo>
                  <a:lnTo>
                    <a:pt x="5793" y="14024"/>
                  </a:lnTo>
                  <a:lnTo>
                    <a:pt x="3862" y="13583"/>
                  </a:lnTo>
                  <a:lnTo>
                    <a:pt x="2575" y="1187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37">
              <a:extLst>
                <a:ext uri="{FF2B5EF4-FFF2-40B4-BE49-F238E27FC236}">
                  <a16:creationId xmlns:a16="http://schemas.microsoft.com/office/drawing/2014/main" id="{40DD607C-EF09-4E6C-EEB7-39F4AB06951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001893" y="3638550"/>
              <a:ext cx="87322" cy="153563"/>
            </a:xfrm>
            <a:custGeom>
              <a:avLst/>
              <a:gdLst/>
              <a:ahLst/>
              <a:cxnLst/>
              <a:rect l="0" t="0" r="0" b="0"/>
              <a:pathLst>
                <a:path w="87322" h="153563">
                  <a:moveTo>
                    <a:pt x="30607" y="44450"/>
                  </a:moveTo>
                  <a:lnTo>
                    <a:pt x="30607" y="44450"/>
                  </a:lnTo>
                  <a:lnTo>
                    <a:pt x="40732" y="33619"/>
                  </a:lnTo>
                  <a:lnTo>
                    <a:pt x="42544" y="27443"/>
                  </a:lnTo>
                  <a:lnTo>
                    <a:pt x="42968" y="23251"/>
                  </a:lnTo>
                  <a:lnTo>
                    <a:pt x="42375" y="21851"/>
                  </a:lnTo>
                  <a:lnTo>
                    <a:pt x="41275" y="20917"/>
                  </a:lnTo>
                  <a:lnTo>
                    <a:pt x="38171" y="19880"/>
                  </a:lnTo>
                  <a:lnTo>
                    <a:pt x="34439" y="19419"/>
                  </a:lnTo>
                  <a:lnTo>
                    <a:pt x="25000" y="22530"/>
                  </a:lnTo>
                  <a:lnTo>
                    <a:pt x="19178" y="27887"/>
                  </a:lnTo>
                  <a:lnTo>
                    <a:pt x="6320" y="46196"/>
                  </a:lnTo>
                  <a:lnTo>
                    <a:pt x="1069" y="70759"/>
                  </a:lnTo>
                  <a:lnTo>
                    <a:pt x="0" y="96867"/>
                  </a:lnTo>
                  <a:lnTo>
                    <a:pt x="4762" y="118228"/>
                  </a:lnTo>
                  <a:lnTo>
                    <a:pt x="11124" y="129217"/>
                  </a:lnTo>
                  <a:lnTo>
                    <a:pt x="26009" y="143335"/>
                  </a:lnTo>
                  <a:lnTo>
                    <a:pt x="43826" y="153085"/>
                  </a:lnTo>
                  <a:lnTo>
                    <a:pt x="50003" y="153562"/>
                  </a:lnTo>
                  <a:lnTo>
                    <a:pt x="62511" y="150330"/>
                  </a:lnTo>
                  <a:lnTo>
                    <a:pt x="74711" y="143947"/>
                  </a:lnTo>
                  <a:lnTo>
                    <a:pt x="82795" y="134216"/>
                  </a:lnTo>
                  <a:lnTo>
                    <a:pt x="85551" y="126444"/>
                  </a:lnTo>
                  <a:lnTo>
                    <a:pt x="87321" y="109957"/>
                  </a:lnTo>
                  <a:lnTo>
                    <a:pt x="84256" y="80479"/>
                  </a:lnTo>
                  <a:lnTo>
                    <a:pt x="78880" y="53949"/>
                  </a:lnTo>
                  <a:lnTo>
                    <a:pt x="74401" y="31092"/>
                  </a:lnTo>
                  <a:lnTo>
                    <a:pt x="68650" y="21815"/>
                  </a:lnTo>
                  <a:lnTo>
                    <a:pt x="59509" y="14870"/>
                  </a:lnTo>
                  <a:lnTo>
                    <a:pt x="24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38">
              <a:extLst>
                <a:ext uri="{FF2B5EF4-FFF2-40B4-BE49-F238E27FC236}">
                  <a16:creationId xmlns:a16="http://schemas.microsoft.com/office/drawing/2014/main" id="{8EDFC767-37AB-0E12-811D-36A4B8FA64B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137472" y="3625850"/>
              <a:ext cx="77527" cy="156379"/>
            </a:xfrm>
            <a:custGeom>
              <a:avLst/>
              <a:gdLst/>
              <a:ahLst/>
              <a:cxnLst/>
              <a:rect l="0" t="0" r="0" b="0"/>
              <a:pathLst>
                <a:path w="77527" h="156379">
                  <a:moveTo>
                    <a:pt x="34728" y="76200"/>
                  </a:moveTo>
                  <a:lnTo>
                    <a:pt x="34728" y="76200"/>
                  </a:lnTo>
                  <a:lnTo>
                    <a:pt x="39798" y="70425"/>
                  </a:lnTo>
                  <a:lnTo>
                    <a:pt x="44853" y="60299"/>
                  </a:lnTo>
                  <a:lnTo>
                    <a:pt x="47090" y="43445"/>
                  </a:lnTo>
                  <a:lnTo>
                    <a:pt x="45397" y="38594"/>
                  </a:lnTo>
                  <a:lnTo>
                    <a:pt x="43957" y="36313"/>
                  </a:lnTo>
                  <a:lnTo>
                    <a:pt x="42292" y="34792"/>
                  </a:lnTo>
                  <a:lnTo>
                    <a:pt x="38560" y="33102"/>
                  </a:lnTo>
                  <a:lnTo>
                    <a:pt x="36577" y="33357"/>
                  </a:lnTo>
                  <a:lnTo>
                    <a:pt x="32492" y="35522"/>
                  </a:lnTo>
                  <a:lnTo>
                    <a:pt x="12027" y="61714"/>
                  </a:lnTo>
                  <a:lnTo>
                    <a:pt x="5973" y="76847"/>
                  </a:lnTo>
                  <a:lnTo>
                    <a:pt x="0" y="106032"/>
                  </a:lnTo>
                  <a:lnTo>
                    <a:pt x="999" y="126431"/>
                  </a:lnTo>
                  <a:lnTo>
                    <a:pt x="5762" y="139140"/>
                  </a:lnTo>
                  <a:lnTo>
                    <a:pt x="18385" y="150745"/>
                  </a:lnTo>
                  <a:lnTo>
                    <a:pt x="29581" y="155192"/>
                  </a:lnTo>
                  <a:lnTo>
                    <a:pt x="35530" y="156378"/>
                  </a:lnTo>
                  <a:lnTo>
                    <a:pt x="40907" y="155758"/>
                  </a:lnTo>
                  <a:lnTo>
                    <a:pt x="50644" y="151305"/>
                  </a:lnTo>
                  <a:lnTo>
                    <a:pt x="64061" y="134123"/>
                  </a:lnTo>
                  <a:lnTo>
                    <a:pt x="73602" y="117900"/>
                  </a:lnTo>
                  <a:lnTo>
                    <a:pt x="77526" y="87301"/>
                  </a:lnTo>
                  <a:lnTo>
                    <a:pt x="76563" y="64671"/>
                  </a:lnTo>
                  <a:lnTo>
                    <a:pt x="70172" y="35860"/>
                  </a:lnTo>
                  <a:lnTo>
                    <a:pt x="58740" y="13904"/>
                  </a:lnTo>
                  <a:lnTo>
                    <a:pt x="347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39">
              <a:extLst>
                <a:ext uri="{FF2B5EF4-FFF2-40B4-BE49-F238E27FC236}">
                  <a16:creationId xmlns:a16="http://schemas.microsoft.com/office/drawing/2014/main" id="{0FD0A752-0D95-07EA-14E9-31595042210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250246" y="3613150"/>
              <a:ext cx="123485" cy="183067"/>
            </a:xfrm>
            <a:custGeom>
              <a:avLst/>
              <a:gdLst/>
              <a:ahLst/>
              <a:cxnLst/>
              <a:rect l="0" t="0" r="0" b="0"/>
              <a:pathLst>
                <a:path w="123485" h="183067">
                  <a:moveTo>
                    <a:pt x="68004" y="25400"/>
                  </a:moveTo>
                  <a:lnTo>
                    <a:pt x="68004" y="25400"/>
                  </a:lnTo>
                  <a:lnTo>
                    <a:pt x="76842" y="7723"/>
                  </a:lnTo>
                  <a:lnTo>
                    <a:pt x="76718" y="5149"/>
                  </a:lnTo>
                  <a:lnTo>
                    <a:pt x="75224" y="3433"/>
                  </a:lnTo>
                  <a:lnTo>
                    <a:pt x="72818" y="2289"/>
                  </a:lnTo>
                  <a:lnTo>
                    <a:pt x="66381" y="2899"/>
                  </a:lnTo>
                  <a:lnTo>
                    <a:pt x="58816" y="6227"/>
                  </a:lnTo>
                  <a:lnTo>
                    <a:pt x="47329" y="16035"/>
                  </a:lnTo>
                  <a:lnTo>
                    <a:pt x="34482" y="36144"/>
                  </a:lnTo>
                  <a:lnTo>
                    <a:pt x="33661" y="40324"/>
                  </a:lnTo>
                  <a:lnTo>
                    <a:pt x="34631" y="48731"/>
                  </a:lnTo>
                  <a:lnTo>
                    <a:pt x="42516" y="61397"/>
                  </a:lnTo>
                  <a:lnTo>
                    <a:pt x="53788" y="70717"/>
                  </a:lnTo>
                  <a:lnTo>
                    <a:pt x="84107" y="87928"/>
                  </a:lnTo>
                  <a:lnTo>
                    <a:pt x="109139" y="108100"/>
                  </a:lnTo>
                  <a:lnTo>
                    <a:pt x="117821" y="122576"/>
                  </a:lnTo>
                  <a:lnTo>
                    <a:pt x="122982" y="138390"/>
                  </a:lnTo>
                  <a:lnTo>
                    <a:pt x="123484" y="146879"/>
                  </a:lnTo>
                  <a:lnTo>
                    <a:pt x="116189" y="163789"/>
                  </a:lnTo>
                  <a:lnTo>
                    <a:pt x="106819" y="175922"/>
                  </a:lnTo>
                  <a:lnTo>
                    <a:pt x="93487" y="180493"/>
                  </a:lnTo>
                  <a:lnTo>
                    <a:pt x="68029" y="183066"/>
                  </a:lnTo>
                  <a:lnTo>
                    <a:pt x="51081" y="182257"/>
                  </a:lnTo>
                  <a:lnTo>
                    <a:pt x="27086" y="173868"/>
                  </a:lnTo>
                  <a:lnTo>
                    <a:pt x="15481" y="166410"/>
                  </a:lnTo>
                  <a:lnTo>
                    <a:pt x="7502" y="156510"/>
                  </a:lnTo>
                  <a:lnTo>
                    <a:pt x="0" y="139650"/>
                  </a:lnTo>
                  <a:lnTo>
                    <a:pt x="856" y="132387"/>
                  </a:lnTo>
                  <a:lnTo>
                    <a:pt x="3588" y="125161"/>
                  </a:lnTo>
                  <a:lnTo>
                    <a:pt x="7153" y="119597"/>
                  </a:lnTo>
                  <a:lnTo>
                    <a:pt x="34234" y="96157"/>
                  </a:lnTo>
                  <a:lnTo>
                    <a:pt x="45939" y="87186"/>
                  </a:lnTo>
                  <a:lnTo>
                    <a:pt x="70953" y="72792"/>
                  </a:lnTo>
                  <a:lnTo>
                    <a:pt x="102285" y="45369"/>
                  </a:lnTo>
                  <a:lnTo>
                    <a:pt x="109817" y="35686"/>
                  </a:lnTo>
                  <a:lnTo>
                    <a:pt x="114105" y="25738"/>
                  </a:lnTo>
                  <a:lnTo>
                    <a:pt x="114259" y="22097"/>
                  </a:lnTo>
                  <a:lnTo>
                    <a:pt x="112551" y="16171"/>
                  </a:lnTo>
                  <a:lnTo>
                    <a:pt x="109440" y="11185"/>
                  </a:lnTo>
                  <a:lnTo>
                    <a:pt x="106916" y="9574"/>
                  </a:lnTo>
                  <a:lnTo>
                    <a:pt x="76740" y="1513"/>
                  </a:lnTo>
                  <a:lnTo>
                    <a:pt x="49425" y="299"/>
                  </a:lnTo>
                  <a:lnTo>
                    <a:pt x="299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210">
            <a:extLst>
              <a:ext uri="{FF2B5EF4-FFF2-40B4-BE49-F238E27FC236}">
                <a16:creationId xmlns:a16="http://schemas.microsoft.com/office/drawing/2014/main" id="{4CE9BDB2-D1A8-EC4F-BE93-35112D426DA4}"/>
              </a:ext>
            </a:extLst>
          </p:cNvPr>
          <p:cNvGrpSpPr/>
          <p:nvPr/>
        </p:nvGrpSpPr>
        <p:grpSpPr>
          <a:xfrm>
            <a:off x="6572250" y="3702933"/>
            <a:ext cx="95251" cy="94368"/>
            <a:chOff x="6572250" y="3702933"/>
            <a:chExt cx="95251" cy="94368"/>
          </a:xfrm>
        </p:grpSpPr>
        <p:sp>
          <p:nvSpPr>
            <p:cNvPr id="58" name="SMARTInkShape-840">
              <a:extLst>
                <a:ext uri="{FF2B5EF4-FFF2-40B4-BE49-F238E27FC236}">
                  <a16:creationId xmlns:a16="http://schemas.microsoft.com/office/drawing/2014/main" id="{A3B1BCFB-97A2-8491-690A-374043A0CCA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572250" y="3708400"/>
              <a:ext cx="95251" cy="88901"/>
            </a:xfrm>
            <a:custGeom>
              <a:avLst/>
              <a:gdLst/>
              <a:ahLst/>
              <a:cxnLst/>
              <a:rect l="0" t="0" r="0" b="0"/>
              <a:pathLst>
                <a:path w="95251" h="88901">
                  <a:moveTo>
                    <a:pt x="0" y="0"/>
                  </a:moveTo>
                  <a:lnTo>
                    <a:pt x="0" y="0"/>
                  </a:lnTo>
                  <a:lnTo>
                    <a:pt x="8837" y="8838"/>
                  </a:lnTo>
                  <a:lnTo>
                    <a:pt x="25734" y="17712"/>
                  </a:lnTo>
                  <a:lnTo>
                    <a:pt x="56155" y="44619"/>
                  </a:lnTo>
                  <a:lnTo>
                    <a:pt x="85909" y="75357"/>
                  </a:lnTo>
                  <a:lnTo>
                    <a:pt x="952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41">
              <a:extLst>
                <a:ext uri="{FF2B5EF4-FFF2-40B4-BE49-F238E27FC236}">
                  <a16:creationId xmlns:a16="http://schemas.microsoft.com/office/drawing/2014/main" id="{7D7C19D7-7E0F-31C9-9076-1DDBAB9DDB6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572250" y="3702933"/>
              <a:ext cx="81669" cy="81668"/>
            </a:xfrm>
            <a:custGeom>
              <a:avLst/>
              <a:gdLst/>
              <a:ahLst/>
              <a:cxnLst/>
              <a:rect l="0" t="0" r="0" b="0"/>
              <a:pathLst>
                <a:path w="81669" h="81668">
                  <a:moveTo>
                    <a:pt x="76200" y="5467"/>
                  </a:moveTo>
                  <a:lnTo>
                    <a:pt x="76200" y="5467"/>
                  </a:lnTo>
                  <a:lnTo>
                    <a:pt x="81668" y="0"/>
                  </a:lnTo>
                  <a:lnTo>
                    <a:pt x="61425" y="8033"/>
                  </a:lnTo>
                  <a:lnTo>
                    <a:pt x="51758" y="15780"/>
                  </a:lnTo>
                  <a:lnTo>
                    <a:pt x="22340" y="43358"/>
                  </a:lnTo>
                  <a:lnTo>
                    <a:pt x="1312" y="73687"/>
                  </a:lnTo>
                  <a:lnTo>
                    <a:pt x="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211">
            <a:extLst>
              <a:ext uri="{FF2B5EF4-FFF2-40B4-BE49-F238E27FC236}">
                <a16:creationId xmlns:a16="http://schemas.microsoft.com/office/drawing/2014/main" id="{AF580A77-73E9-B4ED-4411-37ECD5EBF117}"/>
              </a:ext>
            </a:extLst>
          </p:cNvPr>
          <p:cNvGrpSpPr/>
          <p:nvPr/>
        </p:nvGrpSpPr>
        <p:grpSpPr>
          <a:xfrm>
            <a:off x="6839398" y="3505569"/>
            <a:ext cx="412303" cy="374282"/>
            <a:chOff x="6839398" y="3505569"/>
            <a:chExt cx="412303" cy="374282"/>
          </a:xfrm>
        </p:grpSpPr>
        <p:sp>
          <p:nvSpPr>
            <p:cNvPr id="61" name="SMARTInkShape-842">
              <a:extLst>
                <a:ext uri="{FF2B5EF4-FFF2-40B4-BE49-F238E27FC236}">
                  <a16:creationId xmlns:a16="http://schemas.microsoft.com/office/drawing/2014/main" id="{F21E01CE-1370-BD05-3E86-579BF1F2BE5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839398" y="3505569"/>
              <a:ext cx="150470" cy="374282"/>
            </a:xfrm>
            <a:custGeom>
              <a:avLst/>
              <a:gdLst/>
              <a:ahLst/>
              <a:cxnLst/>
              <a:rect l="0" t="0" r="0" b="0"/>
              <a:pathLst>
                <a:path w="150470" h="374282">
                  <a:moveTo>
                    <a:pt x="126552" y="25031"/>
                  </a:moveTo>
                  <a:lnTo>
                    <a:pt x="126552" y="25031"/>
                  </a:lnTo>
                  <a:lnTo>
                    <a:pt x="132328" y="19962"/>
                  </a:lnTo>
                  <a:lnTo>
                    <a:pt x="146946" y="10104"/>
                  </a:lnTo>
                  <a:lnTo>
                    <a:pt x="149728" y="5932"/>
                  </a:lnTo>
                  <a:lnTo>
                    <a:pt x="150469" y="3832"/>
                  </a:lnTo>
                  <a:lnTo>
                    <a:pt x="150258" y="2432"/>
                  </a:lnTo>
                  <a:lnTo>
                    <a:pt x="149412" y="1498"/>
                  </a:lnTo>
                  <a:lnTo>
                    <a:pt x="148141" y="875"/>
                  </a:lnTo>
                  <a:lnTo>
                    <a:pt x="136241" y="0"/>
                  </a:lnTo>
                  <a:lnTo>
                    <a:pt x="127095" y="3558"/>
                  </a:lnTo>
                  <a:lnTo>
                    <a:pt x="96729" y="25679"/>
                  </a:lnTo>
                  <a:lnTo>
                    <a:pt x="72051" y="51492"/>
                  </a:lnTo>
                  <a:lnTo>
                    <a:pt x="53985" y="81816"/>
                  </a:lnTo>
                  <a:lnTo>
                    <a:pt x="37553" y="110138"/>
                  </a:lnTo>
                  <a:lnTo>
                    <a:pt x="24139" y="137423"/>
                  </a:lnTo>
                  <a:lnTo>
                    <a:pt x="14676" y="167537"/>
                  </a:lnTo>
                  <a:lnTo>
                    <a:pt x="4660" y="198096"/>
                  </a:lnTo>
                  <a:lnTo>
                    <a:pt x="1065" y="226044"/>
                  </a:lnTo>
                  <a:lnTo>
                    <a:pt x="0" y="255648"/>
                  </a:lnTo>
                  <a:lnTo>
                    <a:pt x="391" y="281902"/>
                  </a:lnTo>
                  <a:lnTo>
                    <a:pt x="6486" y="310094"/>
                  </a:lnTo>
                  <a:lnTo>
                    <a:pt x="14484" y="339416"/>
                  </a:lnTo>
                  <a:lnTo>
                    <a:pt x="24123" y="357287"/>
                  </a:lnTo>
                  <a:lnTo>
                    <a:pt x="35917" y="368148"/>
                  </a:lnTo>
                  <a:lnTo>
                    <a:pt x="44978" y="372464"/>
                  </a:lnTo>
                  <a:lnTo>
                    <a:pt x="56702" y="374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43">
              <a:extLst>
                <a:ext uri="{FF2B5EF4-FFF2-40B4-BE49-F238E27FC236}">
                  <a16:creationId xmlns:a16="http://schemas.microsoft.com/office/drawing/2014/main" id="{F984C196-F448-A291-0501-D63D5087C4D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016750" y="3644900"/>
              <a:ext cx="18790" cy="152401"/>
            </a:xfrm>
            <a:custGeom>
              <a:avLst/>
              <a:gdLst/>
              <a:ahLst/>
              <a:cxnLst/>
              <a:rect l="0" t="0" r="0" b="0"/>
              <a:pathLst>
                <a:path w="18790" h="152401">
                  <a:moveTo>
                    <a:pt x="12700" y="0"/>
                  </a:moveTo>
                  <a:lnTo>
                    <a:pt x="12700" y="0"/>
                  </a:lnTo>
                  <a:lnTo>
                    <a:pt x="16072" y="0"/>
                  </a:lnTo>
                  <a:lnTo>
                    <a:pt x="17064" y="705"/>
                  </a:lnTo>
                  <a:lnTo>
                    <a:pt x="17726" y="1881"/>
                  </a:lnTo>
                  <a:lnTo>
                    <a:pt x="18789" y="8838"/>
                  </a:lnTo>
                  <a:lnTo>
                    <a:pt x="13989" y="36058"/>
                  </a:lnTo>
                  <a:lnTo>
                    <a:pt x="8506" y="63362"/>
                  </a:lnTo>
                  <a:lnTo>
                    <a:pt x="3263" y="93228"/>
                  </a:lnTo>
                  <a:lnTo>
                    <a:pt x="967" y="12044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44">
              <a:extLst>
                <a:ext uri="{FF2B5EF4-FFF2-40B4-BE49-F238E27FC236}">
                  <a16:creationId xmlns:a16="http://schemas.microsoft.com/office/drawing/2014/main" id="{D83E9D10-6391-3C38-AC2B-E56F41F1F08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092950" y="37084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6481" y="11995"/>
                  </a:lnTo>
                  <a:lnTo>
                    <a:pt x="35974" y="7233"/>
                  </a:lnTo>
                  <a:lnTo>
                    <a:pt x="66632" y="6612"/>
                  </a:lnTo>
                  <a:lnTo>
                    <a:pt x="92415" y="3056"/>
                  </a:lnTo>
                  <a:lnTo>
                    <a:pt x="123748" y="1310"/>
                  </a:lnTo>
                  <a:lnTo>
                    <a:pt x="140227" y="383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212">
            <a:extLst>
              <a:ext uri="{FF2B5EF4-FFF2-40B4-BE49-F238E27FC236}">
                <a16:creationId xmlns:a16="http://schemas.microsoft.com/office/drawing/2014/main" id="{ED53D165-F26F-4671-A4DE-4F6585F31575}"/>
              </a:ext>
            </a:extLst>
          </p:cNvPr>
          <p:cNvGrpSpPr/>
          <p:nvPr/>
        </p:nvGrpSpPr>
        <p:grpSpPr>
          <a:xfrm>
            <a:off x="4298950" y="3428033"/>
            <a:ext cx="4016198" cy="623268"/>
            <a:chOff x="4298950" y="3428033"/>
            <a:chExt cx="4016198" cy="623268"/>
          </a:xfrm>
        </p:grpSpPr>
        <p:sp>
          <p:nvSpPr>
            <p:cNvPr id="65" name="SMARTInkShape-845">
              <a:extLst>
                <a:ext uri="{FF2B5EF4-FFF2-40B4-BE49-F238E27FC236}">
                  <a16:creationId xmlns:a16="http://schemas.microsoft.com/office/drawing/2014/main" id="{579E708C-24A9-E4C5-95A4-305ADE344AD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461654" y="3614655"/>
              <a:ext cx="98865" cy="174728"/>
            </a:xfrm>
            <a:custGeom>
              <a:avLst/>
              <a:gdLst/>
              <a:ahLst/>
              <a:cxnLst/>
              <a:rect l="0" t="0" r="0" b="0"/>
              <a:pathLst>
                <a:path w="98865" h="174728">
                  <a:moveTo>
                    <a:pt x="82146" y="36595"/>
                  </a:moveTo>
                  <a:lnTo>
                    <a:pt x="82146" y="36595"/>
                  </a:lnTo>
                  <a:lnTo>
                    <a:pt x="82146" y="11298"/>
                  </a:lnTo>
                  <a:lnTo>
                    <a:pt x="78774" y="7855"/>
                  </a:lnTo>
                  <a:lnTo>
                    <a:pt x="75239" y="6183"/>
                  </a:lnTo>
                  <a:lnTo>
                    <a:pt x="73309" y="5737"/>
                  </a:lnTo>
                  <a:lnTo>
                    <a:pt x="55706" y="10091"/>
                  </a:lnTo>
                  <a:lnTo>
                    <a:pt x="46641" y="13762"/>
                  </a:lnTo>
                  <a:lnTo>
                    <a:pt x="37908" y="23390"/>
                  </a:lnTo>
                  <a:lnTo>
                    <a:pt x="20805" y="52566"/>
                  </a:lnTo>
                  <a:lnTo>
                    <a:pt x="6510" y="81964"/>
                  </a:lnTo>
                  <a:lnTo>
                    <a:pt x="961" y="103256"/>
                  </a:lnTo>
                  <a:lnTo>
                    <a:pt x="0" y="123452"/>
                  </a:lnTo>
                  <a:lnTo>
                    <a:pt x="6458" y="147310"/>
                  </a:lnTo>
                  <a:lnTo>
                    <a:pt x="13937" y="162141"/>
                  </a:lnTo>
                  <a:lnTo>
                    <a:pt x="23993" y="171003"/>
                  </a:lnTo>
                  <a:lnTo>
                    <a:pt x="31841" y="173943"/>
                  </a:lnTo>
                  <a:lnTo>
                    <a:pt x="35909" y="174727"/>
                  </a:lnTo>
                  <a:lnTo>
                    <a:pt x="51749" y="172460"/>
                  </a:lnTo>
                  <a:lnTo>
                    <a:pt x="66476" y="163948"/>
                  </a:lnTo>
                  <a:lnTo>
                    <a:pt x="76406" y="152489"/>
                  </a:lnTo>
                  <a:lnTo>
                    <a:pt x="87188" y="130044"/>
                  </a:lnTo>
                  <a:lnTo>
                    <a:pt x="93324" y="109172"/>
                  </a:lnTo>
                  <a:lnTo>
                    <a:pt x="98864" y="79266"/>
                  </a:lnTo>
                  <a:lnTo>
                    <a:pt x="98624" y="55118"/>
                  </a:lnTo>
                  <a:lnTo>
                    <a:pt x="95114" y="39183"/>
                  </a:lnTo>
                  <a:lnTo>
                    <a:pt x="85205" y="19723"/>
                  </a:lnTo>
                  <a:lnTo>
                    <a:pt x="77390" y="11928"/>
                  </a:lnTo>
                  <a:lnTo>
                    <a:pt x="57217" y="1880"/>
                  </a:lnTo>
                  <a:lnTo>
                    <a:pt x="50370" y="0"/>
                  </a:lnTo>
                  <a:lnTo>
                    <a:pt x="47557" y="204"/>
                  </a:lnTo>
                  <a:lnTo>
                    <a:pt x="31346" y="11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846">
              <a:extLst>
                <a:ext uri="{FF2B5EF4-FFF2-40B4-BE49-F238E27FC236}">
                  <a16:creationId xmlns:a16="http://schemas.microsoft.com/office/drawing/2014/main" id="{2621AED1-7120-0817-5CE8-6B33F78A9DD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632700" y="37528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8" y="12700"/>
                  </a:lnTo>
                  <a:lnTo>
                    <a:pt x="1986" y="11995"/>
                  </a:lnTo>
                  <a:lnTo>
                    <a:pt x="1324" y="108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847">
              <a:extLst>
                <a:ext uri="{FF2B5EF4-FFF2-40B4-BE49-F238E27FC236}">
                  <a16:creationId xmlns:a16="http://schemas.microsoft.com/office/drawing/2014/main" id="{690C8D20-BF17-1820-9DA9-912225FA144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785953" y="3626214"/>
              <a:ext cx="110339" cy="172824"/>
            </a:xfrm>
            <a:custGeom>
              <a:avLst/>
              <a:gdLst/>
              <a:ahLst/>
              <a:cxnLst/>
              <a:rect l="0" t="0" r="0" b="0"/>
              <a:pathLst>
                <a:path w="110339" h="172824">
                  <a:moveTo>
                    <a:pt x="88047" y="25036"/>
                  </a:moveTo>
                  <a:lnTo>
                    <a:pt x="88047" y="25036"/>
                  </a:lnTo>
                  <a:lnTo>
                    <a:pt x="93515" y="19569"/>
                  </a:lnTo>
                  <a:lnTo>
                    <a:pt x="93103" y="18569"/>
                  </a:lnTo>
                  <a:lnTo>
                    <a:pt x="89859" y="13791"/>
                  </a:lnTo>
                  <a:lnTo>
                    <a:pt x="88852" y="9925"/>
                  </a:lnTo>
                  <a:lnTo>
                    <a:pt x="84642" y="5855"/>
                  </a:lnTo>
                  <a:lnTo>
                    <a:pt x="78067" y="2400"/>
                  </a:lnTo>
                  <a:lnTo>
                    <a:pt x="58214" y="0"/>
                  </a:lnTo>
                  <a:lnTo>
                    <a:pt x="45655" y="3115"/>
                  </a:lnTo>
                  <a:lnTo>
                    <a:pt x="32996" y="11878"/>
                  </a:lnTo>
                  <a:lnTo>
                    <a:pt x="16077" y="38325"/>
                  </a:lnTo>
                  <a:lnTo>
                    <a:pt x="4790" y="65270"/>
                  </a:lnTo>
                  <a:lnTo>
                    <a:pt x="262" y="92171"/>
                  </a:lnTo>
                  <a:lnTo>
                    <a:pt x="0" y="120059"/>
                  </a:lnTo>
                  <a:lnTo>
                    <a:pt x="9991" y="147597"/>
                  </a:lnTo>
                  <a:lnTo>
                    <a:pt x="16863" y="159736"/>
                  </a:lnTo>
                  <a:lnTo>
                    <a:pt x="23718" y="165571"/>
                  </a:lnTo>
                  <a:lnTo>
                    <a:pt x="42254" y="172823"/>
                  </a:lnTo>
                  <a:lnTo>
                    <a:pt x="55700" y="171623"/>
                  </a:lnTo>
                  <a:lnTo>
                    <a:pt x="81579" y="159355"/>
                  </a:lnTo>
                  <a:lnTo>
                    <a:pt x="90582" y="149644"/>
                  </a:lnTo>
                  <a:lnTo>
                    <a:pt x="96935" y="136862"/>
                  </a:lnTo>
                  <a:lnTo>
                    <a:pt x="103772" y="110537"/>
                  </a:lnTo>
                  <a:lnTo>
                    <a:pt x="106112" y="84550"/>
                  </a:lnTo>
                  <a:lnTo>
                    <a:pt x="108784" y="54248"/>
                  </a:lnTo>
                  <a:lnTo>
                    <a:pt x="110338" y="48744"/>
                  </a:lnTo>
                  <a:lnTo>
                    <a:pt x="108302" y="36984"/>
                  </a:lnTo>
                  <a:lnTo>
                    <a:pt x="99222" y="20344"/>
                  </a:lnTo>
                  <a:lnTo>
                    <a:pt x="88047" y="5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48">
              <a:extLst>
                <a:ext uri="{FF2B5EF4-FFF2-40B4-BE49-F238E27FC236}">
                  <a16:creationId xmlns:a16="http://schemas.microsoft.com/office/drawing/2014/main" id="{99771527-B7A5-9FE5-9CBB-5218DAAEAD0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52091" y="3632200"/>
              <a:ext cx="85412" cy="153735"/>
            </a:xfrm>
            <a:custGeom>
              <a:avLst/>
              <a:gdLst/>
              <a:ahLst/>
              <a:cxnLst/>
              <a:rect l="0" t="0" r="0" b="0"/>
              <a:pathLst>
                <a:path w="85412" h="153735">
                  <a:moveTo>
                    <a:pt x="48909" y="44450"/>
                  </a:moveTo>
                  <a:lnTo>
                    <a:pt x="48909" y="44450"/>
                  </a:lnTo>
                  <a:lnTo>
                    <a:pt x="48909" y="41079"/>
                  </a:lnTo>
                  <a:lnTo>
                    <a:pt x="50791" y="37543"/>
                  </a:lnTo>
                  <a:lnTo>
                    <a:pt x="54377" y="32895"/>
                  </a:lnTo>
                  <a:lnTo>
                    <a:pt x="55085" y="26906"/>
                  </a:lnTo>
                  <a:lnTo>
                    <a:pt x="55259" y="7525"/>
                  </a:lnTo>
                  <a:lnTo>
                    <a:pt x="45146" y="10069"/>
                  </a:lnTo>
                  <a:lnTo>
                    <a:pt x="36418" y="17175"/>
                  </a:lnTo>
                  <a:lnTo>
                    <a:pt x="15947" y="42355"/>
                  </a:lnTo>
                  <a:lnTo>
                    <a:pt x="4492" y="69621"/>
                  </a:lnTo>
                  <a:lnTo>
                    <a:pt x="0" y="93301"/>
                  </a:lnTo>
                  <a:lnTo>
                    <a:pt x="5411" y="117093"/>
                  </a:lnTo>
                  <a:lnTo>
                    <a:pt x="15952" y="138646"/>
                  </a:lnTo>
                  <a:lnTo>
                    <a:pt x="25794" y="148169"/>
                  </a:lnTo>
                  <a:lnTo>
                    <a:pt x="35814" y="153342"/>
                  </a:lnTo>
                  <a:lnTo>
                    <a:pt x="39473" y="153734"/>
                  </a:lnTo>
                  <a:lnTo>
                    <a:pt x="45420" y="152287"/>
                  </a:lnTo>
                  <a:lnTo>
                    <a:pt x="60566" y="143640"/>
                  </a:lnTo>
                  <a:lnTo>
                    <a:pt x="72510" y="127383"/>
                  </a:lnTo>
                  <a:lnTo>
                    <a:pt x="81616" y="97951"/>
                  </a:lnTo>
                  <a:lnTo>
                    <a:pt x="85411" y="69161"/>
                  </a:lnTo>
                  <a:lnTo>
                    <a:pt x="83164" y="39385"/>
                  </a:lnTo>
                  <a:lnTo>
                    <a:pt x="5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49">
              <a:extLst>
                <a:ext uri="{FF2B5EF4-FFF2-40B4-BE49-F238E27FC236}">
                  <a16:creationId xmlns:a16="http://schemas.microsoft.com/office/drawing/2014/main" id="{0BA793B4-1B40-71C6-0CF1-D9BB24293A5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091398" y="3619500"/>
              <a:ext cx="128011" cy="195901"/>
            </a:xfrm>
            <a:custGeom>
              <a:avLst/>
              <a:gdLst/>
              <a:ahLst/>
              <a:cxnLst/>
              <a:rect l="0" t="0" r="0" b="0"/>
              <a:pathLst>
                <a:path w="128011" h="195901">
                  <a:moveTo>
                    <a:pt x="68352" y="57150"/>
                  </a:moveTo>
                  <a:lnTo>
                    <a:pt x="68352" y="57150"/>
                  </a:lnTo>
                  <a:lnTo>
                    <a:pt x="77785" y="46305"/>
                  </a:lnTo>
                  <a:lnTo>
                    <a:pt x="85294" y="28275"/>
                  </a:lnTo>
                  <a:lnTo>
                    <a:pt x="85997" y="25200"/>
                  </a:lnTo>
                  <a:lnTo>
                    <a:pt x="85759" y="22445"/>
                  </a:lnTo>
                  <a:lnTo>
                    <a:pt x="83615" y="17501"/>
                  </a:lnTo>
                  <a:lnTo>
                    <a:pt x="76547" y="12952"/>
                  </a:lnTo>
                  <a:lnTo>
                    <a:pt x="71698" y="10751"/>
                  </a:lnTo>
                  <a:lnTo>
                    <a:pt x="62548" y="10188"/>
                  </a:lnTo>
                  <a:lnTo>
                    <a:pt x="58132" y="11025"/>
                  </a:lnTo>
                  <a:lnTo>
                    <a:pt x="45177" y="18946"/>
                  </a:lnTo>
                  <a:lnTo>
                    <a:pt x="25798" y="48417"/>
                  </a:lnTo>
                  <a:lnTo>
                    <a:pt x="23049" y="53445"/>
                  </a:lnTo>
                  <a:lnTo>
                    <a:pt x="21877" y="62794"/>
                  </a:lnTo>
                  <a:lnTo>
                    <a:pt x="25183" y="75991"/>
                  </a:lnTo>
                  <a:lnTo>
                    <a:pt x="29410" y="84574"/>
                  </a:lnTo>
                  <a:lnTo>
                    <a:pt x="52422" y="110059"/>
                  </a:lnTo>
                  <a:lnTo>
                    <a:pt x="82547" y="135095"/>
                  </a:lnTo>
                  <a:lnTo>
                    <a:pt x="103619" y="156626"/>
                  </a:lnTo>
                  <a:lnTo>
                    <a:pt x="107774" y="165098"/>
                  </a:lnTo>
                  <a:lnTo>
                    <a:pt x="110568" y="169333"/>
                  </a:lnTo>
                  <a:lnTo>
                    <a:pt x="111809" y="173567"/>
                  </a:lnTo>
                  <a:lnTo>
                    <a:pt x="111435" y="175683"/>
                  </a:lnTo>
                  <a:lnTo>
                    <a:pt x="103876" y="189638"/>
                  </a:lnTo>
                  <a:lnTo>
                    <a:pt x="99796" y="192041"/>
                  </a:lnTo>
                  <a:lnTo>
                    <a:pt x="74851" y="195900"/>
                  </a:lnTo>
                  <a:lnTo>
                    <a:pt x="53814" y="194687"/>
                  </a:lnTo>
                  <a:lnTo>
                    <a:pt x="38607" y="190950"/>
                  </a:lnTo>
                  <a:lnTo>
                    <a:pt x="11858" y="176439"/>
                  </a:lnTo>
                  <a:lnTo>
                    <a:pt x="6084" y="168023"/>
                  </a:lnTo>
                  <a:lnTo>
                    <a:pt x="748" y="153266"/>
                  </a:lnTo>
                  <a:lnTo>
                    <a:pt x="0" y="148744"/>
                  </a:lnTo>
                  <a:lnTo>
                    <a:pt x="2930" y="138075"/>
                  </a:lnTo>
                  <a:lnTo>
                    <a:pt x="12939" y="120721"/>
                  </a:lnTo>
                  <a:lnTo>
                    <a:pt x="41284" y="105429"/>
                  </a:lnTo>
                  <a:lnTo>
                    <a:pt x="72908" y="88820"/>
                  </a:lnTo>
                  <a:lnTo>
                    <a:pt x="99748" y="68580"/>
                  </a:lnTo>
                  <a:lnTo>
                    <a:pt x="118951" y="49974"/>
                  </a:lnTo>
                  <a:lnTo>
                    <a:pt x="128010" y="33061"/>
                  </a:lnTo>
                  <a:lnTo>
                    <a:pt x="127879" y="29096"/>
                  </a:lnTo>
                  <a:lnTo>
                    <a:pt x="123971" y="20928"/>
                  </a:lnTo>
                  <a:lnTo>
                    <a:pt x="119412" y="16357"/>
                  </a:lnTo>
                  <a:lnTo>
                    <a:pt x="97758" y="8112"/>
                  </a:lnTo>
                  <a:lnTo>
                    <a:pt x="55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50">
              <a:extLst>
                <a:ext uri="{FF2B5EF4-FFF2-40B4-BE49-F238E27FC236}">
                  <a16:creationId xmlns:a16="http://schemas.microsoft.com/office/drawing/2014/main" id="{8B435595-1593-0103-5EDC-7478C6AA17E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172967" y="3428033"/>
              <a:ext cx="142181" cy="475851"/>
            </a:xfrm>
            <a:custGeom>
              <a:avLst/>
              <a:gdLst/>
              <a:ahLst/>
              <a:cxnLst/>
              <a:rect l="0" t="0" r="0" b="0"/>
              <a:pathLst>
                <a:path w="142181" h="475851">
                  <a:moveTo>
                    <a:pt x="43933" y="7317"/>
                  </a:moveTo>
                  <a:lnTo>
                    <a:pt x="43933" y="7317"/>
                  </a:lnTo>
                  <a:lnTo>
                    <a:pt x="50674" y="575"/>
                  </a:lnTo>
                  <a:lnTo>
                    <a:pt x="54072" y="0"/>
                  </a:lnTo>
                  <a:lnTo>
                    <a:pt x="57748" y="1028"/>
                  </a:lnTo>
                  <a:lnTo>
                    <a:pt x="61609" y="3124"/>
                  </a:lnTo>
                  <a:lnTo>
                    <a:pt x="77157" y="19559"/>
                  </a:lnTo>
                  <a:lnTo>
                    <a:pt x="95170" y="49044"/>
                  </a:lnTo>
                  <a:lnTo>
                    <a:pt x="107170" y="77850"/>
                  </a:lnTo>
                  <a:lnTo>
                    <a:pt x="115194" y="107630"/>
                  </a:lnTo>
                  <a:lnTo>
                    <a:pt x="122040" y="138796"/>
                  </a:lnTo>
                  <a:lnTo>
                    <a:pt x="128537" y="170373"/>
                  </a:lnTo>
                  <a:lnTo>
                    <a:pt x="134931" y="202072"/>
                  </a:lnTo>
                  <a:lnTo>
                    <a:pt x="137923" y="233807"/>
                  </a:lnTo>
                  <a:lnTo>
                    <a:pt x="142180" y="262181"/>
                  </a:lnTo>
                  <a:lnTo>
                    <a:pt x="141169" y="288463"/>
                  </a:lnTo>
                  <a:lnTo>
                    <a:pt x="136401" y="314123"/>
                  </a:lnTo>
                  <a:lnTo>
                    <a:pt x="127763" y="343715"/>
                  </a:lnTo>
                  <a:lnTo>
                    <a:pt x="113200" y="374124"/>
                  </a:lnTo>
                  <a:lnTo>
                    <a:pt x="91834" y="402806"/>
                  </a:lnTo>
                  <a:lnTo>
                    <a:pt x="64402" y="434205"/>
                  </a:lnTo>
                  <a:lnTo>
                    <a:pt x="38072" y="451683"/>
                  </a:lnTo>
                  <a:lnTo>
                    <a:pt x="8316" y="470298"/>
                  </a:lnTo>
                  <a:lnTo>
                    <a:pt x="1229" y="475850"/>
                  </a:lnTo>
                  <a:lnTo>
                    <a:pt x="646" y="475600"/>
                  </a:lnTo>
                  <a:lnTo>
                    <a:pt x="0" y="473441"/>
                  </a:lnTo>
                  <a:lnTo>
                    <a:pt x="1594" y="470130"/>
                  </a:lnTo>
                  <a:lnTo>
                    <a:pt x="3007" y="468259"/>
                  </a:lnTo>
                  <a:lnTo>
                    <a:pt x="6459" y="466180"/>
                  </a:lnTo>
                  <a:lnTo>
                    <a:pt x="8367" y="465626"/>
                  </a:lnTo>
                  <a:lnTo>
                    <a:pt x="9639" y="464551"/>
                  </a:lnTo>
                  <a:lnTo>
                    <a:pt x="12183" y="45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51">
              <a:extLst>
                <a:ext uri="{FF2B5EF4-FFF2-40B4-BE49-F238E27FC236}">
                  <a16:creationId xmlns:a16="http://schemas.microsoft.com/office/drawing/2014/main" id="{EEEDB848-0E5C-05DC-691B-FC4B20D9826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298950" y="3994150"/>
              <a:ext cx="4000501" cy="57151"/>
            </a:xfrm>
            <a:custGeom>
              <a:avLst/>
              <a:gdLst/>
              <a:ahLst/>
              <a:cxnLst/>
              <a:rect l="0" t="0" r="0" b="0"/>
              <a:pathLst>
                <a:path w="4000501" h="57151">
                  <a:moveTo>
                    <a:pt x="0" y="57150"/>
                  </a:moveTo>
                  <a:lnTo>
                    <a:pt x="0" y="57150"/>
                  </a:lnTo>
                  <a:lnTo>
                    <a:pt x="12552" y="55269"/>
                  </a:lnTo>
                  <a:lnTo>
                    <a:pt x="42616" y="49311"/>
                  </a:lnTo>
                  <a:lnTo>
                    <a:pt x="66720" y="45890"/>
                  </a:lnTo>
                  <a:lnTo>
                    <a:pt x="98085" y="44877"/>
                  </a:lnTo>
                  <a:lnTo>
                    <a:pt x="120499" y="44640"/>
                  </a:lnTo>
                  <a:lnTo>
                    <a:pt x="148984" y="43801"/>
                  </a:lnTo>
                  <a:lnTo>
                    <a:pt x="175299" y="40103"/>
                  </a:lnTo>
                  <a:lnTo>
                    <a:pt x="200970" y="38693"/>
                  </a:lnTo>
                  <a:lnTo>
                    <a:pt x="227155" y="37570"/>
                  </a:lnTo>
                  <a:lnTo>
                    <a:pt x="256943" y="33788"/>
                  </a:lnTo>
                  <a:lnTo>
                    <a:pt x="287406" y="32354"/>
                  </a:lnTo>
                  <a:lnTo>
                    <a:pt x="316031" y="31929"/>
                  </a:lnTo>
                  <a:lnTo>
                    <a:pt x="338719" y="31829"/>
                  </a:lnTo>
                  <a:lnTo>
                    <a:pt x="361032" y="31785"/>
                  </a:lnTo>
                  <a:lnTo>
                    <a:pt x="382709" y="31766"/>
                  </a:lnTo>
                  <a:lnTo>
                    <a:pt x="404102" y="31757"/>
                  </a:lnTo>
                  <a:lnTo>
                    <a:pt x="427250" y="29872"/>
                  </a:lnTo>
                  <a:lnTo>
                    <a:pt x="450944" y="27387"/>
                  </a:lnTo>
                  <a:lnTo>
                    <a:pt x="473234" y="26283"/>
                  </a:lnTo>
                  <a:lnTo>
                    <a:pt x="496782" y="25793"/>
                  </a:lnTo>
                  <a:lnTo>
                    <a:pt x="521359" y="25574"/>
                  </a:lnTo>
                  <a:lnTo>
                    <a:pt x="546393" y="25478"/>
                  </a:lnTo>
                  <a:lnTo>
                    <a:pt x="569749" y="25434"/>
                  </a:lnTo>
                  <a:lnTo>
                    <a:pt x="593300" y="25416"/>
                  </a:lnTo>
                  <a:lnTo>
                    <a:pt x="620229" y="25407"/>
                  </a:lnTo>
                  <a:lnTo>
                    <a:pt x="646780" y="25403"/>
                  </a:lnTo>
                  <a:lnTo>
                    <a:pt x="672691" y="25401"/>
                  </a:lnTo>
                  <a:lnTo>
                    <a:pt x="698317" y="25400"/>
                  </a:lnTo>
                  <a:lnTo>
                    <a:pt x="723819" y="25400"/>
                  </a:lnTo>
                  <a:lnTo>
                    <a:pt x="749970" y="25400"/>
                  </a:lnTo>
                  <a:lnTo>
                    <a:pt x="778055" y="25400"/>
                  </a:lnTo>
                  <a:lnTo>
                    <a:pt x="807000" y="23519"/>
                  </a:lnTo>
                  <a:lnTo>
                    <a:pt x="836328" y="21036"/>
                  </a:lnTo>
                  <a:lnTo>
                    <a:pt x="865825" y="19933"/>
                  </a:lnTo>
                  <a:lnTo>
                    <a:pt x="897280" y="19442"/>
                  </a:lnTo>
                  <a:lnTo>
                    <a:pt x="913569" y="19312"/>
                  </a:lnTo>
                  <a:lnTo>
                    <a:pt x="944840" y="19166"/>
                  </a:lnTo>
                  <a:lnTo>
                    <a:pt x="975907" y="19102"/>
                  </a:lnTo>
                  <a:lnTo>
                    <a:pt x="992094" y="19084"/>
                  </a:lnTo>
                  <a:lnTo>
                    <a:pt x="1008529" y="19073"/>
                  </a:lnTo>
                  <a:lnTo>
                    <a:pt x="1039961" y="19060"/>
                  </a:lnTo>
                  <a:lnTo>
                    <a:pt x="1070394" y="19055"/>
                  </a:lnTo>
                  <a:lnTo>
                    <a:pt x="1100382" y="19052"/>
                  </a:lnTo>
                  <a:lnTo>
                    <a:pt x="1132055" y="19051"/>
                  </a:lnTo>
                  <a:lnTo>
                    <a:pt x="1148403" y="19050"/>
                  </a:lnTo>
                  <a:lnTo>
                    <a:pt x="1164947" y="19050"/>
                  </a:lnTo>
                  <a:lnTo>
                    <a:pt x="1181620" y="19050"/>
                  </a:lnTo>
                  <a:lnTo>
                    <a:pt x="1198380" y="19050"/>
                  </a:lnTo>
                  <a:lnTo>
                    <a:pt x="1215198" y="19050"/>
                  </a:lnTo>
                  <a:lnTo>
                    <a:pt x="1232054" y="19050"/>
                  </a:lnTo>
                  <a:lnTo>
                    <a:pt x="1248936" y="19050"/>
                  </a:lnTo>
                  <a:lnTo>
                    <a:pt x="1265836" y="19050"/>
                  </a:lnTo>
                  <a:lnTo>
                    <a:pt x="1282746" y="19050"/>
                  </a:lnTo>
                  <a:lnTo>
                    <a:pt x="1299663" y="19050"/>
                  </a:lnTo>
                  <a:lnTo>
                    <a:pt x="1317293" y="19050"/>
                  </a:lnTo>
                  <a:lnTo>
                    <a:pt x="1335394" y="19050"/>
                  </a:lnTo>
                  <a:lnTo>
                    <a:pt x="1353813" y="19050"/>
                  </a:lnTo>
                  <a:lnTo>
                    <a:pt x="1372442" y="19050"/>
                  </a:lnTo>
                  <a:lnTo>
                    <a:pt x="1391211" y="19050"/>
                  </a:lnTo>
                  <a:lnTo>
                    <a:pt x="1410074" y="19050"/>
                  </a:lnTo>
                  <a:lnTo>
                    <a:pt x="1428294" y="19050"/>
                  </a:lnTo>
                  <a:lnTo>
                    <a:pt x="1446085" y="19050"/>
                  </a:lnTo>
                  <a:lnTo>
                    <a:pt x="1463590" y="19050"/>
                  </a:lnTo>
                  <a:lnTo>
                    <a:pt x="1481610" y="19050"/>
                  </a:lnTo>
                  <a:lnTo>
                    <a:pt x="1499974" y="19050"/>
                  </a:lnTo>
                  <a:lnTo>
                    <a:pt x="1518565" y="19050"/>
                  </a:lnTo>
                  <a:lnTo>
                    <a:pt x="1536605" y="19050"/>
                  </a:lnTo>
                  <a:lnTo>
                    <a:pt x="1554276" y="19050"/>
                  </a:lnTo>
                  <a:lnTo>
                    <a:pt x="1571701" y="19050"/>
                  </a:lnTo>
                  <a:lnTo>
                    <a:pt x="1589667" y="19050"/>
                  </a:lnTo>
                  <a:lnTo>
                    <a:pt x="1607995" y="19050"/>
                  </a:lnTo>
                  <a:lnTo>
                    <a:pt x="1626563" y="19050"/>
                  </a:lnTo>
                  <a:lnTo>
                    <a:pt x="1644586" y="19050"/>
                  </a:lnTo>
                  <a:lnTo>
                    <a:pt x="1662246" y="19050"/>
                  </a:lnTo>
                  <a:lnTo>
                    <a:pt x="1679664" y="19050"/>
                  </a:lnTo>
                  <a:lnTo>
                    <a:pt x="1697625" y="19050"/>
                  </a:lnTo>
                  <a:lnTo>
                    <a:pt x="1715950" y="19050"/>
                  </a:lnTo>
                  <a:lnTo>
                    <a:pt x="1734516" y="19050"/>
                  </a:lnTo>
                  <a:lnTo>
                    <a:pt x="1753244" y="19050"/>
                  </a:lnTo>
                  <a:lnTo>
                    <a:pt x="1772079" y="19050"/>
                  </a:lnTo>
                  <a:lnTo>
                    <a:pt x="1790986" y="19050"/>
                  </a:lnTo>
                  <a:lnTo>
                    <a:pt x="1809942" y="19050"/>
                  </a:lnTo>
                  <a:lnTo>
                    <a:pt x="1828927" y="19050"/>
                  </a:lnTo>
                  <a:lnTo>
                    <a:pt x="1847935" y="19050"/>
                  </a:lnTo>
                  <a:lnTo>
                    <a:pt x="1866957" y="19050"/>
                  </a:lnTo>
                  <a:lnTo>
                    <a:pt x="1885988" y="19050"/>
                  </a:lnTo>
                  <a:lnTo>
                    <a:pt x="1905025" y="19050"/>
                  </a:lnTo>
                  <a:lnTo>
                    <a:pt x="1923362" y="19050"/>
                  </a:lnTo>
                  <a:lnTo>
                    <a:pt x="1941230" y="19050"/>
                  </a:lnTo>
                  <a:lnTo>
                    <a:pt x="1958787" y="19050"/>
                  </a:lnTo>
                  <a:lnTo>
                    <a:pt x="1976842" y="19050"/>
                  </a:lnTo>
                  <a:lnTo>
                    <a:pt x="1995228" y="19050"/>
                  </a:lnTo>
                  <a:lnTo>
                    <a:pt x="2013836" y="19050"/>
                  </a:lnTo>
                  <a:lnTo>
                    <a:pt x="2031884" y="19050"/>
                  </a:lnTo>
                  <a:lnTo>
                    <a:pt x="2049563" y="19050"/>
                  </a:lnTo>
                  <a:lnTo>
                    <a:pt x="2066991" y="19050"/>
                  </a:lnTo>
                  <a:lnTo>
                    <a:pt x="2084255" y="19050"/>
                  </a:lnTo>
                  <a:lnTo>
                    <a:pt x="2101409" y="19050"/>
                  </a:lnTo>
                  <a:lnTo>
                    <a:pt x="2118489" y="19050"/>
                  </a:lnTo>
                  <a:lnTo>
                    <a:pt x="2135521" y="19050"/>
                  </a:lnTo>
                  <a:lnTo>
                    <a:pt x="2152519" y="19050"/>
                  </a:lnTo>
                  <a:lnTo>
                    <a:pt x="2169497" y="19050"/>
                  </a:lnTo>
                  <a:lnTo>
                    <a:pt x="2187164" y="19050"/>
                  </a:lnTo>
                  <a:lnTo>
                    <a:pt x="2205293" y="19050"/>
                  </a:lnTo>
                  <a:lnTo>
                    <a:pt x="2223729" y="19050"/>
                  </a:lnTo>
                  <a:lnTo>
                    <a:pt x="2240958" y="18345"/>
                  </a:lnTo>
                  <a:lnTo>
                    <a:pt x="2257382" y="17169"/>
                  </a:lnTo>
                  <a:lnTo>
                    <a:pt x="2273271" y="15679"/>
                  </a:lnTo>
                  <a:lnTo>
                    <a:pt x="2289509" y="14686"/>
                  </a:lnTo>
                  <a:lnTo>
                    <a:pt x="2305977" y="14024"/>
                  </a:lnTo>
                  <a:lnTo>
                    <a:pt x="2322602" y="13583"/>
                  </a:lnTo>
                  <a:lnTo>
                    <a:pt x="2339329" y="13289"/>
                  </a:lnTo>
                  <a:lnTo>
                    <a:pt x="2356124" y="13092"/>
                  </a:lnTo>
                  <a:lnTo>
                    <a:pt x="2372966" y="12962"/>
                  </a:lnTo>
                  <a:lnTo>
                    <a:pt x="2389839" y="12874"/>
                  </a:lnTo>
                  <a:lnTo>
                    <a:pt x="2406732" y="12816"/>
                  </a:lnTo>
                  <a:lnTo>
                    <a:pt x="2423638" y="12778"/>
                  </a:lnTo>
                  <a:lnTo>
                    <a:pt x="2440553" y="12752"/>
                  </a:lnTo>
                  <a:lnTo>
                    <a:pt x="2457475" y="12734"/>
                  </a:lnTo>
                  <a:lnTo>
                    <a:pt x="2474400" y="12723"/>
                  </a:lnTo>
                  <a:lnTo>
                    <a:pt x="2491328" y="12010"/>
                  </a:lnTo>
                  <a:lnTo>
                    <a:pt x="2508258" y="10829"/>
                  </a:lnTo>
                  <a:lnTo>
                    <a:pt x="2525189" y="9336"/>
                  </a:lnTo>
                  <a:lnTo>
                    <a:pt x="2542120" y="9046"/>
                  </a:lnTo>
                  <a:lnTo>
                    <a:pt x="2559053" y="9558"/>
                  </a:lnTo>
                  <a:lnTo>
                    <a:pt x="2575985" y="10606"/>
                  </a:lnTo>
                  <a:lnTo>
                    <a:pt x="2592918" y="10598"/>
                  </a:lnTo>
                  <a:lnTo>
                    <a:pt x="2609851" y="9887"/>
                  </a:lnTo>
                  <a:lnTo>
                    <a:pt x="2626783" y="8708"/>
                  </a:lnTo>
                  <a:lnTo>
                    <a:pt x="2643717" y="7922"/>
                  </a:lnTo>
                  <a:lnTo>
                    <a:pt x="2660650" y="7398"/>
                  </a:lnTo>
                  <a:lnTo>
                    <a:pt x="2677583" y="7049"/>
                  </a:lnTo>
                  <a:lnTo>
                    <a:pt x="2695222" y="6816"/>
                  </a:lnTo>
                  <a:lnTo>
                    <a:pt x="2713332" y="6660"/>
                  </a:lnTo>
                  <a:lnTo>
                    <a:pt x="2731755" y="6557"/>
                  </a:lnTo>
                  <a:lnTo>
                    <a:pt x="2749681" y="6488"/>
                  </a:lnTo>
                  <a:lnTo>
                    <a:pt x="2767276" y="6442"/>
                  </a:lnTo>
                  <a:lnTo>
                    <a:pt x="2784652" y="6412"/>
                  </a:lnTo>
                  <a:lnTo>
                    <a:pt x="2802584" y="6391"/>
                  </a:lnTo>
                  <a:lnTo>
                    <a:pt x="2820890" y="6377"/>
                  </a:lnTo>
                  <a:lnTo>
                    <a:pt x="2839443" y="6368"/>
                  </a:lnTo>
                  <a:lnTo>
                    <a:pt x="2857457" y="6362"/>
                  </a:lnTo>
                  <a:lnTo>
                    <a:pt x="2875109" y="6358"/>
                  </a:lnTo>
                  <a:lnTo>
                    <a:pt x="2892523" y="6355"/>
                  </a:lnTo>
                  <a:lnTo>
                    <a:pt x="2910481" y="6353"/>
                  </a:lnTo>
                  <a:lnTo>
                    <a:pt x="2928804" y="6352"/>
                  </a:lnTo>
                  <a:lnTo>
                    <a:pt x="2947370" y="6352"/>
                  </a:lnTo>
                  <a:lnTo>
                    <a:pt x="2965391" y="6351"/>
                  </a:lnTo>
                  <a:lnTo>
                    <a:pt x="2983050" y="6351"/>
                  </a:lnTo>
                  <a:lnTo>
                    <a:pt x="3000467" y="6350"/>
                  </a:lnTo>
                  <a:lnTo>
                    <a:pt x="3018428" y="6350"/>
                  </a:lnTo>
                  <a:lnTo>
                    <a:pt x="3036752" y="6350"/>
                  </a:lnTo>
                  <a:lnTo>
                    <a:pt x="3055318" y="6350"/>
                  </a:lnTo>
                  <a:lnTo>
                    <a:pt x="3073340" y="6350"/>
                  </a:lnTo>
                  <a:lnTo>
                    <a:pt x="3090999" y="6350"/>
                  </a:lnTo>
                  <a:lnTo>
                    <a:pt x="3108416" y="6350"/>
                  </a:lnTo>
                  <a:lnTo>
                    <a:pt x="3126377" y="6350"/>
                  </a:lnTo>
                  <a:lnTo>
                    <a:pt x="3144702" y="6350"/>
                  </a:lnTo>
                  <a:lnTo>
                    <a:pt x="3163268" y="6350"/>
                  </a:lnTo>
                  <a:lnTo>
                    <a:pt x="3181996" y="6350"/>
                  </a:lnTo>
                  <a:lnTo>
                    <a:pt x="3200831" y="6350"/>
                  </a:lnTo>
                  <a:lnTo>
                    <a:pt x="3219737" y="6350"/>
                  </a:lnTo>
                  <a:lnTo>
                    <a:pt x="3237985" y="6350"/>
                  </a:lnTo>
                  <a:lnTo>
                    <a:pt x="3255796" y="6350"/>
                  </a:lnTo>
                  <a:lnTo>
                    <a:pt x="3273314" y="6350"/>
                  </a:lnTo>
                  <a:lnTo>
                    <a:pt x="3291343" y="6350"/>
                  </a:lnTo>
                  <a:lnTo>
                    <a:pt x="3309712" y="6350"/>
                  </a:lnTo>
                  <a:lnTo>
                    <a:pt x="3328308" y="6350"/>
                  </a:lnTo>
                  <a:lnTo>
                    <a:pt x="3346349" y="6350"/>
                  </a:lnTo>
                  <a:lnTo>
                    <a:pt x="3364022" y="6350"/>
                  </a:lnTo>
                  <a:lnTo>
                    <a:pt x="3381449" y="6350"/>
                  </a:lnTo>
                  <a:lnTo>
                    <a:pt x="3398710" y="6350"/>
                  </a:lnTo>
                  <a:lnTo>
                    <a:pt x="3415863" y="6350"/>
                  </a:lnTo>
                  <a:lnTo>
                    <a:pt x="3432941" y="6350"/>
                  </a:lnTo>
                  <a:lnTo>
                    <a:pt x="3449972" y="6350"/>
                  </a:lnTo>
                  <a:lnTo>
                    <a:pt x="3466971" y="6350"/>
                  </a:lnTo>
                  <a:lnTo>
                    <a:pt x="3483947" y="6350"/>
                  </a:lnTo>
                  <a:lnTo>
                    <a:pt x="3500909" y="6350"/>
                  </a:lnTo>
                  <a:lnTo>
                    <a:pt x="3517861" y="6350"/>
                  </a:lnTo>
                  <a:lnTo>
                    <a:pt x="3534807" y="6350"/>
                  </a:lnTo>
                  <a:lnTo>
                    <a:pt x="3551750" y="6350"/>
                  </a:lnTo>
                  <a:lnTo>
                    <a:pt x="3568688" y="6350"/>
                  </a:lnTo>
                  <a:lnTo>
                    <a:pt x="3585626" y="6350"/>
                  </a:lnTo>
                  <a:lnTo>
                    <a:pt x="3601856" y="6350"/>
                  </a:lnTo>
                  <a:lnTo>
                    <a:pt x="3633060" y="6350"/>
                  </a:lnTo>
                  <a:lnTo>
                    <a:pt x="3661510" y="6350"/>
                  </a:lnTo>
                  <a:lnTo>
                    <a:pt x="3688972" y="6350"/>
                  </a:lnTo>
                  <a:lnTo>
                    <a:pt x="3717639" y="6350"/>
                  </a:lnTo>
                  <a:lnTo>
                    <a:pt x="3743080" y="6350"/>
                  </a:lnTo>
                  <a:lnTo>
                    <a:pt x="3766147" y="6350"/>
                  </a:lnTo>
                  <a:lnTo>
                    <a:pt x="3788157" y="6350"/>
                  </a:lnTo>
                  <a:lnTo>
                    <a:pt x="3809699" y="6350"/>
                  </a:lnTo>
                  <a:lnTo>
                    <a:pt x="3831033" y="6350"/>
                  </a:lnTo>
                  <a:lnTo>
                    <a:pt x="3852274" y="6350"/>
                  </a:lnTo>
                  <a:lnTo>
                    <a:pt x="3877236" y="6350"/>
                  </a:lnTo>
                  <a:lnTo>
                    <a:pt x="3903383" y="6350"/>
                  </a:lnTo>
                  <a:lnTo>
                    <a:pt x="3926763" y="6350"/>
                  </a:lnTo>
                  <a:lnTo>
                    <a:pt x="3956719" y="6350"/>
                  </a:lnTo>
                  <a:lnTo>
                    <a:pt x="400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213">
            <a:extLst>
              <a:ext uri="{FF2B5EF4-FFF2-40B4-BE49-F238E27FC236}">
                <a16:creationId xmlns:a16="http://schemas.microsoft.com/office/drawing/2014/main" id="{8A838CCF-FF2C-E033-E43B-2C56290CAD0F}"/>
              </a:ext>
            </a:extLst>
          </p:cNvPr>
          <p:cNvGrpSpPr/>
          <p:nvPr/>
        </p:nvGrpSpPr>
        <p:grpSpPr>
          <a:xfrm>
            <a:off x="5475247" y="4336397"/>
            <a:ext cx="607881" cy="191742"/>
            <a:chOff x="5475247" y="4336397"/>
            <a:chExt cx="607881" cy="191742"/>
          </a:xfrm>
        </p:grpSpPr>
        <p:sp>
          <p:nvSpPr>
            <p:cNvPr id="73" name="SMARTInkShape-852">
              <a:extLst>
                <a:ext uri="{FF2B5EF4-FFF2-40B4-BE49-F238E27FC236}">
                  <a16:creationId xmlns:a16="http://schemas.microsoft.com/office/drawing/2014/main" id="{F438474B-F72E-0AD2-2C79-50CCF00F0CA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475247" y="4336397"/>
              <a:ext cx="154731" cy="186535"/>
            </a:xfrm>
            <a:custGeom>
              <a:avLst/>
              <a:gdLst/>
              <a:ahLst/>
              <a:cxnLst/>
              <a:rect l="0" t="0" r="0" b="0"/>
              <a:pathLst>
                <a:path w="154731" h="186535">
                  <a:moveTo>
                    <a:pt x="74653" y="26053"/>
                  </a:moveTo>
                  <a:lnTo>
                    <a:pt x="74653" y="26053"/>
                  </a:lnTo>
                  <a:lnTo>
                    <a:pt x="78024" y="22682"/>
                  </a:lnTo>
                  <a:lnTo>
                    <a:pt x="81560" y="21027"/>
                  </a:lnTo>
                  <a:lnTo>
                    <a:pt x="83491" y="20586"/>
                  </a:lnTo>
                  <a:lnTo>
                    <a:pt x="92481" y="14313"/>
                  </a:lnTo>
                  <a:lnTo>
                    <a:pt x="93160" y="11898"/>
                  </a:lnTo>
                  <a:lnTo>
                    <a:pt x="93700" y="3657"/>
                  </a:lnTo>
                  <a:lnTo>
                    <a:pt x="92995" y="2656"/>
                  </a:lnTo>
                  <a:lnTo>
                    <a:pt x="91820" y="1988"/>
                  </a:lnTo>
                  <a:lnTo>
                    <a:pt x="87235" y="829"/>
                  </a:lnTo>
                  <a:lnTo>
                    <a:pt x="62789" y="655"/>
                  </a:lnTo>
                  <a:lnTo>
                    <a:pt x="56916" y="2535"/>
                  </a:lnTo>
                  <a:lnTo>
                    <a:pt x="28595" y="18365"/>
                  </a:lnTo>
                  <a:lnTo>
                    <a:pt x="12362" y="40389"/>
                  </a:lnTo>
                  <a:lnTo>
                    <a:pt x="3671" y="58287"/>
                  </a:lnTo>
                  <a:lnTo>
                    <a:pt x="0" y="76997"/>
                  </a:lnTo>
                  <a:lnTo>
                    <a:pt x="2282" y="102687"/>
                  </a:lnTo>
                  <a:lnTo>
                    <a:pt x="9374" y="132129"/>
                  </a:lnTo>
                  <a:lnTo>
                    <a:pt x="16193" y="147637"/>
                  </a:lnTo>
                  <a:lnTo>
                    <a:pt x="43880" y="179269"/>
                  </a:lnTo>
                  <a:lnTo>
                    <a:pt x="67888" y="186534"/>
                  </a:lnTo>
                  <a:lnTo>
                    <a:pt x="95069" y="186413"/>
                  </a:lnTo>
                  <a:lnTo>
                    <a:pt x="120997" y="175168"/>
                  </a:lnTo>
                  <a:lnTo>
                    <a:pt x="136440" y="161801"/>
                  </a:lnTo>
                  <a:lnTo>
                    <a:pt x="148856" y="142161"/>
                  </a:lnTo>
                  <a:lnTo>
                    <a:pt x="154730" y="111726"/>
                  </a:lnTo>
                  <a:lnTo>
                    <a:pt x="153099" y="86009"/>
                  </a:lnTo>
                  <a:lnTo>
                    <a:pt x="145522" y="58357"/>
                  </a:lnTo>
                  <a:lnTo>
                    <a:pt x="131167" y="34394"/>
                  </a:lnTo>
                  <a:lnTo>
                    <a:pt x="111373" y="15863"/>
                  </a:lnTo>
                  <a:lnTo>
                    <a:pt x="89923" y="2886"/>
                  </a:lnTo>
                  <a:lnTo>
                    <a:pt x="73914" y="0"/>
                  </a:lnTo>
                  <a:lnTo>
                    <a:pt x="47326" y="615"/>
                  </a:lnTo>
                  <a:lnTo>
                    <a:pt x="45852" y="1333"/>
                  </a:lnTo>
                  <a:lnTo>
                    <a:pt x="44869" y="2518"/>
                  </a:lnTo>
                  <a:lnTo>
                    <a:pt x="44213" y="4012"/>
                  </a:lnTo>
                  <a:lnTo>
                    <a:pt x="42903" y="19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853">
              <a:extLst>
                <a:ext uri="{FF2B5EF4-FFF2-40B4-BE49-F238E27FC236}">
                  <a16:creationId xmlns:a16="http://schemas.microsoft.com/office/drawing/2014/main" id="{F6DB51C7-C640-E011-1143-6AAA77159B0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734050" y="44767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7629" y="19625"/>
                  </a:lnTo>
                  <a:lnTo>
                    <a:pt x="2575" y="102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854">
              <a:extLst>
                <a:ext uri="{FF2B5EF4-FFF2-40B4-BE49-F238E27FC236}">
                  <a16:creationId xmlns:a16="http://schemas.microsoft.com/office/drawing/2014/main" id="{95E70A7C-67E4-76B7-0015-72219323467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813478" y="4368800"/>
              <a:ext cx="74643" cy="154145"/>
            </a:xfrm>
            <a:custGeom>
              <a:avLst/>
              <a:gdLst/>
              <a:ahLst/>
              <a:cxnLst/>
              <a:rect l="0" t="0" r="0" b="0"/>
              <a:pathLst>
                <a:path w="74643" h="154145">
                  <a:moveTo>
                    <a:pt x="47572" y="50800"/>
                  </a:moveTo>
                  <a:lnTo>
                    <a:pt x="47572" y="50800"/>
                  </a:lnTo>
                  <a:lnTo>
                    <a:pt x="47572" y="47429"/>
                  </a:lnTo>
                  <a:lnTo>
                    <a:pt x="49454" y="43892"/>
                  </a:lnTo>
                  <a:lnTo>
                    <a:pt x="50943" y="41962"/>
                  </a:lnTo>
                  <a:lnTo>
                    <a:pt x="52598" y="36054"/>
                  </a:lnTo>
                  <a:lnTo>
                    <a:pt x="53844" y="22652"/>
                  </a:lnTo>
                  <a:lnTo>
                    <a:pt x="52006" y="18770"/>
                  </a:lnTo>
                  <a:lnTo>
                    <a:pt x="49543" y="14693"/>
                  </a:lnTo>
                  <a:lnTo>
                    <a:pt x="48448" y="10528"/>
                  </a:lnTo>
                  <a:lnTo>
                    <a:pt x="46745" y="9135"/>
                  </a:lnTo>
                  <a:lnTo>
                    <a:pt x="41090" y="7588"/>
                  </a:lnTo>
                  <a:lnTo>
                    <a:pt x="31992" y="12545"/>
                  </a:lnTo>
                  <a:lnTo>
                    <a:pt x="26601" y="16830"/>
                  </a:lnTo>
                  <a:lnTo>
                    <a:pt x="12274" y="39716"/>
                  </a:lnTo>
                  <a:lnTo>
                    <a:pt x="2446" y="70551"/>
                  </a:lnTo>
                  <a:lnTo>
                    <a:pt x="0" y="82862"/>
                  </a:lnTo>
                  <a:lnTo>
                    <a:pt x="4178" y="109893"/>
                  </a:lnTo>
                  <a:lnTo>
                    <a:pt x="8530" y="124336"/>
                  </a:lnTo>
                  <a:lnTo>
                    <a:pt x="15169" y="135458"/>
                  </a:lnTo>
                  <a:lnTo>
                    <a:pt x="26838" y="146283"/>
                  </a:lnTo>
                  <a:lnTo>
                    <a:pt x="42605" y="153958"/>
                  </a:lnTo>
                  <a:lnTo>
                    <a:pt x="47788" y="154144"/>
                  </a:lnTo>
                  <a:lnTo>
                    <a:pt x="57311" y="150588"/>
                  </a:lnTo>
                  <a:lnTo>
                    <a:pt x="64365" y="142423"/>
                  </a:lnTo>
                  <a:lnTo>
                    <a:pt x="74642" y="119933"/>
                  </a:lnTo>
                  <a:lnTo>
                    <a:pt x="74565" y="91275"/>
                  </a:lnTo>
                  <a:lnTo>
                    <a:pt x="70073" y="66085"/>
                  </a:lnTo>
                  <a:lnTo>
                    <a:pt x="61529" y="37905"/>
                  </a:lnTo>
                  <a:lnTo>
                    <a:pt x="54716" y="22256"/>
                  </a:lnTo>
                  <a:lnTo>
                    <a:pt x="45102" y="11538"/>
                  </a:lnTo>
                  <a:lnTo>
                    <a:pt x="221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855">
              <a:extLst>
                <a:ext uri="{FF2B5EF4-FFF2-40B4-BE49-F238E27FC236}">
                  <a16:creationId xmlns:a16="http://schemas.microsoft.com/office/drawing/2014/main" id="{20604D73-FA42-81D2-DF11-B732E09828F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988551" y="4383469"/>
              <a:ext cx="94577" cy="144670"/>
            </a:xfrm>
            <a:custGeom>
              <a:avLst/>
              <a:gdLst/>
              <a:ahLst/>
              <a:cxnLst/>
              <a:rect l="0" t="0" r="0" b="0"/>
              <a:pathLst>
                <a:path w="94577" h="144670">
                  <a:moveTo>
                    <a:pt x="50299" y="36131"/>
                  </a:moveTo>
                  <a:lnTo>
                    <a:pt x="50299" y="36131"/>
                  </a:lnTo>
                  <a:lnTo>
                    <a:pt x="50299" y="32760"/>
                  </a:lnTo>
                  <a:lnTo>
                    <a:pt x="51004" y="31767"/>
                  </a:lnTo>
                  <a:lnTo>
                    <a:pt x="52181" y="31105"/>
                  </a:lnTo>
                  <a:lnTo>
                    <a:pt x="55767" y="30043"/>
                  </a:lnTo>
                  <a:lnTo>
                    <a:pt x="56257" y="28016"/>
                  </a:lnTo>
                  <a:lnTo>
                    <a:pt x="56649" y="7629"/>
                  </a:lnTo>
                  <a:lnTo>
                    <a:pt x="55944" y="6546"/>
                  </a:lnTo>
                  <a:lnTo>
                    <a:pt x="54767" y="5825"/>
                  </a:lnTo>
                  <a:lnTo>
                    <a:pt x="53278" y="5344"/>
                  </a:lnTo>
                  <a:lnTo>
                    <a:pt x="44439" y="8038"/>
                  </a:lnTo>
                  <a:lnTo>
                    <a:pt x="29513" y="16675"/>
                  </a:lnTo>
                  <a:lnTo>
                    <a:pt x="11281" y="36600"/>
                  </a:lnTo>
                  <a:lnTo>
                    <a:pt x="5206" y="45982"/>
                  </a:lnTo>
                  <a:lnTo>
                    <a:pt x="1190" y="69310"/>
                  </a:lnTo>
                  <a:lnTo>
                    <a:pt x="0" y="95194"/>
                  </a:lnTo>
                  <a:lnTo>
                    <a:pt x="3484" y="110359"/>
                  </a:lnTo>
                  <a:lnTo>
                    <a:pt x="13849" y="130599"/>
                  </a:lnTo>
                  <a:lnTo>
                    <a:pt x="27269" y="142360"/>
                  </a:lnTo>
                  <a:lnTo>
                    <a:pt x="32830" y="144345"/>
                  </a:lnTo>
                  <a:lnTo>
                    <a:pt x="44651" y="144669"/>
                  </a:lnTo>
                  <a:lnTo>
                    <a:pt x="63207" y="137513"/>
                  </a:lnTo>
                  <a:lnTo>
                    <a:pt x="75369" y="129827"/>
                  </a:lnTo>
                  <a:lnTo>
                    <a:pt x="90301" y="102308"/>
                  </a:lnTo>
                  <a:lnTo>
                    <a:pt x="93870" y="75491"/>
                  </a:lnTo>
                  <a:lnTo>
                    <a:pt x="94576" y="45317"/>
                  </a:lnTo>
                  <a:lnTo>
                    <a:pt x="93261" y="28219"/>
                  </a:lnTo>
                  <a:lnTo>
                    <a:pt x="85292" y="11366"/>
                  </a:lnTo>
                  <a:lnTo>
                    <a:pt x="80432" y="4428"/>
                  </a:lnTo>
                  <a:lnTo>
                    <a:pt x="72158" y="874"/>
                  </a:lnTo>
                  <a:lnTo>
                    <a:pt x="62131" y="0"/>
                  </a:lnTo>
                  <a:lnTo>
                    <a:pt x="43949" y="4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214">
            <a:extLst>
              <a:ext uri="{FF2B5EF4-FFF2-40B4-BE49-F238E27FC236}">
                <a16:creationId xmlns:a16="http://schemas.microsoft.com/office/drawing/2014/main" id="{4F188502-1E10-5022-E62F-0E03DF6B6AD5}"/>
              </a:ext>
            </a:extLst>
          </p:cNvPr>
          <p:cNvGrpSpPr/>
          <p:nvPr/>
        </p:nvGrpSpPr>
        <p:grpSpPr>
          <a:xfrm>
            <a:off x="6236464" y="4197374"/>
            <a:ext cx="354837" cy="303974"/>
            <a:chOff x="6236464" y="4197374"/>
            <a:chExt cx="354837" cy="303974"/>
          </a:xfrm>
        </p:grpSpPr>
        <p:sp>
          <p:nvSpPr>
            <p:cNvPr id="78" name="SMARTInkShape-856">
              <a:extLst>
                <a:ext uri="{FF2B5EF4-FFF2-40B4-BE49-F238E27FC236}">
                  <a16:creationId xmlns:a16="http://schemas.microsoft.com/office/drawing/2014/main" id="{D8672101-5571-39CE-DE3B-93DA6BB18D7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236464" y="4356210"/>
              <a:ext cx="234187" cy="145138"/>
            </a:xfrm>
            <a:custGeom>
              <a:avLst/>
              <a:gdLst/>
              <a:ahLst/>
              <a:cxnLst/>
              <a:rect l="0" t="0" r="0" b="0"/>
              <a:pathLst>
                <a:path w="234187" h="145138">
                  <a:moveTo>
                    <a:pt x="5586" y="25290"/>
                  </a:moveTo>
                  <a:lnTo>
                    <a:pt x="5586" y="25290"/>
                  </a:lnTo>
                  <a:lnTo>
                    <a:pt x="5586" y="21919"/>
                  </a:lnTo>
                  <a:lnTo>
                    <a:pt x="7468" y="18382"/>
                  </a:lnTo>
                  <a:lnTo>
                    <a:pt x="20513" y="4091"/>
                  </a:lnTo>
                  <a:lnTo>
                    <a:pt x="26567" y="1757"/>
                  </a:lnTo>
                  <a:lnTo>
                    <a:pt x="51012" y="0"/>
                  </a:lnTo>
                  <a:lnTo>
                    <a:pt x="57761" y="5583"/>
                  </a:lnTo>
                  <a:lnTo>
                    <a:pt x="61536" y="10035"/>
                  </a:lnTo>
                  <a:lnTo>
                    <a:pt x="65730" y="20627"/>
                  </a:lnTo>
                  <a:lnTo>
                    <a:pt x="68422" y="44673"/>
                  </a:lnTo>
                  <a:lnTo>
                    <a:pt x="65028" y="57188"/>
                  </a:lnTo>
                  <a:lnTo>
                    <a:pt x="46680" y="88810"/>
                  </a:lnTo>
                  <a:lnTo>
                    <a:pt x="25855" y="110431"/>
                  </a:lnTo>
                  <a:lnTo>
                    <a:pt x="1816" y="130882"/>
                  </a:lnTo>
                  <a:lnTo>
                    <a:pt x="383" y="134074"/>
                  </a:lnTo>
                  <a:lnTo>
                    <a:pt x="0" y="135912"/>
                  </a:lnTo>
                  <a:lnTo>
                    <a:pt x="451" y="137844"/>
                  </a:lnTo>
                  <a:lnTo>
                    <a:pt x="2834" y="141871"/>
                  </a:lnTo>
                  <a:lnTo>
                    <a:pt x="5162" y="143227"/>
                  </a:lnTo>
                  <a:lnTo>
                    <a:pt x="16592" y="145137"/>
                  </a:lnTo>
                  <a:lnTo>
                    <a:pt x="43143" y="143900"/>
                  </a:lnTo>
                  <a:lnTo>
                    <a:pt x="66338" y="140867"/>
                  </a:lnTo>
                  <a:lnTo>
                    <a:pt x="89908" y="138087"/>
                  </a:lnTo>
                  <a:lnTo>
                    <a:pt x="103035" y="136100"/>
                  </a:lnTo>
                  <a:lnTo>
                    <a:pt x="128848" y="137536"/>
                  </a:lnTo>
                  <a:lnTo>
                    <a:pt x="160473" y="133945"/>
                  </a:lnTo>
                  <a:lnTo>
                    <a:pt x="187536" y="133380"/>
                  </a:lnTo>
                  <a:lnTo>
                    <a:pt x="209814" y="131386"/>
                  </a:lnTo>
                  <a:lnTo>
                    <a:pt x="234186" y="126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857">
              <a:extLst>
                <a:ext uri="{FF2B5EF4-FFF2-40B4-BE49-F238E27FC236}">
                  <a16:creationId xmlns:a16="http://schemas.microsoft.com/office/drawing/2014/main" id="{1ABAB445-B8F7-42BF-6EA6-E59A40EA821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483350" y="4197374"/>
              <a:ext cx="107951" cy="88877"/>
            </a:xfrm>
            <a:custGeom>
              <a:avLst/>
              <a:gdLst/>
              <a:ahLst/>
              <a:cxnLst/>
              <a:rect l="0" t="0" r="0" b="0"/>
              <a:pathLst>
                <a:path w="107951" h="88877">
                  <a:moveTo>
                    <a:pt x="0" y="19026"/>
                  </a:moveTo>
                  <a:lnTo>
                    <a:pt x="0" y="19026"/>
                  </a:lnTo>
                  <a:lnTo>
                    <a:pt x="0" y="7471"/>
                  </a:lnTo>
                  <a:lnTo>
                    <a:pt x="705" y="7089"/>
                  </a:lnTo>
                  <a:lnTo>
                    <a:pt x="3372" y="6665"/>
                  </a:lnTo>
                  <a:lnTo>
                    <a:pt x="6907" y="4595"/>
                  </a:lnTo>
                  <a:lnTo>
                    <a:pt x="10831" y="2029"/>
                  </a:lnTo>
                  <a:lnTo>
                    <a:pt x="17007" y="584"/>
                  </a:lnTo>
                  <a:lnTo>
                    <a:pt x="33869" y="0"/>
                  </a:lnTo>
                  <a:lnTo>
                    <a:pt x="35279" y="1403"/>
                  </a:lnTo>
                  <a:lnTo>
                    <a:pt x="36847" y="6725"/>
                  </a:lnTo>
                  <a:lnTo>
                    <a:pt x="37729" y="14284"/>
                  </a:lnTo>
                  <a:lnTo>
                    <a:pt x="34619" y="27734"/>
                  </a:lnTo>
                  <a:lnTo>
                    <a:pt x="23164" y="49378"/>
                  </a:lnTo>
                  <a:lnTo>
                    <a:pt x="448" y="75700"/>
                  </a:lnTo>
                  <a:lnTo>
                    <a:pt x="2080" y="75964"/>
                  </a:lnTo>
                  <a:lnTo>
                    <a:pt x="32615" y="76163"/>
                  </a:lnTo>
                  <a:lnTo>
                    <a:pt x="57799" y="76173"/>
                  </a:lnTo>
                  <a:lnTo>
                    <a:pt x="88891" y="81643"/>
                  </a:lnTo>
                  <a:lnTo>
                    <a:pt x="96737" y="82264"/>
                  </a:lnTo>
                  <a:lnTo>
                    <a:pt x="107950" y="88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215">
            <a:extLst>
              <a:ext uri="{FF2B5EF4-FFF2-40B4-BE49-F238E27FC236}">
                <a16:creationId xmlns:a16="http://schemas.microsoft.com/office/drawing/2014/main" id="{D9081FD3-7B05-7385-B1B8-58D99F9ACC5B}"/>
              </a:ext>
            </a:extLst>
          </p:cNvPr>
          <p:cNvGrpSpPr/>
          <p:nvPr/>
        </p:nvGrpSpPr>
        <p:grpSpPr>
          <a:xfrm>
            <a:off x="3848100" y="4972050"/>
            <a:ext cx="127001" cy="73457"/>
            <a:chOff x="3848100" y="4972050"/>
            <a:chExt cx="127001" cy="73457"/>
          </a:xfrm>
        </p:grpSpPr>
        <p:sp>
          <p:nvSpPr>
            <p:cNvPr id="81" name="SMARTInkShape-858">
              <a:extLst>
                <a:ext uri="{FF2B5EF4-FFF2-40B4-BE49-F238E27FC236}">
                  <a16:creationId xmlns:a16="http://schemas.microsoft.com/office/drawing/2014/main" id="{E19F3A66-5159-2A0E-F2BC-08CBD0CB63D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848100" y="49720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3765" y="5467"/>
                  </a:lnTo>
                  <a:lnTo>
                    <a:pt x="47628" y="6881"/>
                  </a:lnTo>
                  <a:lnTo>
                    <a:pt x="50802" y="8115"/>
                  </a:lnTo>
                  <a:lnTo>
                    <a:pt x="52918" y="9644"/>
                  </a:lnTo>
                  <a:lnTo>
                    <a:pt x="762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59">
              <a:extLst>
                <a:ext uri="{FF2B5EF4-FFF2-40B4-BE49-F238E27FC236}">
                  <a16:creationId xmlns:a16="http://schemas.microsoft.com/office/drawing/2014/main" id="{41237575-76BD-AA00-EFAD-CD9EBC11535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848100" y="5035550"/>
              <a:ext cx="127001" cy="9957"/>
            </a:xfrm>
            <a:custGeom>
              <a:avLst/>
              <a:gdLst/>
              <a:ahLst/>
              <a:cxnLst/>
              <a:rect l="0" t="0" r="0" b="0"/>
              <a:pathLst>
                <a:path w="127001" h="9957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1"/>
                  </a:lnTo>
                  <a:lnTo>
                    <a:pt x="25334" y="9956"/>
                  </a:lnTo>
                  <a:lnTo>
                    <a:pt x="52668" y="7272"/>
                  </a:lnTo>
                  <a:lnTo>
                    <a:pt x="76753" y="6623"/>
                  </a:lnTo>
                  <a:lnTo>
                    <a:pt x="104809" y="6386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216">
            <a:extLst>
              <a:ext uri="{FF2B5EF4-FFF2-40B4-BE49-F238E27FC236}">
                <a16:creationId xmlns:a16="http://schemas.microsoft.com/office/drawing/2014/main" id="{BF81412F-5071-F5F6-605B-945F10A54DED}"/>
              </a:ext>
            </a:extLst>
          </p:cNvPr>
          <p:cNvGrpSpPr/>
          <p:nvPr/>
        </p:nvGrpSpPr>
        <p:grpSpPr>
          <a:xfrm>
            <a:off x="4146628" y="4908557"/>
            <a:ext cx="1752134" cy="292094"/>
            <a:chOff x="4146628" y="4908557"/>
            <a:chExt cx="1752134" cy="292094"/>
          </a:xfrm>
        </p:grpSpPr>
        <p:sp>
          <p:nvSpPr>
            <p:cNvPr id="84" name="SMARTInkShape-860">
              <a:extLst>
                <a:ext uri="{FF2B5EF4-FFF2-40B4-BE49-F238E27FC236}">
                  <a16:creationId xmlns:a16="http://schemas.microsoft.com/office/drawing/2014/main" id="{9AD732B2-55AD-4CE9-8408-41EF1B740BB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146628" y="4953000"/>
              <a:ext cx="184032" cy="209551"/>
            </a:xfrm>
            <a:custGeom>
              <a:avLst/>
              <a:gdLst/>
              <a:ahLst/>
              <a:cxnLst/>
              <a:rect l="0" t="0" r="0" b="0"/>
              <a:pathLst>
                <a:path w="184032" h="209551">
                  <a:moveTo>
                    <a:pt x="6272" y="0"/>
                  </a:moveTo>
                  <a:lnTo>
                    <a:pt x="6272" y="0"/>
                  </a:lnTo>
                  <a:lnTo>
                    <a:pt x="0" y="0"/>
                  </a:lnTo>
                  <a:lnTo>
                    <a:pt x="22294" y="10125"/>
                  </a:lnTo>
                  <a:lnTo>
                    <a:pt x="48791" y="12191"/>
                  </a:lnTo>
                  <a:lnTo>
                    <a:pt x="77465" y="12600"/>
                  </a:lnTo>
                  <a:lnTo>
                    <a:pt x="105683" y="12671"/>
                  </a:lnTo>
                  <a:lnTo>
                    <a:pt x="130742" y="9320"/>
                  </a:lnTo>
                  <a:lnTo>
                    <a:pt x="161125" y="6937"/>
                  </a:lnTo>
                  <a:lnTo>
                    <a:pt x="178768" y="6427"/>
                  </a:lnTo>
                  <a:lnTo>
                    <a:pt x="180536" y="5696"/>
                  </a:lnTo>
                  <a:lnTo>
                    <a:pt x="181714" y="4502"/>
                  </a:lnTo>
                  <a:lnTo>
                    <a:pt x="182500" y="3001"/>
                  </a:lnTo>
                  <a:lnTo>
                    <a:pt x="183024" y="2707"/>
                  </a:lnTo>
                  <a:lnTo>
                    <a:pt x="183373" y="3216"/>
                  </a:lnTo>
                  <a:lnTo>
                    <a:pt x="184031" y="6167"/>
                  </a:lnTo>
                  <a:lnTo>
                    <a:pt x="159684" y="36199"/>
                  </a:lnTo>
                  <a:lnTo>
                    <a:pt x="155594" y="44546"/>
                  </a:lnTo>
                  <a:lnTo>
                    <a:pt x="152365" y="53665"/>
                  </a:lnTo>
                  <a:lnTo>
                    <a:pt x="138208" y="82927"/>
                  </a:lnTo>
                  <a:lnTo>
                    <a:pt x="128472" y="109436"/>
                  </a:lnTo>
                  <a:lnTo>
                    <a:pt x="117661" y="135044"/>
                  </a:lnTo>
                  <a:lnTo>
                    <a:pt x="105128" y="157412"/>
                  </a:lnTo>
                  <a:lnTo>
                    <a:pt x="98828" y="172935"/>
                  </a:lnTo>
                  <a:lnTo>
                    <a:pt x="90799" y="190402"/>
                  </a:lnTo>
                  <a:lnTo>
                    <a:pt x="89408" y="201681"/>
                  </a:lnTo>
                  <a:lnTo>
                    <a:pt x="89918" y="204304"/>
                  </a:lnTo>
                  <a:lnTo>
                    <a:pt x="9517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61">
              <a:extLst>
                <a:ext uri="{FF2B5EF4-FFF2-40B4-BE49-F238E27FC236}">
                  <a16:creationId xmlns:a16="http://schemas.microsoft.com/office/drawing/2014/main" id="{E840D53E-A4A9-7583-1592-A0EC357C5DE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451350" y="4949408"/>
              <a:ext cx="98910" cy="213898"/>
            </a:xfrm>
            <a:custGeom>
              <a:avLst/>
              <a:gdLst/>
              <a:ahLst/>
              <a:cxnLst/>
              <a:rect l="0" t="0" r="0" b="0"/>
              <a:pathLst>
                <a:path w="98910" h="213898">
                  <a:moveTo>
                    <a:pt x="95250" y="16292"/>
                  </a:moveTo>
                  <a:lnTo>
                    <a:pt x="95250" y="16292"/>
                  </a:lnTo>
                  <a:lnTo>
                    <a:pt x="95250" y="4737"/>
                  </a:lnTo>
                  <a:lnTo>
                    <a:pt x="95955" y="4355"/>
                  </a:lnTo>
                  <a:lnTo>
                    <a:pt x="98621" y="3931"/>
                  </a:lnTo>
                  <a:lnTo>
                    <a:pt x="98909" y="3113"/>
                  </a:lnTo>
                  <a:lnTo>
                    <a:pt x="97346" y="321"/>
                  </a:lnTo>
                  <a:lnTo>
                    <a:pt x="96648" y="0"/>
                  </a:lnTo>
                  <a:lnTo>
                    <a:pt x="96182" y="493"/>
                  </a:lnTo>
                  <a:lnTo>
                    <a:pt x="95871" y="1525"/>
                  </a:lnTo>
                  <a:lnTo>
                    <a:pt x="94959" y="2214"/>
                  </a:lnTo>
                  <a:lnTo>
                    <a:pt x="90303" y="3183"/>
                  </a:lnTo>
                  <a:lnTo>
                    <a:pt x="86466" y="3410"/>
                  </a:lnTo>
                  <a:lnTo>
                    <a:pt x="76969" y="10280"/>
                  </a:lnTo>
                  <a:lnTo>
                    <a:pt x="52237" y="41788"/>
                  </a:lnTo>
                  <a:lnTo>
                    <a:pt x="33201" y="72126"/>
                  </a:lnTo>
                  <a:lnTo>
                    <a:pt x="21357" y="99504"/>
                  </a:lnTo>
                  <a:lnTo>
                    <a:pt x="14619" y="124372"/>
                  </a:lnTo>
                  <a:lnTo>
                    <a:pt x="15151" y="147094"/>
                  </a:lnTo>
                  <a:lnTo>
                    <a:pt x="19433" y="165443"/>
                  </a:lnTo>
                  <a:lnTo>
                    <a:pt x="28392" y="183005"/>
                  </a:lnTo>
                  <a:lnTo>
                    <a:pt x="41312" y="196455"/>
                  </a:lnTo>
                  <a:lnTo>
                    <a:pt x="65859" y="213217"/>
                  </a:lnTo>
                  <a:lnTo>
                    <a:pt x="70717" y="213897"/>
                  </a:lnTo>
                  <a:lnTo>
                    <a:pt x="79878" y="210891"/>
                  </a:lnTo>
                  <a:lnTo>
                    <a:pt x="82886" y="205291"/>
                  </a:lnTo>
                  <a:lnTo>
                    <a:pt x="86227" y="187781"/>
                  </a:lnTo>
                  <a:lnTo>
                    <a:pt x="81366" y="157493"/>
                  </a:lnTo>
                  <a:lnTo>
                    <a:pt x="74359" y="132919"/>
                  </a:lnTo>
                  <a:lnTo>
                    <a:pt x="64328" y="120808"/>
                  </a:lnTo>
                  <a:lnTo>
                    <a:pt x="45005" y="104905"/>
                  </a:lnTo>
                  <a:lnTo>
                    <a:pt x="35525" y="101536"/>
                  </a:lnTo>
                  <a:lnTo>
                    <a:pt x="30033" y="100638"/>
                  </a:lnTo>
                  <a:lnTo>
                    <a:pt x="24961" y="101451"/>
                  </a:lnTo>
                  <a:lnTo>
                    <a:pt x="11786" y="108631"/>
                  </a:lnTo>
                  <a:lnTo>
                    <a:pt x="0" y="117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62">
              <a:extLst>
                <a:ext uri="{FF2B5EF4-FFF2-40B4-BE49-F238E27FC236}">
                  <a16:creationId xmlns:a16="http://schemas.microsoft.com/office/drawing/2014/main" id="{4908B61C-A289-0234-F0EA-F42E20B864E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35636" y="4956415"/>
              <a:ext cx="171315" cy="193424"/>
            </a:xfrm>
            <a:custGeom>
              <a:avLst/>
              <a:gdLst/>
              <a:ahLst/>
              <a:cxnLst/>
              <a:rect l="0" t="0" r="0" b="0"/>
              <a:pathLst>
                <a:path w="171315" h="193424">
                  <a:moveTo>
                    <a:pt x="6214" y="53735"/>
                  </a:moveTo>
                  <a:lnTo>
                    <a:pt x="6214" y="53735"/>
                  </a:lnTo>
                  <a:lnTo>
                    <a:pt x="6214" y="50364"/>
                  </a:lnTo>
                  <a:lnTo>
                    <a:pt x="8096" y="46828"/>
                  </a:lnTo>
                  <a:lnTo>
                    <a:pt x="36252" y="17370"/>
                  </a:lnTo>
                  <a:lnTo>
                    <a:pt x="52038" y="8309"/>
                  </a:lnTo>
                  <a:lnTo>
                    <a:pt x="74579" y="36"/>
                  </a:lnTo>
                  <a:lnTo>
                    <a:pt x="82695" y="0"/>
                  </a:lnTo>
                  <a:lnTo>
                    <a:pt x="86835" y="979"/>
                  </a:lnTo>
                  <a:lnTo>
                    <a:pt x="99403" y="9097"/>
                  </a:lnTo>
                  <a:lnTo>
                    <a:pt x="108693" y="17069"/>
                  </a:lnTo>
                  <a:lnTo>
                    <a:pt x="109851" y="29208"/>
                  </a:lnTo>
                  <a:lnTo>
                    <a:pt x="104655" y="55875"/>
                  </a:lnTo>
                  <a:lnTo>
                    <a:pt x="96059" y="82356"/>
                  </a:lnTo>
                  <a:lnTo>
                    <a:pt x="90595" y="96089"/>
                  </a:lnTo>
                  <a:lnTo>
                    <a:pt x="67387" y="125332"/>
                  </a:lnTo>
                  <a:lnTo>
                    <a:pt x="37952" y="155313"/>
                  </a:lnTo>
                  <a:lnTo>
                    <a:pt x="7703" y="185595"/>
                  </a:lnTo>
                  <a:lnTo>
                    <a:pt x="0" y="193299"/>
                  </a:lnTo>
                  <a:lnTo>
                    <a:pt x="26391" y="193423"/>
                  </a:lnTo>
                  <a:lnTo>
                    <a:pt x="55956" y="189068"/>
                  </a:lnTo>
                  <a:lnTo>
                    <a:pt x="85210" y="187477"/>
                  </a:lnTo>
                  <a:lnTo>
                    <a:pt x="111737" y="187163"/>
                  </a:lnTo>
                  <a:lnTo>
                    <a:pt x="137423" y="187095"/>
                  </a:lnTo>
                  <a:lnTo>
                    <a:pt x="171314" y="187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863">
              <a:extLst>
                <a:ext uri="{FF2B5EF4-FFF2-40B4-BE49-F238E27FC236}">
                  <a16:creationId xmlns:a16="http://schemas.microsoft.com/office/drawing/2014/main" id="{EC0FB355-DA68-0216-D1A9-327823D4B09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864100" y="4953883"/>
              <a:ext cx="24813" cy="202318"/>
            </a:xfrm>
            <a:custGeom>
              <a:avLst/>
              <a:gdLst/>
              <a:ahLst/>
              <a:cxnLst/>
              <a:rect l="0" t="0" r="0" b="0"/>
              <a:pathLst>
                <a:path w="24813" h="202318">
                  <a:moveTo>
                    <a:pt x="19050" y="5467"/>
                  </a:moveTo>
                  <a:lnTo>
                    <a:pt x="19050" y="5467"/>
                  </a:lnTo>
                  <a:lnTo>
                    <a:pt x="19050" y="0"/>
                  </a:lnTo>
                  <a:lnTo>
                    <a:pt x="22421" y="6121"/>
                  </a:lnTo>
                  <a:lnTo>
                    <a:pt x="24812" y="31675"/>
                  </a:lnTo>
                  <a:lnTo>
                    <a:pt x="24521" y="58466"/>
                  </a:lnTo>
                  <a:lnTo>
                    <a:pt x="20279" y="81848"/>
                  </a:lnTo>
                  <a:lnTo>
                    <a:pt x="14553" y="109081"/>
                  </a:lnTo>
                  <a:lnTo>
                    <a:pt x="8179" y="136079"/>
                  </a:lnTo>
                  <a:lnTo>
                    <a:pt x="2227" y="163987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64">
              <a:extLst>
                <a:ext uri="{FF2B5EF4-FFF2-40B4-BE49-F238E27FC236}">
                  <a16:creationId xmlns:a16="http://schemas.microsoft.com/office/drawing/2014/main" id="{C3EBBF22-3978-847F-7715-3BAD6BE08D4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023810" y="5149850"/>
              <a:ext cx="18091" cy="12617"/>
            </a:xfrm>
            <a:custGeom>
              <a:avLst/>
              <a:gdLst/>
              <a:ahLst/>
              <a:cxnLst/>
              <a:rect l="0" t="0" r="0" b="0"/>
              <a:pathLst>
                <a:path w="18091" h="12617">
                  <a:moveTo>
                    <a:pt x="5390" y="0"/>
                  </a:moveTo>
                  <a:lnTo>
                    <a:pt x="5390" y="0"/>
                  </a:lnTo>
                  <a:lnTo>
                    <a:pt x="11478" y="0"/>
                  </a:lnTo>
                  <a:lnTo>
                    <a:pt x="11733" y="9460"/>
                  </a:lnTo>
                  <a:lnTo>
                    <a:pt x="11029" y="10539"/>
                  </a:lnTo>
                  <a:lnTo>
                    <a:pt x="9855" y="11260"/>
                  </a:lnTo>
                  <a:lnTo>
                    <a:pt x="5272" y="12510"/>
                  </a:lnTo>
                  <a:lnTo>
                    <a:pt x="2280" y="12616"/>
                  </a:lnTo>
                  <a:lnTo>
                    <a:pt x="1200" y="11938"/>
                  </a:lnTo>
                  <a:lnTo>
                    <a:pt x="480" y="10781"/>
                  </a:lnTo>
                  <a:lnTo>
                    <a:pt x="0" y="9304"/>
                  </a:lnTo>
                  <a:lnTo>
                    <a:pt x="386" y="8319"/>
                  </a:lnTo>
                  <a:lnTo>
                    <a:pt x="1348" y="7663"/>
                  </a:lnTo>
                  <a:lnTo>
                    <a:pt x="2696" y="7226"/>
                  </a:lnTo>
                  <a:lnTo>
                    <a:pt x="3594" y="6228"/>
                  </a:lnTo>
                  <a:lnTo>
                    <a:pt x="4592" y="3239"/>
                  </a:lnTo>
                  <a:lnTo>
                    <a:pt x="5564" y="2159"/>
                  </a:lnTo>
                  <a:lnTo>
                    <a:pt x="10787" y="284"/>
                  </a:lnTo>
                  <a:lnTo>
                    <a:pt x="1809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65">
              <a:extLst>
                <a:ext uri="{FF2B5EF4-FFF2-40B4-BE49-F238E27FC236}">
                  <a16:creationId xmlns:a16="http://schemas.microsoft.com/office/drawing/2014/main" id="{D58F716F-BA26-BE07-A56D-A0437897872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152541" y="4946650"/>
              <a:ext cx="123855" cy="203201"/>
            </a:xfrm>
            <a:custGeom>
              <a:avLst/>
              <a:gdLst/>
              <a:ahLst/>
              <a:cxnLst/>
              <a:rect l="0" t="0" r="0" b="0"/>
              <a:pathLst>
                <a:path w="123855" h="2032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609" y="1881"/>
                  </a:lnTo>
                  <a:lnTo>
                    <a:pt x="6409" y="3370"/>
                  </a:lnTo>
                  <a:lnTo>
                    <a:pt x="12172" y="5026"/>
                  </a:lnTo>
                  <a:lnTo>
                    <a:pt x="41600" y="6175"/>
                  </a:lnTo>
                  <a:lnTo>
                    <a:pt x="70132" y="6316"/>
                  </a:lnTo>
                  <a:lnTo>
                    <a:pt x="96517" y="2972"/>
                  </a:lnTo>
                  <a:lnTo>
                    <a:pt x="110508" y="881"/>
                  </a:lnTo>
                  <a:lnTo>
                    <a:pt x="116530" y="2273"/>
                  </a:lnTo>
                  <a:lnTo>
                    <a:pt x="122772" y="5544"/>
                  </a:lnTo>
                  <a:lnTo>
                    <a:pt x="123284" y="6519"/>
                  </a:lnTo>
                  <a:lnTo>
                    <a:pt x="123854" y="9483"/>
                  </a:lnTo>
                  <a:lnTo>
                    <a:pt x="117342" y="34880"/>
                  </a:lnTo>
                  <a:lnTo>
                    <a:pt x="111426" y="52433"/>
                  </a:lnTo>
                  <a:lnTo>
                    <a:pt x="98893" y="81369"/>
                  </a:lnTo>
                  <a:lnTo>
                    <a:pt x="90439" y="105992"/>
                  </a:lnTo>
                  <a:lnTo>
                    <a:pt x="80721" y="129791"/>
                  </a:lnTo>
                  <a:lnTo>
                    <a:pt x="72275" y="154717"/>
                  </a:lnTo>
                  <a:lnTo>
                    <a:pt x="62806" y="186206"/>
                  </a:lnTo>
                  <a:lnTo>
                    <a:pt x="60809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66">
              <a:extLst>
                <a:ext uri="{FF2B5EF4-FFF2-40B4-BE49-F238E27FC236}">
                  <a16:creationId xmlns:a16="http://schemas.microsoft.com/office/drawing/2014/main" id="{37CADCED-4F90-9ED0-8ACB-3F519267A63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359400" y="4947239"/>
              <a:ext cx="117222" cy="183562"/>
            </a:xfrm>
            <a:custGeom>
              <a:avLst/>
              <a:gdLst/>
              <a:ahLst/>
              <a:cxnLst/>
              <a:rect l="0" t="0" r="0" b="0"/>
              <a:pathLst>
                <a:path w="117222" h="183562">
                  <a:moveTo>
                    <a:pt x="12700" y="5761"/>
                  </a:moveTo>
                  <a:lnTo>
                    <a:pt x="12700" y="5761"/>
                  </a:lnTo>
                  <a:lnTo>
                    <a:pt x="19181" y="5056"/>
                  </a:lnTo>
                  <a:lnTo>
                    <a:pt x="50664" y="0"/>
                  </a:lnTo>
                  <a:lnTo>
                    <a:pt x="64243" y="291"/>
                  </a:lnTo>
                  <a:lnTo>
                    <a:pt x="70415" y="2859"/>
                  </a:lnTo>
                  <a:lnTo>
                    <a:pt x="72343" y="5238"/>
                  </a:lnTo>
                  <a:lnTo>
                    <a:pt x="74487" y="11643"/>
                  </a:lnTo>
                  <a:lnTo>
                    <a:pt x="73557" y="19194"/>
                  </a:lnTo>
                  <a:lnTo>
                    <a:pt x="67185" y="33260"/>
                  </a:lnTo>
                  <a:lnTo>
                    <a:pt x="60199" y="43382"/>
                  </a:lnTo>
                  <a:lnTo>
                    <a:pt x="33319" y="64799"/>
                  </a:lnTo>
                  <a:lnTo>
                    <a:pt x="11464" y="83500"/>
                  </a:lnTo>
                  <a:lnTo>
                    <a:pt x="10466" y="85103"/>
                  </a:lnTo>
                  <a:lnTo>
                    <a:pt x="10505" y="86173"/>
                  </a:lnTo>
                  <a:lnTo>
                    <a:pt x="11237" y="86885"/>
                  </a:lnTo>
                  <a:lnTo>
                    <a:pt x="23256" y="88029"/>
                  </a:lnTo>
                  <a:lnTo>
                    <a:pt x="54725" y="88274"/>
                  </a:lnTo>
                  <a:lnTo>
                    <a:pt x="84102" y="88308"/>
                  </a:lnTo>
                  <a:lnTo>
                    <a:pt x="94058" y="92072"/>
                  </a:lnTo>
                  <a:lnTo>
                    <a:pt x="108577" y="102616"/>
                  </a:lnTo>
                  <a:lnTo>
                    <a:pt x="111756" y="107133"/>
                  </a:lnTo>
                  <a:lnTo>
                    <a:pt x="113875" y="111494"/>
                  </a:lnTo>
                  <a:lnTo>
                    <a:pt x="117168" y="115783"/>
                  </a:lnTo>
                  <a:lnTo>
                    <a:pt x="117221" y="125685"/>
                  </a:lnTo>
                  <a:lnTo>
                    <a:pt x="111506" y="148297"/>
                  </a:lnTo>
                  <a:lnTo>
                    <a:pt x="102006" y="157539"/>
                  </a:lnTo>
                  <a:lnTo>
                    <a:pt x="74267" y="174177"/>
                  </a:lnTo>
                  <a:lnTo>
                    <a:pt x="55871" y="180467"/>
                  </a:lnTo>
                  <a:lnTo>
                    <a:pt x="0" y="183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67">
              <a:extLst>
                <a:ext uri="{FF2B5EF4-FFF2-40B4-BE49-F238E27FC236}">
                  <a16:creationId xmlns:a16="http://schemas.microsoft.com/office/drawing/2014/main" id="{0F27B9EC-CE6F-4FEA-3224-77DCA671EA8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601111" y="4908557"/>
              <a:ext cx="113774" cy="241294"/>
            </a:xfrm>
            <a:custGeom>
              <a:avLst/>
              <a:gdLst/>
              <a:ahLst/>
              <a:cxnLst/>
              <a:rect l="0" t="0" r="0" b="0"/>
              <a:pathLst>
                <a:path w="113774" h="241294">
                  <a:moveTo>
                    <a:pt x="50389" y="19043"/>
                  </a:moveTo>
                  <a:lnTo>
                    <a:pt x="50389" y="19043"/>
                  </a:lnTo>
                  <a:lnTo>
                    <a:pt x="69175" y="257"/>
                  </a:lnTo>
                  <a:lnTo>
                    <a:pt x="74882" y="16"/>
                  </a:lnTo>
                  <a:lnTo>
                    <a:pt x="72150" y="0"/>
                  </a:lnTo>
                  <a:lnTo>
                    <a:pt x="71245" y="703"/>
                  </a:lnTo>
                  <a:lnTo>
                    <a:pt x="60672" y="29226"/>
                  </a:lnTo>
                  <a:lnTo>
                    <a:pt x="46671" y="55914"/>
                  </a:lnTo>
                  <a:lnTo>
                    <a:pt x="26136" y="82301"/>
                  </a:lnTo>
                  <a:lnTo>
                    <a:pt x="4260" y="112673"/>
                  </a:lnTo>
                  <a:lnTo>
                    <a:pt x="973" y="125024"/>
                  </a:lnTo>
                  <a:lnTo>
                    <a:pt x="0" y="134248"/>
                  </a:lnTo>
                  <a:lnTo>
                    <a:pt x="568" y="136064"/>
                  </a:lnTo>
                  <a:lnTo>
                    <a:pt x="1654" y="137273"/>
                  </a:lnTo>
                  <a:lnTo>
                    <a:pt x="3082" y="138080"/>
                  </a:lnTo>
                  <a:lnTo>
                    <a:pt x="11834" y="139215"/>
                  </a:lnTo>
                  <a:lnTo>
                    <a:pt x="43491" y="134604"/>
                  </a:lnTo>
                  <a:lnTo>
                    <a:pt x="71352" y="132803"/>
                  </a:lnTo>
                  <a:lnTo>
                    <a:pt x="102637" y="127261"/>
                  </a:lnTo>
                  <a:lnTo>
                    <a:pt x="113500" y="127000"/>
                  </a:lnTo>
                  <a:lnTo>
                    <a:pt x="113773" y="133737"/>
                  </a:lnTo>
                  <a:lnTo>
                    <a:pt x="103756" y="165371"/>
                  </a:lnTo>
                  <a:lnTo>
                    <a:pt x="100539" y="179365"/>
                  </a:lnTo>
                  <a:lnTo>
                    <a:pt x="86984" y="204376"/>
                  </a:lnTo>
                  <a:lnTo>
                    <a:pt x="82139" y="241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68">
              <a:extLst>
                <a:ext uri="{FF2B5EF4-FFF2-40B4-BE49-F238E27FC236}">
                  <a16:creationId xmlns:a16="http://schemas.microsoft.com/office/drawing/2014/main" id="{D91C188A-523C-0AE5-4A02-3A6D651B305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788675" y="4908635"/>
              <a:ext cx="110087" cy="292016"/>
            </a:xfrm>
            <a:custGeom>
              <a:avLst/>
              <a:gdLst/>
              <a:ahLst/>
              <a:cxnLst/>
              <a:rect l="0" t="0" r="0" b="0"/>
              <a:pathLst>
                <a:path w="110087" h="292016">
                  <a:moveTo>
                    <a:pt x="78725" y="25315"/>
                  </a:moveTo>
                  <a:lnTo>
                    <a:pt x="78725" y="25315"/>
                  </a:lnTo>
                  <a:lnTo>
                    <a:pt x="82096" y="25315"/>
                  </a:lnTo>
                  <a:lnTo>
                    <a:pt x="83089" y="24610"/>
                  </a:lnTo>
                  <a:lnTo>
                    <a:pt x="83751" y="23434"/>
                  </a:lnTo>
                  <a:lnTo>
                    <a:pt x="84901" y="18848"/>
                  </a:lnTo>
                  <a:lnTo>
                    <a:pt x="84997" y="15855"/>
                  </a:lnTo>
                  <a:lnTo>
                    <a:pt x="85729" y="14776"/>
                  </a:lnTo>
                  <a:lnTo>
                    <a:pt x="86922" y="14055"/>
                  </a:lnTo>
                  <a:lnTo>
                    <a:pt x="88422" y="13575"/>
                  </a:lnTo>
                  <a:lnTo>
                    <a:pt x="89424" y="12550"/>
                  </a:lnTo>
                  <a:lnTo>
                    <a:pt x="91161" y="7232"/>
                  </a:lnTo>
                  <a:lnTo>
                    <a:pt x="91347" y="3180"/>
                  </a:lnTo>
                  <a:lnTo>
                    <a:pt x="92078" y="2092"/>
                  </a:lnTo>
                  <a:lnTo>
                    <a:pt x="93271" y="1366"/>
                  </a:lnTo>
                  <a:lnTo>
                    <a:pt x="94772" y="882"/>
                  </a:lnTo>
                  <a:lnTo>
                    <a:pt x="95068" y="560"/>
                  </a:lnTo>
                  <a:lnTo>
                    <a:pt x="94560" y="345"/>
                  </a:lnTo>
                  <a:lnTo>
                    <a:pt x="93515" y="202"/>
                  </a:lnTo>
                  <a:lnTo>
                    <a:pt x="93524" y="106"/>
                  </a:lnTo>
                  <a:lnTo>
                    <a:pt x="95414" y="0"/>
                  </a:lnTo>
                  <a:lnTo>
                    <a:pt x="95496" y="678"/>
                  </a:lnTo>
                  <a:lnTo>
                    <a:pt x="87511" y="19479"/>
                  </a:lnTo>
                  <a:lnTo>
                    <a:pt x="86157" y="25779"/>
                  </a:lnTo>
                  <a:lnTo>
                    <a:pt x="67840" y="54394"/>
                  </a:lnTo>
                  <a:lnTo>
                    <a:pt x="48773" y="84953"/>
                  </a:lnTo>
                  <a:lnTo>
                    <a:pt x="18197" y="115316"/>
                  </a:lnTo>
                  <a:lnTo>
                    <a:pt x="855" y="138105"/>
                  </a:lnTo>
                  <a:lnTo>
                    <a:pt x="0" y="141430"/>
                  </a:lnTo>
                  <a:lnTo>
                    <a:pt x="136" y="144354"/>
                  </a:lnTo>
                  <a:lnTo>
                    <a:pt x="932" y="147007"/>
                  </a:lnTo>
                  <a:lnTo>
                    <a:pt x="2168" y="148777"/>
                  </a:lnTo>
                  <a:lnTo>
                    <a:pt x="3699" y="149955"/>
                  </a:lnTo>
                  <a:lnTo>
                    <a:pt x="5424" y="150742"/>
                  </a:lnTo>
                  <a:lnTo>
                    <a:pt x="32990" y="152177"/>
                  </a:lnTo>
                  <a:lnTo>
                    <a:pt x="54351" y="151582"/>
                  </a:lnTo>
                  <a:lnTo>
                    <a:pt x="68524" y="146532"/>
                  </a:lnTo>
                  <a:lnTo>
                    <a:pt x="99245" y="130494"/>
                  </a:lnTo>
                  <a:lnTo>
                    <a:pt x="110086" y="120920"/>
                  </a:lnTo>
                  <a:lnTo>
                    <a:pt x="106035" y="131480"/>
                  </a:lnTo>
                  <a:lnTo>
                    <a:pt x="100739" y="155098"/>
                  </a:lnTo>
                  <a:lnTo>
                    <a:pt x="95564" y="171190"/>
                  </a:lnTo>
                  <a:lnTo>
                    <a:pt x="90361" y="202741"/>
                  </a:lnTo>
                  <a:lnTo>
                    <a:pt x="87424" y="213532"/>
                  </a:lnTo>
                  <a:lnTo>
                    <a:pt x="85065" y="238031"/>
                  </a:lnTo>
                  <a:lnTo>
                    <a:pt x="81623" y="259321"/>
                  </a:lnTo>
                  <a:lnTo>
                    <a:pt x="84957" y="290658"/>
                  </a:lnTo>
                  <a:lnTo>
                    <a:pt x="85059" y="291837"/>
                  </a:lnTo>
                  <a:lnTo>
                    <a:pt x="91425" y="292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217">
            <a:extLst>
              <a:ext uri="{FF2B5EF4-FFF2-40B4-BE49-F238E27FC236}">
                <a16:creationId xmlns:a16="http://schemas.microsoft.com/office/drawing/2014/main" id="{E03C8BEC-00CF-8D74-03C8-75947FA47ADA}"/>
              </a:ext>
            </a:extLst>
          </p:cNvPr>
          <p:cNvGrpSpPr/>
          <p:nvPr/>
        </p:nvGrpSpPr>
        <p:grpSpPr>
          <a:xfrm>
            <a:off x="3937000" y="5524500"/>
            <a:ext cx="133351" cy="82551"/>
            <a:chOff x="3937000" y="5524500"/>
            <a:chExt cx="133351" cy="82551"/>
          </a:xfrm>
        </p:grpSpPr>
        <p:sp>
          <p:nvSpPr>
            <p:cNvPr id="94" name="SMARTInkShape-869">
              <a:extLst>
                <a:ext uri="{FF2B5EF4-FFF2-40B4-BE49-F238E27FC236}">
                  <a16:creationId xmlns:a16="http://schemas.microsoft.com/office/drawing/2014/main" id="{EB173D7C-506E-FEA0-00C7-3CEC1946DF1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44233" y="5524500"/>
              <a:ext cx="75318" cy="6351"/>
            </a:xfrm>
            <a:custGeom>
              <a:avLst/>
              <a:gdLst/>
              <a:ahLst/>
              <a:cxnLst/>
              <a:rect l="0" t="0" r="0" b="0"/>
              <a:pathLst>
                <a:path w="753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27015" y="6350"/>
                  </a:lnTo>
                  <a:lnTo>
                    <a:pt x="37622" y="5645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70">
              <a:extLst>
                <a:ext uri="{FF2B5EF4-FFF2-40B4-BE49-F238E27FC236}">
                  <a16:creationId xmlns:a16="http://schemas.microsoft.com/office/drawing/2014/main" id="{376FE316-B7C6-B9EF-8B66-AD03B7B16C7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937000" y="55880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5467"/>
                  </a:lnTo>
                  <a:lnTo>
                    <a:pt x="43738" y="6881"/>
                  </a:lnTo>
                  <a:lnTo>
                    <a:pt x="72715" y="11342"/>
                  </a:lnTo>
                  <a:lnTo>
                    <a:pt x="87868" y="14179"/>
                  </a:lnTo>
                  <a:lnTo>
                    <a:pt x="102259" y="18087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218">
            <a:extLst>
              <a:ext uri="{FF2B5EF4-FFF2-40B4-BE49-F238E27FC236}">
                <a16:creationId xmlns:a16="http://schemas.microsoft.com/office/drawing/2014/main" id="{7B01733C-589B-E5B8-B14D-7B0627FDAB1D}"/>
              </a:ext>
            </a:extLst>
          </p:cNvPr>
          <p:cNvGrpSpPr/>
          <p:nvPr/>
        </p:nvGrpSpPr>
        <p:grpSpPr>
          <a:xfrm>
            <a:off x="4394461" y="5492750"/>
            <a:ext cx="971290" cy="222138"/>
            <a:chOff x="4394461" y="5492750"/>
            <a:chExt cx="971290" cy="222138"/>
          </a:xfrm>
        </p:grpSpPr>
        <p:sp>
          <p:nvSpPr>
            <p:cNvPr id="97" name="SMARTInkShape-871">
              <a:extLst>
                <a:ext uri="{FF2B5EF4-FFF2-40B4-BE49-F238E27FC236}">
                  <a16:creationId xmlns:a16="http://schemas.microsoft.com/office/drawing/2014/main" id="{8F3711C2-0B8F-0C2E-E6DD-F361B5814BD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394461" y="5492750"/>
              <a:ext cx="151475" cy="209551"/>
            </a:xfrm>
            <a:custGeom>
              <a:avLst/>
              <a:gdLst/>
              <a:ahLst/>
              <a:cxnLst/>
              <a:rect l="0" t="0" r="0" b="0"/>
              <a:pathLst>
                <a:path w="151475" h="209551">
                  <a:moveTo>
                    <a:pt x="6089" y="12700"/>
                  </a:moveTo>
                  <a:lnTo>
                    <a:pt x="6089" y="12700"/>
                  </a:lnTo>
                  <a:lnTo>
                    <a:pt x="622" y="12700"/>
                  </a:lnTo>
                  <a:lnTo>
                    <a:pt x="327" y="11995"/>
                  </a:lnTo>
                  <a:lnTo>
                    <a:pt x="0" y="9329"/>
                  </a:lnTo>
                  <a:lnTo>
                    <a:pt x="2030" y="8336"/>
                  </a:lnTo>
                  <a:lnTo>
                    <a:pt x="32953" y="5819"/>
                  </a:lnTo>
                  <a:lnTo>
                    <a:pt x="63946" y="1358"/>
                  </a:lnTo>
                  <a:lnTo>
                    <a:pt x="90504" y="268"/>
                  </a:lnTo>
                  <a:lnTo>
                    <a:pt x="115113" y="53"/>
                  </a:lnTo>
                  <a:lnTo>
                    <a:pt x="144563" y="7"/>
                  </a:lnTo>
                  <a:lnTo>
                    <a:pt x="151474" y="0"/>
                  </a:lnTo>
                  <a:lnTo>
                    <a:pt x="134404" y="26515"/>
                  </a:lnTo>
                  <a:lnTo>
                    <a:pt x="117409" y="56795"/>
                  </a:lnTo>
                  <a:lnTo>
                    <a:pt x="101867" y="83699"/>
                  </a:lnTo>
                  <a:lnTo>
                    <a:pt x="87149" y="114591"/>
                  </a:lnTo>
                  <a:lnTo>
                    <a:pt x="74139" y="142944"/>
                  </a:lnTo>
                  <a:lnTo>
                    <a:pt x="58650" y="170836"/>
                  </a:lnTo>
                  <a:lnTo>
                    <a:pt x="52942" y="183576"/>
                  </a:lnTo>
                  <a:lnTo>
                    <a:pt x="5688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72">
              <a:extLst>
                <a:ext uri="{FF2B5EF4-FFF2-40B4-BE49-F238E27FC236}">
                  <a16:creationId xmlns:a16="http://schemas.microsoft.com/office/drawing/2014/main" id="{5F8D88F6-126A-6CC0-5FDA-A16CC70D3C0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629150" y="5499440"/>
              <a:ext cx="159249" cy="207371"/>
            </a:xfrm>
            <a:custGeom>
              <a:avLst/>
              <a:gdLst/>
              <a:ahLst/>
              <a:cxnLst/>
              <a:rect l="0" t="0" r="0" b="0"/>
              <a:pathLst>
                <a:path w="159249" h="207371">
                  <a:moveTo>
                    <a:pt x="95250" y="12360"/>
                  </a:moveTo>
                  <a:lnTo>
                    <a:pt x="95250" y="12360"/>
                  </a:lnTo>
                  <a:lnTo>
                    <a:pt x="98621" y="12360"/>
                  </a:lnTo>
                  <a:lnTo>
                    <a:pt x="102158" y="10479"/>
                  </a:lnTo>
                  <a:lnTo>
                    <a:pt x="113078" y="805"/>
                  </a:lnTo>
                  <a:lnTo>
                    <a:pt x="112780" y="423"/>
                  </a:lnTo>
                  <a:lnTo>
                    <a:pt x="110567" y="0"/>
                  </a:lnTo>
                  <a:lnTo>
                    <a:pt x="101983" y="6503"/>
                  </a:lnTo>
                  <a:lnTo>
                    <a:pt x="73276" y="34385"/>
                  </a:lnTo>
                  <a:lnTo>
                    <a:pt x="43618" y="65407"/>
                  </a:lnTo>
                  <a:lnTo>
                    <a:pt x="34874" y="84287"/>
                  </a:lnTo>
                  <a:lnTo>
                    <a:pt x="28521" y="110185"/>
                  </a:lnTo>
                  <a:lnTo>
                    <a:pt x="27031" y="132597"/>
                  </a:lnTo>
                  <a:lnTo>
                    <a:pt x="31449" y="156798"/>
                  </a:lnTo>
                  <a:lnTo>
                    <a:pt x="37731" y="173451"/>
                  </a:lnTo>
                  <a:lnTo>
                    <a:pt x="48989" y="186497"/>
                  </a:lnTo>
                  <a:lnTo>
                    <a:pt x="75842" y="202998"/>
                  </a:lnTo>
                  <a:lnTo>
                    <a:pt x="101886" y="207370"/>
                  </a:lnTo>
                  <a:lnTo>
                    <a:pt x="128575" y="205294"/>
                  </a:lnTo>
                  <a:lnTo>
                    <a:pt x="144243" y="203581"/>
                  </a:lnTo>
                  <a:lnTo>
                    <a:pt x="152538" y="197536"/>
                  </a:lnTo>
                  <a:lnTo>
                    <a:pt x="156725" y="192961"/>
                  </a:lnTo>
                  <a:lnTo>
                    <a:pt x="158811" y="188499"/>
                  </a:lnTo>
                  <a:lnTo>
                    <a:pt x="159248" y="179779"/>
                  </a:lnTo>
                  <a:lnTo>
                    <a:pt x="153327" y="171200"/>
                  </a:lnTo>
                  <a:lnTo>
                    <a:pt x="148784" y="166936"/>
                  </a:lnTo>
                  <a:lnTo>
                    <a:pt x="125537" y="157565"/>
                  </a:lnTo>
                  <a:lnTo>
                    <a:pt x="94805" y="153148"/>
                  </a:lnTo>
                  <a:lnTo>
                    <a:pt x="67052" y="152382"/>
                  </a:lnTo>
                  <a:lnTo>
                    <a:pt x="41347" y="152156"/>
                  </a:lnTo>
                  <a:lnTo>
                    <a:pt x="10149" y="152072"/>
                  </a:lnTo>
                  <a:lnTo>
                    <a:pt x="0" y="152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73">
              <a:extLst>
                <a:ext uri="{FF2B5EF4-FFF2-40B4-BE49-F238E27FC236}">
                  <a16:creationId xmlns:a16="http://schemas.microsoft.com/office/drawing/2014/main" id="{A55EFD7B-DCB4-18D2-08E3-7D51C55166B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923438" y="5513315"/>
              <a:ext cx="232763" cy="201573"/>
            </a:xfrm>
            <a:custGeom>
              <a:avLst/>
              <a:gdLst/>
              <a:ahLst/>
              <a:cxnLst/>
              <a:rect l="0" t="0" r="0" b="0"/>
              <a:pathLst>
                <a:path w="232763" h="201573">
                  <a:moveTo>
                    <a:pt x="16862" y="42935"/>
                  </a:moveTo>
                  <a:lnTo>
                    <a:pt x="16862" y="42935"/>
                  </a:lnTo>
                  <a:lnTo>
                    <a:pt x="13491" y="39564"/>
                  </a:lnTo>
                  <a:lnTo>
                    <a:pt x="13203" y="37866"/>
                  </a:lnTo>
                  <a:lnTo>
                    <a:pt x="13717" y="36028"/>
                  </a:lnTo>
                  <a:lnTo>
                    <a:pt x="19612" y="28008"/>
                  </a:lnTo>
                  <a:lnTo>
                    <a:pt x="35105" y="12038"/>
                  </a:lnTo>
                  <a:lnTo>
                    <a:pt x="50254" y="3598"/>
                  </a:lnTo>
                  <a:lnTo>
                    <a:pt x="64778" y="0"/>
                  </a:lnTo>
                  <a:lnTo>
                    <a:pt x="73671" y="1040"/>
                  </a:lnTo>
                  <a:lnTo>
                    <a:pt x="78018" y="2305"/>
                  </a:lnTo>
                  <a:lnTo>
                    <a:pt x="80915" y="5265"/>
                  </a:lnTo>
                  <a:lnTo>
                    <a:pt x="84136" y="14198"/>
                  </a:lnTo>
                  <a:lnTo>
                    <a:pt x="85498" y="43661"/>
                  </a:lnTo>
                  <a:lnTo>
                    <a:pt x="81492" y="74665"/>
                  </a:lnTo>
                  <a:lnTo>
                    <a:pt x="73817" y="105176"/>
                  </a:lnTo>
                  <a:lnTo>
                    <a:pt x="65507" y="131587"/>
                  </a:lnTo>
                  <a:lnTo>
                    <a:pt x="55812" y="147441"/>
                  </a:lnTo>
                  <a:lnTo>
                    <a:pt x="31735" y="177618"/>
                  </a:lnTo>
                  <a:lnTo>
                    <a:pt x="35" y="200397"/>
                  </a:lnTo>
                  <a:lnTo>
                    <a:pt x="0" y="200826"/>
                  </a:lnTo>
                  <a:lnTo>
                    <a:pt x="682" y="201113"/>
                  </a:lnTo>
                  <a:lnTo>
                    <a:pt x="16959" y="201572"/>
                  </a:lnTo>
                  <a:lnTo>
                    <a:pt x="47361" y="196644"/>
                  </a:lnTo>
                  <a:lnTo>
                    <a:pt x="77404" y="195723"/>
                  </a:lnTo>
                  <a:lnTo>
                    <a:pt x="100920" y="195508"/>
                  </a:lnTo>
                  <a:lnTo>
                    <a:pt x="125482" y="195411"/>
                  </a:lnTo>
                  <a:lnTo>
                    <a:pt x="152998" y="195358"/>
                  </a:lnTo>
                  <a:lnTo>
                    <a:pt x="181297" y="195342"/>
                  </a:lnTo>
                  <a:lnTo>
                    <a:pt x="211621" y="194631"/>
                  </a:lnTo>
                  <a:lnTo>
                    <a:pt x="232762" y="188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74">
              <a:extLst>
                <a:ext uri="{FF2B5EF4-FFF2-40B4-BE49-F238E27FC236}">
                  <a16:creationId xmlns:a16="http://schemas.microsoft.com/office/drawing/2014/main" id="{FA1FF729-A02D-C8D0-5FBD-9F2960B9EF1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159179" y="5496167"/>
              <a:ext cx="206572" cy="206134"/>
            </a:xfrm>
            <a:custGeom>
              <a:avLst/>
              <a:gdLst/>
              <a:ahLst/>
              <a:cxnLst/>
              <a:rect l="0" t="0" r="0" b="0"/>
              <a:pathLst>
                <a:path w="206572" h="206134">
                  <a:moveTo>
                    <a:pt x="3371" y="47383"/>
                  </a:moveTo>
                  <a:lnTo>
                    <a:pt x="3371" y="47383"/>
                  </a:lnTo>
                  <a:lnTo>
                    <a:pt x="0" y="40641"/>
                  </a:lnTo>
                  <a:lnTo>
                    <a:pt x="227" y="33568"/>
                  </a:lnTo>
                  <a:lnTo>
                    <a:pt x="3385" y="25721"/>
                  </a:lnTo>
                  <a:lnTo>
                    <a:pt x="13096" y="14075"/>
                  </a:lnTo>
                  <a:lnTo>
                    <a:pt x="24205" y="6548"/>
                  </a:lnTo>
                  <a:lnTo>
                    <a:pt x="47028" y="38"/>
                  </a:lnTo>
                  <a:lnTo>
                    <a:pt x="58287" y="0"/>
                  </a:lnTo>
                  <a:lnTo>
                    <a:pt x="67995" y="3041"/>
                  </a:lnTo>
                  <a:lnTo>
                    <a:pt x="90024" y="20437"/>
                  </a:lnTo>
                  <a:lnTo>
                    <a:pt x="94800" y="28587"/>
                  </a:lnTo>
                  <a:lnTo>
                    <a:pt x="101237" y="52058"/>
                  </a:lnTo>
                  <a:lnTo>
                    <a:pt x="99548" y="65688"/>
                  </a:lnTo>
                  <a:lnTo>
                    <a:pt x="91817" y="93721"/>
                  </a:lnTo>
                  <a:lnTo>
                    <a:pt x="76763" y="119488"/>
                  </a:lnTo>
                  <a:lnTo>
                    <a:pt x="53616" y="148174"/>
                  </a:lnTo>
                  <a:lnTo>
                    <a:pt x="24860" y="178173"/>
                  </a:lnTo>
                  <a:lnTo>
                    <a:pt x="18675" y="184443"/>
                  </a:lnTo>
                  <a:lnTo>
                    <a:pt x="18513" y="185323"/>
                  </a:lnTo>
                  <a:lnTo>
                    <a:pt x="19110" y="185909"/>
                  </a:lnTo>
                  <a:lnTo>
                    <a:pt x="20215" y="186300"/>
                  </a:lnTo>
                  <a:lnTo>
                    <a:pt x="44734" y="186980"/>
                  </a:lnTo>
                  <a:lnTo>
                    <a:pt x="75506" y="187775"/>
                  </a:lnTo>
                  <a:lnTo>
                    <a:pt x="105841" y="193988"/>
                  </a:lnTo>
                  <a:lnTo>
                    <a:pt x="130628" y="198066"/>
                  </a:lnTo>
                  <a:lnTo>
                    <a:pt x="152084" y="201155"/>
                  </a:lnTo>
                  <a:lnTo>
                    <a:pt x="171975" y="205150"/>
                  </a:lnTo>
                  <a:lnTo>
                    <a:pt x="206571" y="206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219">
            <a:extLst>
              <a:ext uri="{FF2B5EF4-FFF2-40B4-BE49-F238E27FC236}">
                <a16:creationId xmlns:a16="http://schemas.microsoft.com/office/drawing/2014/main" id="{072DB2CD-0892-CFE2-A19B-A40EF3F4D0EF}"/>
              </a:ext>
            </a:extLst>
          </p:cNvPr>
          <p:cNvGrpSpPr/>
          <p:nvPr/>
        </p:nvGrpSpPr>
        <p:grpSpPr>
          <a:xfrm>
            <a:off x="4216410" y="5327652"/>
            <a:ext cx="1539509" cy="571499"/>
            <a:chOff x="4216410" y="5327652"/>
            <a:chExt cx="1539509" cy="571499"/>
          </a:xfrm>
        </p:grpSpPr>
        <p:sp>
          <p:nvSpPr>
            <p:cNvPr id="102" name="SMARTInkShape-875">
              <a:extLst>
                <a:ext uri="{FF2B5EF4-FFF2-40B4-BE49-F238E27FC236}">
                  <a16:creationId xmlns:a16="http://schemas.microsoft.com/office/drawing/2014/main" id="{7A7DA1B1-9A78-8FB8-45AF-83634DB008A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216410" y="5346703"/>
              <a:ext cx="19041" cy="495298"/>
            </a:xfrm>
            <a:custGeom>
              <a:avLst/>
              <a:gdLst/>
              <a:ahLst/>
              <a:cxnLst/>
              <a:rect l="0" t="0" r="0" b="0"/>
              <a:pathLst>
                <a:path w="19041" h="495298">
                  <a:moveTo>
                    <a:pt x="19040" y="44447"/>
                  </a:moveTo>
                  <a:lnTo>
                    <a:pt x="19040" y="44447"/>
                  </a:lnTo>
                  <a:lnTo>
                    <a:pt x="19040" y="14235"/>
                  </a:lnTo>
                  <a:lnTo>
                    <a:pt x="19040" y="4154"/>
                  </a:lnTo>
                  <a:lnTo>
                    <a:pt x="18335" y="2769"/>
                  </a:lnTo>
                  <a:lnTo>
                    <a:pt x="17159" y="1845"/>
                  </a:lnTo>
                  <a:lnTo>
                    <a:pt x="12697" y="0"/>
                  </a:lnTo>
                  <a:lnTo>
                    <a:pt x="16063" y="10111"/>
                  </a:lnTo>
                  <a:lnTo>
                    <a:pt x="15836" y="20720"/>
                  </a:lnTo>
                  <a:lnTo>
                    <a:pt x="13312" y="48149"/>
                  </a:lnTo>
                  <a:lnTo>
                    <a:pt x="9503" y="72433"/>
                  </a:lnTo>
                  <a:lnTo>
                    <a:pt x="7277" y="97503"/>
                  </a:lnTo>
                  <a:lnTo>
                    <a:pt x="6618" y="126176"/>
                  </a:lnTo>
                  <a:lnTo>
                    <a:pt x="6422" y="157014"/>
                  </a:lnTo>
                  <a:lnTo>
                    <a:pt x="6377" y="179849"/>
                  </a:lnTo>
                  <a:lnTo>
                    <a:pt x="6357" y="202698"/>
                  </a:lnTo>
                  <a:lnTo>
                    <a:pt x="6345" y="232133"/>
                  </a:lnTo>
                  <a:lnTo>
                    <a:pt x="5636" y="262884"/>
                  </a:lnTo>
                  <a:lnTo>
                    <a:pt x="1976" y="293633"/>
                  </a:lnTo>
                  <a:lnTo>
                    <a:pt x="579" y="320931"/>
                  </a:lnTo>
                  <a:lnTo>
                    <a:pt x="164" y="346893"/>
                  </a:lnTo>
                  <a:lnTo>
                    <a:pt x="42" y="371754"/>
                  </a:lnTo>
                  <a:lnTo>
                    <a:pt x="0" y="399475"/>
                  </a:lnTo>
                  <a:lnTo>
                    <a:pt x="1875" y="418928"/>
                  </a:lnTo>
                  <a:lnTo>
                    <a:pt x="5948" y="450275"/>
                  </a:lnTo>
                  <a:lnTo>
                    <a:pt x="6872" y="459059"/>
                  </a:lnTo>
                  <a:lnTo>
                    <a:pt x="12792" y="479622"/>
                  </a:lnTo>
                  <a:lnTo>
                    <a:pt x="17597" y="488777"/>
                  </a:lnTo>
                  <a:lnTo>
                    <a:pt x="19040" y="495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76">
              <a:extLst>
                <a:ext uri="{FF2B5EF4-FFF2-40B4-BE49-F238E27FC236}">
                  <a16:creationId xmlns:a16="http://schemas.microsoft.com/office/drawing/2014/main" id="{7BB4ED94-F0ED-015B-2D35-385B37784E6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229100" y="5327652"/>
              <a:ext cx="1526819" cy="571499"/>
            </a:xfrm>
            <a:custGeom>
              <a:avLst/>
              <a:gdLst/>
              <a:ahLst/>
              <a:cxnLst/>
              <a:rect l="0" t="0" r="0" b="0"/>
              <a:pathLst>
                <a:path w="1526819" h="571499">
                  <a:moveTo>
                    <a:pt x="19050" y="25398"/>
                  </a:moveTo>
                  <a:lnTo>
                    <a:pt x="19050" y="25398"/>
                  </a:lnTo>
                  <a:lnTo>
                    <a:pt x="12308" y="22027"/>
                  </a:lnTo>
                  <a:lnTo>
                    <a:pt x="10322" y="20329"/>
                  </a:lnTo>
                  <a:lnTo>
                    <a:pt x="8115" y="16560"/>
                  </a:lnTo>
                  <a:lnTo>
                    <a:pt x="6873" y="10471"/>
                  </a:lnTo>
                  <a:lnTo>
                    <a:pt x="8464" y="6300"/>
                  </a:lnTo>
                  <a:lnTo>
                    <a:pt x="9876" y="4199"/>
                  </a:lnTo>
                  <a:lnTo>
                    <a:pt x="12228" y="2798"/>
                  </a:lnTo>
                  <a:lnTo>
                    <a:pt x="23692" y="828"/>
                  </a:lnTo>
                  <a:lnTo>
                    <a:pt x="54016" y="162"/>
                  </a:lnTo>
                  <a:lnTo>
                    <a:pt x="79740" y="46"/>
                  </a:lnTo>
                  <a:lnTo>
                    <a:pt x="110766" y="7"/>
                  </a:lnTo>
                  <a:lnTo>
                    <a:pt x="135674" y="3371"/>
                  </a:lnTo>
                  <a:lnTo>
                    <a:pt x="164299" y="5466"/>
                  </a:lnTo>
                  <a:lnTo>
                    <a:pt x="195123" y="6087"/>
                  </a:lnTo>
                  <a:lnTo>
                    <a:pt x="217955" y="6232"/>
                  </a:lnTo>
                  <a:lnTo>
                    <a:pt x="242213" y="6296"/>
                  </a:lnTo>
                  <a:lnTo>
                    <a:pt x="267106" y="6325"/>
                  </a:lnTo>
                  <a:lnTo>
                    <a:pt x="296044" y="6338"/>
                  </a:lnTo>
                  <a:lnTo>
                    <a:pt x="327014" y="6343"/>
                  </a:lnTo>
                  <a:lnTo>
                    <a:pt x="357241" y="6346"/>
                  </a:lnTo>
                  <a:lnTo>
                    <a:pt x="372922" y="6347"/>
                  </a:lnTo>
                  <a:lnTo>
                    <a:pt x="389020" y="6348"/>
                  </a:lnTo>
                  <a:lnTo>
                    <a:pt x="405397" y="6348"/>
                  </a:lnTo>
                  <a:lnTo>
                    <a:pt x="436764" y="6348"/>
                  </a:lnTo>
                  <a:lnTo>
                    <a:pt x="467873" y="6348"/>
                  </a:lnTo>
                  <a:lnTo>
                    <a:pt x="484071" y="6348"/>
                  </a:lnTo>
                  <a:lnTo>
                    <a:pt x="500514" y="6348"/>
                  </a:lnTo>
                  <a:lnTo>
                    <a:pt x="517826" y="5643"/>
                  </a:lnTo>
                  <a:lnTo>
                    <a:pt x="535718" y="4467"/>
                  </a:lnTo>
                  <a:lnTo>
                    <a:pt x="553995" y="2977"/>
                  </a:lnTo>
                  <a:lnTo>
                    <a:pt x="571824" y="1984"/>
                  </a:lnTo>
                  <a:lnTo>
                    <a:pt x="589355" y="1322"/>
                  </a:lnTo>
                  <a:lnTo>
                    <a:pt x="606687" y="881"/>
                  </a:lnTo>
                  <a:lnTo>
                    <a:pt x="623886" y="587"/>
                  </a:lnTo>
                  <a:lnTo>
                    <a:pt x="640995" y="390"/>
                  </a:lnTo>
                  <a:lnTo>
                    <a:pt x="658047" y="260"/>
                  </a:lnTo>
                  <a:lnTo>
                    <a:pt x="675060" y="172"/>
                  </a:lnTo>
                  <a:lnTo>
                    <a:pt x="692046" y="114"/>
                  </a:lnTo>
                  <a:lnTo>
                    <a:pt x="709014" y="76"/>
                  </a:lnTo>
                  <a:lnTo>
                    <a:pt x="725264" y="50"/>
                  </a:lnTo>
                  <a:lnTo>
                    <a:pt x="756492" y="21"/>
                  </a:lnTo>
                  <a:lnTo>
                    <a:pt x="786833" y="8"/>
                  </a:lnTo>
                  <a:lnTo>
                    <a:pt x="816781" y="3"/>
                  </a:lnTo>
                  <a:lnTo>
                    <a:pt x="846555" y="0"/>
                  </a:lnTo>
                  <a:lnTo>
                    <a:pt x="874368" y="1880"/>
                  </a:lnTo>
                  <a:lnTo>
                    <a:pt x="900841" y="4362"/>
                  </a:lnTo>
                  <a:lnTo>
                    <a:pt x="926719" y="5465"/>
                  </a:lnTo>
                  <a:lnTo>
                    <a:pt x="952329" y="5956"/>
                  </a:lnTo>
                  <a:lnTo>
                    <a:pt x="977824" y="6174"/>
                  </a:lnTo>
                  <a:lnTo>
                    <a:pt x="1003267" y="6270"/>
                  </a:lnTo>
                  <a:lnTo>
                    <a:pt x="1026804" y="8195"/>
                  </a:lnTo>
                  <a:lnTo>
                    <a:pt x="1049730" y="10697"/>
                  </a:lnTo>
                  <a:lnTo>
                    <a:pt x="1074029" y="11809"/>
                  </a:lnTo>
                  <a:lnTo>
                    <a:pt x="1104769" y="12434"/>
                  </a:lnTo>
                  <a:lnTo>
                    <a:pt x="1131750" y="15990"/>
                  </a:lnTo>
                  <a:lnTo>
                    <a:pt x="1160990" y="18142"/>
                  </a:lnTo>
                  <a:lnTo>
                    <a:pt x="1188625" y="18780"/>
                  </a:lnTo>
                  <a:lnTo>
                    <a:pt x="1209846" y="20811"/>
                  </a:lnTo>
                  <a:lnTo>
                    <a:pt x="1233387" y="23359"/>
                  </a:lnTo>
                  <a:lnTo>
                    <a:pt x="1257961" y="24492"/>
                  </a:lnTo>
                  <a:lnTo>
                    <a:pt x="1285484" y="28501"/>
                  </a:lnTo>
                  <a:lnTo>
                    <a:pt x="1313040" y="35471"/>
                  </a:lnTo>
                  <a:lnTo>
                    <a:pt x="1327516" y="38025"/>
                  </a:lnTo>
                  <a:lnTo>
                    <a:pt x="1333898" y="41123"/>
                  </a:lnTo>
                  <a:lnTo>
                    <a:pt x="1344828" y="50205"/>
                  </a:lnTo>
                  <a:lnTo>
                    <a:pt x="1364081" y="79683"/>
                  </a:lnTo>
                  <a:lnTo>
                    <a:pt x="1379548" y="108061"/>
                  </a:lnTo>
                  <a:lnTo>
                    <a:pt x="1387753" y="135342"/>
                  </a:lnTo>
                  <a:lnTo>
                    <a:pt x="1396845" y="164238"/>
                  </a:lnTo>
                  <a:lnTo>
                    <a:pt x="1407563" y="193077"/>
                  </a:lnTo>
                  <a:lnTo>
                    <a:pt x="1416046" y="221294"/>
                  </a:lnTo>
                  <a:lnTo>
                    <a:pt x="1424516" y="247459"/>
                  </a:lnTo>
                  <a:lnTo>
                    <a:pt x="1432983" y="277374"/>
                  </a:lnTo>
                  <a:lnTo>
                    <a:pt x="1441450" y="306280"/>
                  </a:lnTo>
                  <a:lnTo>
                    <a:pt x="1449917" y="335586"/>
                  </a:lnTo>
                  <a:lnTo>
                    <a:pt x="1462748" y="366122"/>
                  </a:lnTo>
                  <a:lnTo>
                    <a:pt x="1472808" y="393268"/>
                  </a:lnTo>
                  <a:lnTo>
                    <a:pt x="1481589" y="422384"/>
                  </a:lnTo>
                  <a:lnTo>
                    <a:pt x="1491365" y="450332"/>
                  </a:lnTo>
                  <a:lnTo>
                    <a:pt x="1499827" y="477585"/>
                  </a:lnTo>
                  <a:lnTo>
                    <a:pt x="1511182" y="508662"/>
                  </a:lnTo>
                  <a:lnTo>
                    <a:pt x="1517615" y="523481"/>
                  </a:lnTo>
                  <a:lnTo>
                    <a:pt x="1526110" y="541552"/>
                  </a:lnTo>
                  <a:lnTo>
                    <a:pt x="1526818" y="545184"/>
                  </a:lnTo>
                  <a:lnTo>
                    <a:pt x="1526584" y="547606"/>
                  </a:lnTo>
                  <a:lnTo>
                    <a:pt x="1522884" y="552894"/>
                  </a:lnTo>
                  <a:lnTo>
                    <a:pt x="1521140" y="554862"/>
                  </a:lnTo>
                  <a:lnTo>
                    <a:pt x="1515438" y="557049"/>
                  </a:lnTo>
                  <a:lnTo>
                    <a:pt x="1486053" y="558567"/>
                  </a:lnTo>
                  <a:lnTo>
                    <a:pt x="1460624" y="558729"/>
                  </a:lnTo>
                  <a:lnTo>
                    <a:pt x="1429022" y="559483"/>
                  </a:lnTo>
                  <a:lnTo>
                    <a:pt x="1402491" y="562450"/>
                  </a:lnTo>
                  <a:lnTo>
                    <a:pt x="1378038" y="560891"/>
                  </a:lnTo>
                  <a:lnTo>
                    <a:pt x="1349989" y="562789"/>
                  </a:lnTo>
                  <a:lnTo>
                    <a:pt x="1324901" y="561078"/>
                  </a:lnTo>
                  <a:lnTo>
                    <a:pt x="1302397" y="559812"/>
                  </a:lnTo>
                  <a:lnTo>
                    <a:pt x="1278049" y="559249"/>
                  </a:lnTo>
                  <a:lnTo>
                    <a:pt x="1248474" y="558931"/>
                  </a:lnTo>
                  <a:lnTo>
                    <a:pt x="1222542" y="558837"/>
                  </a:lnTo>
                  <a:lnTo>
                    <a:pt x="1199729" y="558105"/>
                  </a:lnTo>
                  <a:lnTo>
                    <a:pt x="1171959" y="554437"/>
                  </a:lnTo>
                  <a:lnTo>
                    <a:pt x="1144839" y="553037"/>
                  </a:lnTo>
                  <a:lnTo>
                    <a:pt x="1115480" y="552622"/>
                  </a:lnTo>
                  <a:lnTo>
                    <a:pt x="1088592" y="552500"/>
                  </a:lnTo>
                  <a:lnTo>
                    <a:pt x="1061341" y="552464"/>
                  </a:lnTo>
                  <a:lnTo>
                    <a:pt x="1038974" y="552455"/>
                  </a:lnTo>
                  <a:lnTo>
                    <a:pt x="1009323" y="552450"/>
                  </a:lnTo>
                  <a:lnTo>
                    <a:pt x="979293" y="552448"/>
                  </a:lnTo>
                  <a:lnTo>
                    <a:pt x="948052" y="552448"/>
                  </a:lnTo>
                  <a:lnTo>
                    <a:pt x="916453" y="552448"/>
                  </a:lnTo>
                  <a:lnTo>
                    <a:pt x="884748" y="552448"/>
                  </a:lnTo>
                  <a:lnTo>
                    <a:pt x="856383" y="555819"/>
                  </a:lnTo>
                  <a:lnTo>
                    <a:pt x="826732" y="557915"/>
                  </a:lnTo>
                  <a:lnTo>
                    <a:pt x="795605" y="558537"/>
                  </a:lnTo>
                  <a:lnTo>
                    <a:pt x="767411" y="558720"/>
                  </a:lnTo>
                  <a:lnTo>
                    <a:pt x="741182" y="562146"/>
                  </a:lnTo>
                  <a:lnTo>
                    <a:pt x="712166" y="564258"/>
                  </a:lnTo>
                  <a:lnTo>
                    <a:pt x="684597" y="564884"/>
                  </a:lnTo>
                  <a:lnTo>
                    <a:pt x="658554" y="565070"/>
                  </a:lnTo>
                  <a:lnTo>
                    <a:pt x="629593" y="565125"/>
                  </a:lnTo>
                  <a:lnTo>
                    <a:pt x="602040" y="568512"/>
                  </a:lnTo>
                  <a:lnTo>
                    <a:pt x="576002" y="570613"/>
                  </a:lnTo>
                  <a:lnTo>
                    <a:pt x="550413" y="571236"/>
                  </a:lnTo>
                  <a:lnTo>
                    <a:pt x="524957" y="571420"/>
                  </a:lnTo>
                  <a:lnTo>
                    <a:pt x="499540" y="571475"/>
                  </a:lnTo>
                  <a:lnTo>
                    <a:pt x="476959" y="571487"/>
                  </a:lnTo>
                  <a:lnTo>
                    <a:pt x="453282" y="571493"/>
                  </a:lnTo>
                  <a:lnTo>
                    <a:pt x="425935" y="571496"/>
                  </a:lnTo>
                  <a:lnTo>
                    <a:pt x="403793" y="571498"/>
                  </a:lnTo>
                  <a:lnTo>
                    <a:pt x="374270" y="571498"/>
                  </a:lnTo>
                  <a:lnTo>
                    <a:pt x="352609" y="571498"/>
                  </a:lnTo>
                  <a:lnTo>
                    <a:pt x="328871" y="570793"/>
                  </a:lnTo>
                  <a:lnTo>
                    <a:pt x="304209" y="568127"/>
                  </a:lnTo>
                  <a:lnTo>
                    <a:pt x="281019" y="566472"/>
                  </a:lnTo>
                  <a:lnTo>
                    <a:pt x="250011" y="565540"/>
                  </a:lnTo>
                  <a:lnTo>
                    <a:pt x="224831" y="565264"/>
                  </a:lnTo>
                  <a:lnTo>
                    <a:pt x="195909" y="565164"/>
                  </a:lnTo>
                  <a:lnTo>
                    <a:pt x="166979" y="565151"/>
                  </a:lnTo>
                  <a:lnTo>
                    <a:pt x="139366" y="560784"/>
                  </a:lnTo>
                  <a:lnTo>
                    <a:pt x="109274" y="559059"/>
                  </a:lnTo>
                  <a:lnTo>
                    <a:pt x="81226" y="553353"/>
                  </a:lnTo>
                  <a:lnTo>
                    <a:pt x="52525" y="552627"/>
                  </a:lnTo>
                  <a:lnTo>
                    <a:pt x="27622" y="550602"/>
                  </a:lnTo>
                  <a:lnTo>
                    <a:pt x="7102" y="544612"/>
                  </a:lnTo>
                  <a:lnTo>
                    <a:pt x="123" y="539832"/>
                  </a:lnTo>
                  <a:lnTo>
                    <a:pt x="0" y="546098"/>
                  </a:lnTo>
                  <a:lnTo>
                    <a:pt x="3371" y="542727"/>
                  </a:lnTo>
                  <a:lnTo>
                    <a:pt x="6350" y="5333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3634</TotalTime>
  <Words>145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Office Theme</vt:lpstr>
      <vt:lpstr>Section 10.3</vt:lpstr>
      <vt:lpstr>Interval Estimation of a Population Attribute</vt:lpstr>
      <vt:lpstr>Interval Estimation of a Population Attribute (cont.)</vt:lpstr>
      <vt:lpstr>100(1 − α)% Confidence Interval for the Population Proportion </vt:lpstr>
      <vt:lpstr>Example 10.3.2</vt:lpstr>
      <vt:lpstr>Sample Size Determination for Estimating a Population Proportion </vt:lpstr>
      <vt:lpstr>Example 10.3.3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300</cp:revision>
  <dcterms:created xsi:type="dcterms:W3CDTF">2013-04-26T14:43:13Z</dcterms:created>
  <dcterms:modified xsi:type="dcterms:W3CDTF">2023-09-25T14:02:43Z</dcterms:modified>
</cp:coreProperties>
</file>